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66" r:id="rId4"/>
    <p:sldMasterId id="2147483967" r:id="rId5"/>
    <p:sldMasterId id="2147483968" r:id="rId6"/>
    <p:sldMasterId id="2147483969" r:id="rId7"/>
    <p:sldMasterId id="2147483970" r:id="rId8"/>
    <p:sldMasterId id="2147483971" r:id="rId9"/>
    <p:sldMasterId id="2147483972" r:id="rId10"/>
    <p:sldMasterId id="2147483973" r:id="rId11"/>
    <p:sldMasterId id="2147483974" r:id="rId12"/>
    <p:sldMasterId id="2147483975" r:id="rId13"/>
    <p:sldMasterId id="2147483976" r:id="rId14"/>
    <p:sldMasterId id="2147483977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Nunito Sans Light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Fira Sans Extra Condensed Medium"/>
      <p:regular r:id="rId49"/>
      <p:bold r:id="rId50"/>
      <p:italic r:id="rId51"/>
      <p:boldItalic r:id="rId52"/>
    </p:embeddedFont>
    <p:embeddedFont>
      <p:font typeface="Poppins Black"/>
      <p:bold r:id="rId53"/>
      <p:boldItalic r:id="rId54"/>
    </p:embeddedFont>
    <p:embeddedFont>
      <p:font typeface="Barlow"/>
      <p:regular r:id="rId55"/>
      <p:bold r:id="rId56"/>
      <p:italic r:id="rId57"/>
      <p:boldItalic r:id="rId58"/>
    </p:embeddedFont>
    <p:embeddedFont>
      <p:font typeface="Poppins ExtraBold"/>
      <p:bold r:id="rId59"/>
      <p:boldItalic r:id="rId60"/>
    </p:embeddedFont>
    <p:embeddedFont>
      <p:font typeface="Big Shoulders Display"/>
      <p:regular r:id="rId61"/>
      <p:bold r:id="rId62"/>
    </p:embeddedFont>
    <p:embeddedFont>
      <p:font typeface="Nunito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Light-boldItalic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FiraSansExtraCondensed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5.xml"/><Relationship Id="rId30" Type="http://schemas.openxmlformats.org/officeDocument/2006/relationships/slide" Target="slides/slide14.xml"/><Relationship Id="rId33" Type="http://schemas.openxmlformats.org/officeDocument/2006/relationships/font" Target="fonts/Raleway-regular.fntdata"/><Relationship Id="rId32" Type="http://schemas.openxmlformats.org/officeDocument/2006/relationships/slide" Target="slides/slide16.xml"/><Relationship Id="rId35" Type="http://schemas.openxmlformats.org/officeDocument/2006/relationships/font" Target="fonts/Raleway-italic.fntdata"/><Relationship Id="rId34" Type="http://schemas.openxmlformats.org/officeDocument/2006/relationships/font" Target="fonts/Raleway-bold.fntdata"/><Relationship Id="rId37" Type="http://schemas.openxmlformats.org/officeDocument/2006/relationships/font" Target="fonts/NunitoSansLight-regular.fntdata"/><Relationship Id="rId36" Type="http://schemas.openxmlformats.org/officeDocument/2006/relationships/font" Target="fonts/Raleway-boldItalic.fntdata"/><Relationship Id="rId39" Type="http://schemas.openxmlformats.org/officeDocument/2006/relationships/font" Target="fonts/NunitoSansLight-italic.fntdata"/><Relationship Id="rId38" Type="http://schemas.openxmlformats.org/officeDocument/2006/relationships/font" Target="fonts/NunitoSansLight-bold.fntdata"/><Relationship Id="rId62" Type="http://schemas.openxmlformats.org/officeDocument/2006/relationships/font" Target="fonts/BigShouldersDisplay-bold.fntdata"/><Relationship Id="rId61" Type="http://schemas.openxmlformats.org/officeDocument/2006/relationships/font" Target="fonts/BigShouldersDisplay-regular.fntdata"/><Relationship Id="rId20" Type="http://schemas.openxmlformats.org/officeDocument/2006/relationships/slide" Target="slides/slide4.xml"/><Relationship Id="rId64" Type="http://schemas.openxmlformats.org/officeDocument/2006/relationships/font" Target="fonts/NunitoSans-bold.fntdata"/><Relationship Id="rId63" Type="http://schemas.openxmlformats.org/officeDocument/2006/relationships/font" Target="fonts/NunitoSans-regular.fntdata"/><Relationship Id="rId22" Type="http://schemas.openxmlformats.org/officeDocument/2006/relationships/slide" Target="slides/slide6.xml"/><Relationship Id="rId66" Type="http://schemas.openxmlformats.org/officeDocument/2006/relationships/font" Target="fonts/NunitoSans-boldItalic.fntdata"/><Relationship Id="rId21" Type="http://schemas.openxmlformats.org/officeDocument/2006/relationships/slide" Target="slides/slide5.xml"/><Relationship Id="rId65" Type="http://schemas.openxmlformats.org/officeDocument/2006/relationships/font" Target="fonts/NunitoSans-italic.fntdata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60" Type="http://schemas.openxmlformats.org/officeDocument/2006/relationships/font" Target="fonts/PoppinsExtraBold-boldItalic.fntdata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9" Type="http://schemas.openxmlformats.org/officeDocument/2006/relationships/slide" Target="slides/slide13.xml"/><Relationship Id="rId51" Type="http://schemas.openxmlformats.org/officeDocument/2006/relationships/font" Target="fonts/FiraSansExtraCondensedMedium-italic.fntdata"/><Relationship Id="rId50" Type="http://schemas.openxmlformats.org/officeDocument/2006/relationships/font" Target="fonts/FiraSansExtraCondensedMedium-bold.fntdata"/><Relationship Id="rId53" Type="http://schemas.openxmlformats.org/officeDocument/2006/relationships/font" Target="fonts/PoppinsBlack-bold.fntdata"/><Relationship Id="rId52" Type="http://schemas.openxmlformats.org/officeDocument/2006/relationships/font" Target="fonts/FiraSansExtraCondensedMedium-boldItalic.fntdata"/><Relationship Id="rId11" Type="http://schemas.openxmlformats.org/officeDocument/2006/relationships/slideMaster" Target="slideMasters/slideMaster8.xml"/><Relationship Id="rId55" Type="http://schemas.openxmlformats.org/officeDocument/2006/relationships/font" Target="fonts/Barlow-regular.fntdata"/><Relationship Id="rId10" Type="http://schemas.openxmlformats.org/officeDocument/2006/relationships/slideMaster" Target="slideMasters/slideMaster7.xml"/><Relationship Id="rId54" Type="http://schemas.openxmlformats.org/officeDocument/2006/relationships/font" Target="fonts/PoppinsBlack-boldItalic.fntdata"/><Relationship Id="rId13" Type="http://schemas.openxmlformats.org/officeDocument/2006/relationships/slideMaster" Target="slideMasters/slideMaster10.xml"/><Relationship Id="rId57" Type="http://schemas.openxmlformats.org/officeDocument/2006/relationships/font" Target="fonts/Barlow-italic.fntdata"/><Relationship Id="rId12" Type="http://schemas.openxmlformats.org/officeDocument/2006/relationships/slideMaster" Target="slideMasters/slideMaster9.xml"/><Relationship Id="rId56" Type="http://schemas.openxmlformats.org/officeDocument/2006/relationships/font" Target="fonts/Barlow-bold.fntdata"/><Relationship Id="rId15" Type="http://schemas.openxmlformats.org/officeDocument/2006/relationships/slideMaster" Target="slideMasters/slideMaster12.xml"/><Relationship Id="rId59" Type="http://schemas.openxmlformats.org/officeDocument/2006/relationships/font" Target="fonts/PoppinsExtraBold-bold.fntdata"/><Relationship Id="rId14" Type="http://schemas.openxmlformats.org/officeDocument/2006/relationships/slideMaster" Target="slideMasters/slideMaster11.xml"/><Relationship Id="rId58" Type="http://schemas.openxmlformats.org/officeDocument/2006/relationships/font" Target="fonts/Barlow-boldItalic.fntdata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2bbd0692f80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2bbd0692f80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g2bbd0692f80_0_4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2" name="Google Shape;3212;g2bbd0692f80_0_4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2bbd0692f80_0_5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" name="Google Shape;3278;g2bbd0692f80_0_5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2bbd0692f80_0_5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2bbd0692f80_0_5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g2bbd0692f80_0_6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7" name="Google Shape;3447;g2bbd0692f80_0_6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2bbd0692f80_0_7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2bbd0692f80_0_7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g2bbd0692f80_0_7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4" name="Google Shape;3564;g2bbd0692f80_0_7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2bbd0692f80_0_8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9" name="Google Shape;3709;g2bbd0692f80_0_8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g2bbd0692f80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" name="Google Shape;2866;g2bbd0692f80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2bbd0692f80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2bbd0692f80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2bbd0692f80_0_1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Google Shape;2896;g2bbd0692f80_0_1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2bbd0692f80_0_2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2bbd0692f80_0_2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g2bbd0692f80_0_3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6" name="Google Shape;2956;g2bbd0692f80_0_3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2bbd0692f80_0_3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2bbd0692f80_0_3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2bbd0692f80_0_2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2bbd0692f80_0_2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2bbd0692f80_0_3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2bbd0692f80_0_3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pn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pn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5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png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2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2.pn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2.pn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3.png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2.png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2.png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3.png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3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3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3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3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3.pn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pn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5.pn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3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2.pn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png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png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png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png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png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png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pn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png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png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png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png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.pn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png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pn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5.pn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3.png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2.pn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pn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2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2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3.pn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pn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2.pn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2.png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5.png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3.png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3.png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3.png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5.png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3.png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3.png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3.png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5.png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5.png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5.png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3.png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2.png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10" name="Google Shape;10;p2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14" name="Google Shape;14;p2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20" name="Google Shape;20;p2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2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11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214" name="Google Shape;214;p11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1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9" name="Google Shape;219;p11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220" name="Google Shape;220;p11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1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223" name="Google Shape;223;p11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224" name="Google Shape;224;p1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11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227" name="Google Shape;227;p11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04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0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1" name="Google Shape;1681;p10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2" name="Google Shape;1682;p10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06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1685" name="Google Shape;1685;p106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0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8" name="Google Shape;1688;p10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08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1" name="Google Shape;1691;p108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2" name="Google Shape;1692;p108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3" name="Google Shape;1693;p108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4" name="Google Shape;1694;p108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5" name="Google Shape;1695;p108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6" name="Google Shape;1696;p108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97" name="Google Shape;1697;p108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8" name="Google Shape;1698;p108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9" name="Google Shape;1699;p108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00" name="Google Shape;1700;p108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1" name="Google Shape;1701;p108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2" name="Google Shape;1702;p108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03" name="Google Shape;1703;p108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04" name="Google Shape;1704;p108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5" name="Google Shape;1705;p108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6" name="Google Shape;1706;p108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07" name="Google Shape;1707;p108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8" name="Google Shape;1708;p108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9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11" name="Google Shape;1711;p109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2" name="Google Shape;1712;p109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13" name="Google Shape;1713;p109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4" name="Google Shape;1714;p109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10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17" name="Google Shape;1717;p110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8" name="Google Shape;1718;p110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19" name="Google Shape;1719;p110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0" name="Google Shape;1720;p110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21" name="Google Shape;1721;p110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2" name="Google Shape;1722;p110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11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5" name="Google Shape;1725;p111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6" name="Google Shape;1726;p111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1727" name="Google Shape;1727;p111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8" name="Google Shape;1728;p111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12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731" name="Google Shape;1731;p112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32" name="Google Shape;1732;p112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3" name="Google Shape;1733;p112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734" name="Google Shape;1734;p112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35" name="Google Shape;1735;p112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736" name="Google Shape;1736;p112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13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739" name="Google Shape;1739;p113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0" name="Google Shape;1740;p113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1" name="Google Shape;1741;p113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742" name="Google Shape;1742;p113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3" name="Google Shape;1743;p113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744" name="Google Shape;1744;p113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5" name="Google Shape;1745;p113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746" name="Google Shape;1746;p113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14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9" name="Google Shape;1749;p114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0" name="Google Shape;1750;p114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1" name="Google Shape;1751;p114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2" name="Google Shape;1752;p114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3" name="Google Shape;1753;p114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4" name="Google Shape;1754;p114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5" name="Google Shape;1755;p114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6" name="Google Shape;1756;p114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7" name="Google Shape;1757;p114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58" name="Google Shape;1758;p114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9" name="Google Shape;1759;p114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0" name="Google Shape;1760;p114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15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63" name="Google Shape;1763;p115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4" name="Google Shape;1764;p115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16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17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9" name="Google Shape;1769;p117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18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2" name="Google Shape;1772;p118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73" name="Google Shape;1773;p118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19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20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21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24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6" name="Google Shape;1786;p124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13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234" name="Google Shape;234;p13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7" name="Google Shape;237;p13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39" name="Google Shape;239;p13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0" name="Google Shape;240;p13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241" name="Google Shape;241;p13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242" name="Google Shape;242;p13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243" name="Google Shape;243;p1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44" name="Google Shape;244;p1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5" name="Google Shape;245;p1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6" name="Google Shape;246;p1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47" name="Google Shape;247;p1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48" name="Google Shape;248;p1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50" name="Google Shape;250;p1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1" name="Google Shape;251;p1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2" name="Google Shape;25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25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89" name="Google Shape;1789;p125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0" name="Google Shape;1790;p125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26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93" name="Google Shape;1793;p126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27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6" name="Google Shape;1796;p127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7" name="Google Shape;1797;p127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98" name="Google Shape;1798;p127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99" name="Google Shape;1799;p127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28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29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04" name="Google Shape;1804;p129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30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9" name="Google Shape;1809;p1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0" name="Google Shape;1810;p1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32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1813" name="Google Shape;1813;p132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16" name="Google Shape;1816;p1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34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19" name="Google Shape;1819;p134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0" name="Google Shape;1820;p134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21" name="Google Shape;1821;p134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2" name="Google Shape;1822;p134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3" name="Google Shape;1823;p134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24" name="Google Shape;1824;p134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5" name="Google Shape;1825;p134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6" name="Google Shape;1826;p134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27" name="Google Shape;1827;p134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8" name="Google Shape;1828;p134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9" name="Google Shape;1829;p134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30" name="Google Shape;1830;p134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1" name="Google Shape;1831;p134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2" name="Google Shape;1832;p134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3" name="Google Shape;1833;p134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34" name="Google Shape;1834;p134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35" name="Google Shape;1835;p134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6" name="Google Shape;1836;p134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4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263" name="Google Shape;263;p14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" name="Google Shape;266;p14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267" name="Google Shape;267;p14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4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270" name="Google Shape;270;p14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4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14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5" name="Google Shape;275;p14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276" name="Google Shape;276;p14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35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9" name="Google Shape;1839;p135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0" name="Google Shape;1840;p135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41" name="Google Shape;1841;p135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2" name="Google Shape;1842;p135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36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45" name="Google Shape;1845;p136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6" name="Google Shape;1846;p136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47" name="Google Shape;1847;p136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8" name="Google Shape;1848;p136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49" name="Google Shape;1849;p136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0" name="Google Shape;1850;p136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37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3" name="Google Shape;1853;p137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4" name="Google Shape;1854;p137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1855" name="Google Shape;1855;p137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56" name="Google Shape;1856;p137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38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859" name="Google Shape;1859;p138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60" name="Google Shape;1860;p138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1" name="Google Shape;1861;p138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862" name="Google Shape;1862;p138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63" name="Google Shape;1863;p138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864" name="Google Shape;1864;p138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39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867" name="Google Shape;1867;p139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68" name="Google Shape;1868;p139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69" name="Google Shape;1869;p139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870" name="Google Shape;1870;p139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1" name="Google Shape;1871;p139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872" name="Google Shape;1872;p139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73" name="Google Shape;1873;p139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874" name="Google Shape;1874;p139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40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7" name="Google Shape;1877;p140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78" name="Google Shape;1878;p140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9" name="Google Shape;1879;p140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0" name="Google Shape;1880;p140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1" name="Google Shape;1881;p140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2" name="Google Shape;1882;p140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3" name="Google Shape;1883;p140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4" name="Google Shape;1884;p140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5" name="Google Shape;1885;p140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6" name="Google Shape;1886;p140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7" name="Google Shape;1887;p140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8" name="Google Shape;1888;p140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41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91" name="Google Shape;1891;p141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2" name="Google Shape;1892;p141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42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3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7" name="Google Shape;1897;p143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44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0" name="Google Shape;1900;p144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901" name="Google Shape;1901;p144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2" name="Google Shape;282;p15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5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5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285" name="Google Shape;285;p15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5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15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290" name="Google Shape;290;p1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291" name="Google Shape;291;p1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2" name="Google Shape;292;p1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1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294" name="Google Shape;294;p1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95" name="Google Shape;295;p1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1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297" name="Google Shape;297;p1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8" name="Google Shape;298;p1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45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46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47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50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14" name="Google Shape;1914;p150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51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17" name="Google Shape;1917;p151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8" name="Google Shape;1918;p151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52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21" name="Google Shape;1921;p152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53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4" name="Google Shape;1924;p153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5" name="Google Shape;1925;p153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26" name="Google Shape;1926;p153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7" name="Google Shape;1927;p153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54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55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32" name="Google Shape;1932;p155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2" name="Google Shape;302;p16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303" name="Google Shape;303;p16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6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306" name="Google Shape;306;p1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07" name="Google Shape;307;p1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08" name="Google Shape;308;p1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1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310" name="Google Shape;310;p1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1" name="Google Shape;311;p1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6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313" name="Google Shape;313;p16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6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1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316" name="Google Shape;316;p1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17" name="Google Shape;317;p1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6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16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320" name="Google Shape;320;p16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56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7" name="Google Shape;1937;p1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38" name="Google Shape;1938;p1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58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1941" name="Google Shape;1941;p158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4" name="Google Shape;1944;p1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60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47" name="Google Shape;1947;p160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8" name="Google Shape;1948;p160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49" name="Google Shape;1949;p160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50" name="Google Shape;1950;p160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1" name="Google Shape;1951;p160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52" name="Google Shape;1952;p160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53" name="Google Shape;1953;p160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4" name="Google Shape;1954;p160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55" name="Google Shape;1955;p160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56" name="Google Shape;1956;p160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7" name="Google Shape;1957;p160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58" name="Google Shape;1958;p160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59" name="Google Shape;1959;p160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0" name="Google Shape;1960;p160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1" name="Google Shape;1961;p160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62" name="Google Shape;1962;p160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3" name="Google Shape;1963;p160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4" name="Google Shape;1964;p160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61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67" name="Google Shape;1967;p161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8" name="Google Shape;1968;p161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69" name="Google Shape;1969;p161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0" name="Google Shape;1970;p161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62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73" name="Google Shape;1973;p162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4" name="Google Shape;1974;p162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75" name="Google Shape;1975;p162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6" name="Google Shape;1976;p162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77" name="Google Shape;1977;p162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8" name="Google Shape;1978;p162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63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1" name="Google Shape;1981;p163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2" name="Google Shape;1982;p163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1983" name="Google Shape;1983;p163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4" name="Google Shape;1984;p163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64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987" name="Google Shape;1987;p164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8" name="Google Shape;1988;p164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9" name="Google Shape;1989;p164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990" name="Google Shape;1990;p164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1" name="Google Shape;1991;p164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992" name="Google Shape;1992;p164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65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995" name="Google Shape;1995;p165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6" name="Google Shape;1996;p165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7" name="Google Shape;1997;p165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998" name="Google Shape;1998;p165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9" name="Google Shape;1999;p165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000" name="Google Shape;2000;p165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01" name="Google Shape;2001;p165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002" name="Google Shape;2002;p165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17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327" name="Google Shape;327;p17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328" name="Google Shape;328;p1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1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331" name="Google Shape;331;p1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2" name="Google Shape;332;p1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" name="Google Shape;333;p1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334" name="Google Shape;334;p1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5" name="Google Shape;335;p1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337" name="Google Shape;337;p1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8" name="Google Shape;338;p1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" name="Google Shape;339;p17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340" name="Google Shape;340;p17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17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3" name="Google Shape;343;p17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66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5" name="Google Shape;2005;p166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06" name="Google Shape;2006;p166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7" name="Google Shape;2007;p166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08" name="Google Shape;2008;p166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9" name="Google Shape;2009;p166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0" name="Google Shape;2010;p166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1" name="Google Shape;2011;p166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2" name="Google Shape;2012;p166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3" name="Google Shape;2013;p166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4" name="Google Shape;2014;p166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5" name="Google Shape;2015;p166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6" name="Google Shape;2016;p166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67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19" name="Google Shape;2019;p167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0" name="Google Shape;2020;p167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68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69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5" name="Google Shape;2025;p169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70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8" name="Google Shape;2028;p170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29" name="Google Shape;2029;p170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71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72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73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76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42" name="Google Shape;2042;p176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18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346" name="Google Shape;346;p18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18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18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18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353" name="Google Shape;353;p1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354" name="Google Shape;354;p1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5" name="Google Shape;355;p1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6" name="Google Shape;356;p1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357" name="Google Shape;357;p1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58" name="Google Shape;358;p1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61" name="Google Shape;361;p1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1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363" name="Google Shape;363;p1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64" name="Google Shape;364;p1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77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5" name="Google Shape;2045;p177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6" name="Google Shape;2046;p177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78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49" name="Google Shape;2049;p178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79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2" name="Google Shape;2052;p179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3" name="Google Shape;2053;p179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54" name="Google Shape;2054;p179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5" name="Google Shape;2055;p179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80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181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60" name="Google Shape;2060;p181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82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8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5" name="Google Shape;2065;p1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6" name="Google Shape;2066;p18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184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2069" name="Google Shape;2069;p184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8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2" name="Google Shape;2072;p18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86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5" name="Google Shape;2075;p186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6" name="Google Shape;2076;p186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77" name="Google Shape;2077;p186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78" name="Google Shape;2078;p186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9" name="Google Shape;2079;p186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80" name="Google Shape;2080;p186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1" name="Google Shape;2081;p186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2" name="Google Shape;2082;p186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83" name="Google Shape;2083;p186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4" name="Google Shape;2084;p186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5" name="Google Shape;2085;p186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86" name="Google Shape;2086;p186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87" name="Google Shape;2087;p186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88" name="Google Shape;2088;p186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9" name="Google Shape;2089;p186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90" name="Google Shape;2090;p186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1" name="Google Shape;2091;p186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2" name="Google Shape;2092;p186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9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367" name="Google Shape;367;p19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9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19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370" name="Google Shape;370;p19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371" name="Google Shape;371;p19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372" name="Google Shape;372;p19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3" name="Google Shape;373;p19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19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19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78" name="Google Shape;378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79" name="Google Shape;379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0" name="Google Shape;380;p19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381" name="Google Shape;381;p19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382" name="Google Shape;382;p19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83" name="Google Shape;383;p19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4" name="Google Shape;384;p19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385" name="Google Shape;385;p19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6" name="Google Shape;386;p19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7" name="Google Shape;387;p19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388" name="Google Shape;388;p19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89" name="Google Shape;389;p19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0" name="Google Shape;390;p19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391" name="Google Shape;391;p19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2" name="Google Shape;392;p19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3" name="Google Shape;393;p19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394" name="Google Shape;394;p19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395" name="Google Shape;395;p19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19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397" name="Google Shape;397;p19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98" name="Google Shape;398;p19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99" name="Google Shape;399;p19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400" name="Google Shape;400;p19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19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402" name="Google Shape;402;p19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4" name="Google Shape;404;p19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405" name="Google Shape;405;p19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19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187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95" name="Google Shape;2095;p187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6" name="Google Shape;2096;p187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097" name="Google Shape;2097;p187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8" name="Google Shape;2098;p187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88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01" name="Google Shape;2101;p188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2" name="Google Shape;2102;p188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03" name="Google Shape;2103;p188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4" name="Google Shape;2104;p188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05" name="Google Shape;2105;p188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06" name="Google Shape;2106;p188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89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9" name="Google Shape;2109;p189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0" name="Google Shape;2110;p189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2111" name="Google Shape;2111;p189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2" name="Google Shape;2112;p189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90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115" name="Google Shape;2115;p190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6" name="Google Shape;2116;p190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7" name="Google Shape;2117;p190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118" name="Google Shape;2118;p190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9" name="Google Shape;2119;p190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120" name="Google Shape;2120;p190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91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123" name="Google Shape;2123;p191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24" name="Google Shape;2124;p191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5" name="Google Shape;2125;p191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126" name="Google Shape;2126;p191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27" name="Google Shape;2127;p191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128" name="Google Shape;2128;p191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29" name="Google Shape;2129;p191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130" name="Google Shape;2130;p191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92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3" name="Google Shape;2133;p192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4" name="Google Shape;2134;p192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5" name="Google Shape;2135;p192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6" name="Google Shape;2136;p192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7" name="Google Shape;2137;p192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8" name="Google Shape;2138;p192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9" name="Google Shape;2139;p192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40" name="Google Shape;2140;p192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1" name="Google Shape;2141;p192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42" name="Google Shape;2142;p192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3" name="Google Shape;2143;p192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44" name="Google Shape;2144;p192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93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47" name="Google Shape;2147;p193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8" name="Google Shape;2148;p193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94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95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3" name="Google Shape;2153;p195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96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6" name="Google Shape;2156;p196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157" name="Google Shape;2157;p196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0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412" name="Google Shape;412;p20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20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20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417" name="Google Shape;417;p20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19" name="Google Shape;419;p2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20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421" name="Google Shape;421;p20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2" name="Google Shape;422;p20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3" name="Google Shape;423;p20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424" name="Google Shape;424;p2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25" name="Google Shape;425;p2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20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427" name="Google Shape;427;p20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28" name="Google Shape;428;p20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9" name="Google Shape;4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0" name="Google Shape;430;p20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20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20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33" name="Google Shape;433;p20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197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98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99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202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70" name="Google Shape;2170;p202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203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73" name="Google Shape;2173;p203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4" name="Google Shape;2174;p203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204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77" name="Google Shape;2177;p204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205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0" name="Google Shape;2180;p205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1" name="Google Shape;2181;p205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182" name="Google Shape;2182;p205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3" name="Google Shape;2183;p205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206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07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88" name="Google Shape;2188;p207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3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3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40" name="Google Shape;40;p3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41" name="Google Shape;41;p3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44" name="Google Shape;44;p3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6" name="Google Shape;46;p3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48" name="Google Shape;48;p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9" name="Google Shape;49;p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3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21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21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8" name="Google Shape;438;p21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439" name="Google Shape;439;p21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1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443" name="Google Shape;443;p21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21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447" name="Google Shape;447;p2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48" name="Google Shape;448;p2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9" name="Google Shape;449;p2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2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51" name="Google Shape;451;p2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2" name="Google Shape;452;p2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54" name="Google Shape;454;p2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55" name="Google Shape;455;p2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6" name="Google Shape;456;p2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57" name="Google Shape;457;p2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8" name="Google Shape;458;p2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208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0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3" name="Google Shape;2193;p20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94" name="Google Shape;2194;p20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210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2197" name="Google Shape;2197;p210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0" name="Google Shape;2200;p2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212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03" name="Google Shape;2203;p212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4" name="Google Shape;2204;p212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05" name="Google Shape;2205;p212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06" name="Google Shape;2206;p212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7" name="Google Shape;2207;p212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08" name="Google Shape;2208;p212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09" name="Google Shape;2209;p212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0" name="Google Shape;2210;p212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11" name="Google Shape;2211;p212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2" name="Google Shape;2212;p212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3" name="Google Shape;2213;p212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14" name="Google Shape;2214;p212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15" name="Google Shape;2215;p212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6" name="Google Shape;2216;p212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7" name="Google Shape;2217;p212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18" name="Google Shape;2218;p212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9" name="Google Shape;2219;p212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0" name="Google Shape;2220;p212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213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23" name="Google Shape;2223;p213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24" name="Google Shape;2224;p213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25" name="Google Shape;2225;p213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26" name="Google Shape;2226;p213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214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29" name="Google Shape;2229;p214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30" name="Google Shape;2230;p214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31" name="Google Shape;2231;p214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32" name="Google Shape;2232;p214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33" name="Google Shape;2233;p214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34" name="Google Shape;2234;p214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15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7" name="Google Shape;2237;p215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38" name="Google Shape;2238;p215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2239" name="Google Shape;2239;p215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40" name="Google Shape;2240;p215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216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243" name="Google Shape;2243;p216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4" name="Google Shape;2244;p216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5" name="Google Shape;2245;p216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246" name="Google Shape;2246;p216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7" name="Google Shape;2247;p216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248" name="Google Shape;2248;p216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217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251" name="Google Shape;2251;p217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2" name="Google Shape;2252;p217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3" name="Google Shape;2253;p217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254" name="Google Shape;2254;p217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5" name="Google Shape;2255;p217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256" name="Google Shape;2256;p217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7" name="Google Shape;2257;p217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258" name="Google Shape;2258;p217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22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461" name="Google Shape;461;p22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5" name="Google Shape;465;p22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22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7" name="Google Shape;467;p22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22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69" name="Google Shape;469;p22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70" name="Google Shape;470;p22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71" name="Google Shape;471;p22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472" name="Google Shape;472;p2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473" name="Google Shape;473;p2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4" name="Google Shape;474;p2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77" name="Google Shape;477;p2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80" name="Google Shape;480;p2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482" name="Google Shape;482;p2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83" name="Google Shape;483;p2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4" name="Google Shape;484;p22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485" name="Google Shape;485;p22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" name="Google Shape;487;p22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218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1" name="Google Shape;2261;p218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2" name="Google Shape;2262;p218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3" name="Google Shape;2263;p218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4" name="Google Shape;2264;p218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5" name="Google Shape;2265;p218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6" name="Google Shape;2266;p218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7" name="Google Shape;2267;p218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8" name="Google Shape;2268;p218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218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0" name="Google Shape;2270;p218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1" name="Google Shape;2271;p218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72" name="Google Shape;2272;p218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219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75" name="Google Shape;2275;p219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6" name="Google Shape;2276;p219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220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21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1" name="Google Shape;2281;p221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22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4" name="Google Shape;2284;p222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285" name="Google Shape;2285;p222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223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224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225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228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98" name="Google Shape;2298;p228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0" name="Google Shape;490;p23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1" name="Google Shape;491;p23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23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23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23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6" name="Google Shape;496;p23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497" name="Google Shape;497;p23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498" name="Google Shape;498;p23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499" name="Google Shape;499;p23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502" name="Google Shape;502;p23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03" name="Google Shape;503;p2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4" name="Google Shape;504;p2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" name="Google Shape;505;p23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06" name="Google Shape;506;p23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07" name="Google Shape;507;p23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2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09" name="Google Shape;509;p2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10" name="Google Shape;510;p2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1" name="Google Shape;511;p23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12" name="Google Shape;512;p23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3" name="Google Shape;513;p23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4" name="Google Shape;514;p23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5" name="Google Shape;515;p23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516" name="Google Shape;516;p23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3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29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01" name="Google Shape;2301;p229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2" name="Google Shape;2302;p229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230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5" name="Google Shape;2305;p230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31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8" name="Google Shape;2308;p231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09" name="Google Shape;2309;p231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10" name="Google Shape;2310;p231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1" name="Google Shape;2311;p231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232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233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16" name="Google Shape;2316;p233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234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1" name="Google Shape;2321;p2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22" name="Google Shape;2322;p2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236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2325" name="Google Shape;2325;p236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2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8" name="Google Shape;2328;p2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38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1" name="Google Shape;2331;p238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2" name="Google Shape;2332;p238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3" name="Google Shape;2333;p238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4" name="Google Shape;2334;p238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5" name="Google Shape;2335;p238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6" name="Google Shape;2336;p238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7" name="Google Shape;2337;p238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8" name="Google Shape;2338;p238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9" name="Google Shape;2339;p238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0" name="Google Shape;2340;p238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1" name="Google Shape;2341;p238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42" name="Google Shape;2342;p238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43" name="Google Shape;2343;p238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4" name="Google Shape;2344;p238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5" name="Google Shape;2345;p238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46" name="Google Shape;2346;p238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7" name="Google Shape;2347;p238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8" name="Google Shape;2348;p238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0" name="Google Shape;520;p24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24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24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24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24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24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7" name="Google Shape;527;p24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8" name="Google Shape;528;p24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29" name="Google Shape;529;p24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0" name="Google Shape;530;p24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31" name="Google Shape;531;p24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532" name="Google Shape;532;p24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533" name="Google Shape;533;p24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4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536" name="Google Shape;536;p24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537" name="Google Shape;537;p2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38" name="Google Shape;538;p2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9" name="Google Shape;539;p24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540" name="Google Shape;540;p24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1" name="Google Shape;541;p24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2" name="Google Shape;542;p24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543" name="Google Shape;543;p2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4" name="Google Shape;544;p2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24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546" name="Google Shape;546;p24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47" name="Google Shape;547;p24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8" name="Google Shape;548;p24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24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550" name="Google Shape;550;p24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239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51" name="Google Shape;2351;p239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2" name="Google Shape;2352;p239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53" name="Google Shape;2353;p239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4" name="Google Shape;2354;p239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40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57" name="Google Shape;2357;p240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58" name="Google Shape;2358;p240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59" name="Google Shape;2359;p240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60" name="Google Shape;2360;p240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61" name="Google Shape;2361;p240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62" name="Google Shape;2362;p240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241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5" name="Google Shape;2365;p241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66" name="Google Shape;2366;p241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2367" name="Google Shape;2367;p241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68" name="Google Shape;2368;p241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242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371" name="Google Shape;2371;p242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72" name="Google Shape;2372;p242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3" name="Google Shape;2373;p242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374" name="Google Shape;2374;p242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75" name="Google Shape;2375;p242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376" name="Google Shape;2376;p242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43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379" name="Google Shape;2379;p243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0" name="Google Shape;2380;p243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1" name="Google Shape;2381;p243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382" name="Google Shape;2382;p243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3" name="Google Shape;2383;p243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384" name="Google Shape;2384;p243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5" name="Google Shape;2385;p243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386" name="Google Shape;2386;p243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244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9" name="Google Shape;2389;p244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90" name="Google Shape;2390;p244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1" name="Google Shape;2391;p244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92" name="Google Shape;2392;p244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3" name="Google Shape;2393;p244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94" name="Google Shape;2394;p244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5" name="Google Shape;2395;p244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96" name="Google Shape;2396;p244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7" name="Google Shape;2397;p244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98" name="Google Shape;2398;p244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9" name="Google Shape;2399;p244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00" name="Google Shape;2400;p244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245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03" name="Google Shape;2403;p245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4" name="Google Shape;2404;p245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246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247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9" name="Google Shape;2409;p247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248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2" name="Google Shape;2412;p248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413" name="Google Shape;2413;p248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25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554" name="Google Shape;554;p25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25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558" name="Google Shape;558;p25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25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25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5" name="Google Shape;565;p25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5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7" name="Google Shape;567;p25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68" name="Google Shape;568;p25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569" name="Google Shape;569;p25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5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574" name="Google Shape;574;p25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575" name="Google Shape;575;p25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576" name="Google Shape;576;p25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77" name="Google Shape;577;p25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8" name="Google Shape;578;p25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579" name="Google Shape;579;p25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0" name="Google Shape;580;p25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1" name="Google Shape;581;p25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582" name="Google Shape;582;p25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83" name="Google Shape;583;p25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25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85" name="Google Shape;585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86" name="Google Shape;586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87" name="Google Shape;587;p25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588" name="Google Shape;588;p25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589" name="Google Shape;589;p25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25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592" name="Google Shape;592;p25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593" name="Google Shape;593;p25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25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595" name="Google Shape;595;p25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6" name="Google Shape;596;p25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25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598" name="Google Shape;598;p25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99" name="Google Shape;599;p25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249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250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51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54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26" name="Google Shape;2426;p254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255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29" name="Google Shape;2429;p255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0" name="Google Shape;2430;p255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256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33" name="Google Shape;2433;p256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257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6" name="Google Shape;2436;p257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7" name="Google Shape;2437;p257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38" name="Google Shape;2438;p257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39" name="Google Shape;2439;p257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258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259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44" name="Google Shape;2444;p259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6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602" name="Google Shape;602;p26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3" name="Google Shape;603;p26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604" name="Google Shape;604;p26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26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606" name="Google Shape;606;p26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607" name="Google Shape;607;p26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608" name="Google Shape;608;p26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609" name="Google Shape;609;p26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10" name="Google Shape;610;p26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11" name="Google Shape;611;p26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2" name="Google Shape;612;p26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13" name="Google Shape;613;p2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4" name="Google Shape;614;p2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26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16" name="Google Shape;616;p2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17" name="Google Shape;617;p2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26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19" name="Google Shape;619;p2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0" name="Google Shape;620;p2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1" name="Google Shape;621;p26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2" name="Google Shape;622;p26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3" name="Google Shape;623;p26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4" name="Google Shape;624;p26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5" name="Google Shape;625;p26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6" name="Google Shape;626;p26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27" name="Google Shape;627;p26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628" name="Google Shape;628;p26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9" name="Google Shape;629;p26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630" name="Google Shape;630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260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2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9" name="Google Shape;2449;p26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50" name="Google Shape;2450;p26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262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2453" name="Google Shape;2453;p262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26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6" name="Google Shape;2456;p26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264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59" name="Google Shape;2459;p264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0" name="Google Shape;2460;p264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61" name="Google Shape;2461;p264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2" name="Google Shape;2462;p264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3" name="Google Shape;2463;p264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64" name="Google Shape;2464;p264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5" name="Google Shape;2465;p264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6" name="Google Shape;2466;p264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67" name="Google Shape;2467;p264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68" name="Google Shape;2468;p264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9" name="Google Shape;2469;p264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70" name="Google Shape;2470;p264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71" name="Google Shape;2471;p264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72" name="Google Shape;2472;p264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3" name="Google Shape;2473;p264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74" name="Google Shape;2474;p264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75" name="Google Shape;2475;p264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6" name="Google Shape;2476;p264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265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79" name="Google Shape;2479;p265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80" name="Google Shape;2480;p265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81" name="Google Shape;2481;p265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82" name="Google Shape;2482;p265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266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85" name="Google Shape;2485;p266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86" name="Google Shape;2486;p266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87" name="Google Shape;2487;p266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88" name="Google Shape;2488;p266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489" name="Google Shape;2489;p266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90" name="Google Shape;2490;p266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267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3" name="Google Shape;2493;p267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94" name="Google Shape;2494;p267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2495" name="Google Shape;2495;p267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96" name="Google Shape;2496;p267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268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499" name="Google Shape;2499;p268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00" name="Google Shape;2500;p268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1" name="Google Shape;2501;p268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502" name="Google Shape;2502;p268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03" name="Google Shape;2503;p268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504" name="Google Shape;2504;p268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269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507" name="Google Shape;2507;p269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08" name="Google Shape;2508;p269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9" name="Google Shape;2509;p269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510" name="Google Shape;2510;p269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11" name="Google Shape;2511;p269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512" name="Google Shape;2512;p269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13" name="Google Shape;2513;p269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514" name="Google Shape;2514;p269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3" name="Google Shape;633;p27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634" name="Google Shape;634;p2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635" name="Google Shape;635;p2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6" name="Google Shape;636;p2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2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638" name="Google Shape;638;p2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39" name="Google Shape;639;p2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0" name="Google Shape;640;p2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641" name="Google Shape;641;p2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42" name="Google Shape;642;p2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3" name="Google Shape;643;p27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644" name="Google Shape;644;p27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7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270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7" name="Google Shape;2517;p270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8" name="Google Shape;2518;p270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9" name="Google Shape;2519;p270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0" name="Google Shape;2520;p270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1" name="Google Shape;2521;p270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2" name="Google Shape;2522;p270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3" name="Google Shape;2523;p270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4" name="Google Shape;2524;p270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5" name="Google Shape;2525;p270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6" name="Google Shape;2526;p270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7" name="Google Shape;2527;p270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28" name="Google Shape;2528;p270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271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31" name="Google Shape;2531;p271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2" name="Google Shape;2532;p271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272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273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7" name="Google Shape;2537;p273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274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0" name="Google Shape;2540;p274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541" name="Google Shape;2541;p274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275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276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277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280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4" name="Google Shape;2554;p280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650" name="Google Shape;650;p28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651" name="Google Shape;651;p28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8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3" name="Google Shape;653;p28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p28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5" name="Google Shape;655;p28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656" name="Google Shape;656;p2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57" name="Google Shape;657;p2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58" name="Google Shape;658;p2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9" name="Google Shape;659;p2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60" name="Google Shape;660;p2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1" name="Google Shape;661;p2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63" name="Google Shape;663;p2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4" name="Google Shape;664;p2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5" name="Google Shape;665;p2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66" name="Google Shape;666;p2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67" name="Google Shape;667;p2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8" name="Google Shape;66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28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281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57" name="Google Shape;2557;p281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8" name="Google Shape;2558;p281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282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61" name="Google Shape;2561;p282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283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64" name="Google Shape;2564;p283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5" name="Google Shape;2565;p283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66" name="Google Shape;2566;p283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67" name="Google Shape;2567;p283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284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285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72" name="Google Shape;2572;p285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286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2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7" name="Google Shape;2577;p2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78" name="Google Shape;2578;p2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288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2581" name="Google Shape;2581;p288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28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4" name="Google Shape;2584;p28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90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87" name="Google Shape;2587;p290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8" name="Google Shape;2588;p290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89" name="Google Shape;2589;p290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90" name="Google Shape;2590;p290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1" name="Google Shape;2591;p290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92" name="Google Shape;2592;p290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93" name="Google Shape;2593;p290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4" name="Google Shape;2594;p290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95" name="Google Shape;2595;p290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96" name="Google Shape;2596;p290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7" name="Google Shape;2597;p290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98" name="Google Shape;2598;p290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99" name="Google Shape;2599;p290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0" name="Google Shape;2600;p290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1" name="Google Shape;2601;p290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02" name="Google Shape;2602;p290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3" name="Google Shape;2603;p290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4" name="Google Shape;2604;p290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2" name="Google Shape;672;p29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9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29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675" name="Google Shape;675;p2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676" name="Google Shape;676;p2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7" name="Google Shape;677;p2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8" name="Google Shape;678;p2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679" name="Google Shape;679;p2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0" name="Google Shape;680;p2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1" name="Google Shape;681;p2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682" name="Google Shape;682;p2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83" name="Google Shape;683;p2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" name="Google Shape;684;p2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685" name="Google Shape;685;p2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86" name="Google Shape;686;p2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29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688" name="Google Shape;688;p29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291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07" name="Google Shape;2607;p291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08" name="Google Shape;2608;p291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09" name="Google Shape;2609;p291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0" name="Google Shape;2610;p291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292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13" name="Google Shape;2613;p292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4" name="Google Shape;2614;p292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15" name="Google Shape;2615;p292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6" name="Google Shape;2616;p292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17" name="Google Shape;2617;p292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8" name="Google Shape;2618;p292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293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1" name="Google Shape;2621;p293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2" name="Google Shape;2622;p293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2623" name="Google Shape;2623;p293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4" name="Google Shape;2624;p293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p294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627" name="Google Shape;2627;p294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28" name="Google Shape;2628;p294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9" name="Google Shape;2629;p294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630" name="Google Shape;2630;p294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1" name="Google Shape;2631;p294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632" name="Google Shape;2632;p294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295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635" name="Google Shape;2635;p295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6" name="Google Shape;2636;p295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7" name="Google Shape;2637;p295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638" name="Google Shape;2638;p295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9" name="Google Shape;2639;p295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640" name="Google Shape;2640;p295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1" name="Google Shape;2641;p295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642" name="Google Shape;2642;p295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96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5" name="Google Shape;2645;p296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46" name="Google Shape;2646;p296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7" name="Google Shape;2647;p296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48" name="Google Shape;2648;p296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9" name="Google Shape;2649;p296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50" name="Google Shape;2650;p296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1" name="Google Shape;2651;p296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52" name="Google Shape;2652;p296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3" name="Google Shape;2653;p296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54" name="Google Shape;2654;p296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5" name="Google Shape;2655;p296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56" name="Google Shape;2656;p296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297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59" name="Google Shape;2659;p297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0" name="Google Shape;2660;p297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298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299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5" name="Google Shape;2665;p299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300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8" name="Google Shape;2668;p300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669" name="Google Shape;2669;p300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30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692" name="Google Shape;692;p30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30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696" name="Google Shape;696;p30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7" name="Google Shape;697;p30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698" name="Google Shape;698;p30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9" name="Google Shape;699;p30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700" name="Google Shape;700;p30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0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02" name="Google Shape;702;p30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703" name="Google Shape;703;p30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30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8" name="Google Shape;708;p30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301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302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303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306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82" name="Google Shape;2682;p306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07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85" name="Google Shape;2685;p307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6" name="Google Shape;2686;p307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308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89" name="Google Shape;2689;p308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p309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92" name="Google Shape;2692;p309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3" name="Google Shape;2693;p309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694" name="Google Shape;2694;p309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95" name="Google Shape;2695;p309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310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311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0" name="Google Shape;2700;p311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4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55" name="Google Shape;55;p4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56" name="Google Shape;56;p4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" name="Google Shape;57;p4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4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0" name="Google Shape;60;p4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62" name="Google Shape;62;p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3" name="Google Shape;63;p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" name="Google Shape;64;p4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65" name="Google Shape;65;p4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" name="Google Shape;69;p4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4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71" name="Google Shape;71;p4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31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712" name="Google Shape;712;p31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713" name="Google Shape;713;p3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4" name="Google Shape;714;p3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5" name="Google Shape;715;p31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716" name="Google Shape;716;p3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17" name="Google Shape;717;p3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8" name="Google Shape;718;p31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719" name="Google Shape;719;p3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20" name="Google Shape;720;p3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21" name="Google Shape;721;p31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722" name="Google Shape;722;p31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31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 flipH="1">
            <a:off x="-561113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312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3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5" name="Google Shape;2705;p3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06" name="Google Shape;2706;p3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314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2709" name="Google Shape;2709;p314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3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2" name="Google Shape;2712;p3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16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15" name="Google Shape;2715;p316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6" name="Google Shape;2716;p316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7" name="Google Shape;2717;p316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18" name="Google Shape;2718;p316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9" name="Google Shape;2719;p316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0" name="Google Shape;2720;p316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21" name="Google Shape;2721;p316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2" name="Google Shape;2722;p316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3" name="Google Shape;2723;p316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24" name="Google Shape;2724;p316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5" name="Google Shape;2725;p316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6" name="Google Shape;2726;p316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27" name="Google Shape;2727;p316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28" name="Google Shape;2728;p316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9" name="Google Shape;2729;p316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30" name="Google Shape;2730;p316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31" name="Google Shape;2731;p316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2" name="Google Shape;2732;p316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317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35" name="Google Shape;2735;p317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6" name="Google Shape;2736;p317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37" name="Google Shape;2737;p317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38" name="Google Shape;2738;p317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318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41" name="Google Shape;2741;p318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42" name="Google Shape;2742;p318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43" name="Google Shape;2743;p318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44" name="Google Shape;2744;p318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745" name="Google Shape;2745;p318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46" name="Google Shape;2746;p318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319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9" name="Google Shape;2749;p319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0" name="Google Shape;2750;p319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2751" name="Google Shape;2751;p319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2" name="Google Shape;2752;p319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320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755" name="Google Shape;2755;p320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56" name="Google Shape;2756;p320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7" name="Google Shape;2757;p320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758" name="Google Shape;2758;p320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59" name="Google Shape;2759;p320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760" name="Google Shape;2760;p320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321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763" name="Google Shape;2763;p321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64" name="Google Shape;2764;p321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5" name="Google Shape;2765;p321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766" name="Google Shape;2766;p321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67" name="Google Shape;2767;p321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768" name="Google Shape;2768;p321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69" name="Google Shape;2769;p321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770" name="Google Shape;2770;p321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32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728" name="Google Shape;728;p32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2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2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731" name="Google Shape;731;p32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732" name="Google Shape;732;p32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33" name="Google Shape;733;p32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4" name="Google Shape;734;p32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735" name="Google Shape;735;p3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6" name="Google Shape;736;p3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32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738" name="Google Shape;738;p3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39" name="Google Shape;739;p3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2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741" name="Google Shape;741;p32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42" name="Google Shape;742;p32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32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744" name="Google Shape;744;p32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2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322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3" name="Google Shape;2773;p322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4" name="Google Shape;2774;p322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5" name="Google Shape;2775;p322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6" name="Google Shape;2776;p322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7" name="Google Shape;2777;p322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78" name="Google Shape;2778;p322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9" name="Google Shape;2779;p322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80" name="Google Shape;2780;p322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1" name="Google Shape;2781;p322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82" name="Google Shape;2782;p322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3" name="Google Shape;2783;p322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84" name="Google Shape;2784;p322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85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323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87" name="Google Shape;2787;p323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8" name="Google Shape;2788;p323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324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325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3" name="Google Shape;2793;p325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326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6" name="Google Shape;2796;p326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797" name="Google Shape;2797;p326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327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p328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329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34"/>
          <p:cNvGrpSpPr/>
          <p:nvPr/>
        </p:nvGrpSpPr>
        <p:grpSpPr>
          <a:xfrm>
            <a:off x="-6782" y="-1232671"/>
            <a:ext cx="9807905" cy="7974474"/>
            <a:chOff x="-6782" y="-1232671"/>
            <a:chExt cx="9807905" cy="7974474"/>
          </a:xfrm>
        </p:grpSpPr>
        <p:sp>
          <p:nvSpPr>
            <p:cNvPr id="753" name="Google Shape;753;p34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-1" y="410467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 rot="10800000">
              <a:off x="-6782" y="-123267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34"/>
          <p:cNvGrpSpPr/>
          <p:nvPr/>
        </p:nvGrpSpPr>
        <p:grpSpPr>
          <a:xfrm>
            <a:off x="-885529" y="302485"/>
            <a:ext cx="10998540" cy="4878740"/>
            <a:chOff x="-885529" y="302485"/>
            <a:chExt cx="10998540" cy="4878740"/>
          </a:xfrm>
        </p:grpSpPr>
        <p:sp>
          <p:nvSpPr>
            <p:cNvPr id="757" name="Google Shape;757;p34"/>
            <p:cNvSpPr/>
            <p:nvPr/>
          </p:nvSpPr>
          <p:spPr>
            <a:xfrm>
              <a:off x="2581296" y="491421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 flipH="1">
              <a:off x="7266974" y="4937849"/>
              <a:ext cx="1205478" cy="219752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-293550" y="4455724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 flipH="1" rot="10800000">
              <a:off x="8291042" y="569492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 flipH="1">
              <a:off x="-885529" y="302485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Google Shape;762;p34"/>
          <p:cNvGrpSpPr/>
          <p:nvPr/>
        </p:nvGrpSpPr>
        <p:grpSpPr>
          <a:xfrm>
            <a:off x="-689412" y="-2417039"/>
            <a:ext cx="11168660" cy="9105554"/>
            <a:chOff x="-689412" y="-2417039"/>
            <a:chExt cx="11168660" cy="9105554"/>
          </a:xfrm>
        </p:grpSpPr>
        <p:grpSp>
          <p:nvGrpSpPr>
            <p:cNvPr id="763" name="Google Shape;763;p34"/>
            <p:cNvGrpSpPr/>
            <p:nvPr/>
          </p:nvGrpSpPr>
          <p:grpSpPr>
            <a:xfrm>
              <a:off x="6699625" y="4455725"/>
              <a:ext cx="3779622" cy="1782883"/>
              <a:chOff x="5782225" y="4455725"/>
              <a:chExt cx="3779622" cy="1782883"/>
            </a:xfrm>
          </p:grpSpPr>
          <p:sp>
            <p:nvSpPr>
              <p:cNvPr id="764" name="Google Shape;764;p34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4"/>
              <p:cNvSpPr/>
              <p:nvPr/>
            </p:nvSpPr>
            <p:spPr>
              <a:xfrm>
                <a:off x="5782225" y="4701200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" name="Google Shape;766;p34"/>
            <p:cNvGrpSpPr/>
            <p:nvPr/>
          </p:nvGrpSpPr>
          <p:grpSpPr>
            <a:xfrm>
              <a:off x="-48925" y="4604000"/>
              <a:ext cx="5424616" cy="2084515"/>
              <a:chOff x="0" y="4604000"/>
              <a:chExt cx="5424616" cy="2084515"/>
            </a:xfrm>
          </p:grpSpPr>
          <p:sp>
            <p:nvSpPr>
              <p:cNvPr id="767" name="Google Shape;767;p34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4"/>
              <p:cNvSpPr/>
              <p:nvPr/>
            </p:nvSpPr>
            <p:spPr>
              <a:xfrm>
                <a:off x="92960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9" name="Google Shape;769;p34"/>
            <p:cNvSpPr/>
            <p:nvPr/>
          </p:nvSpPr>
          <p:spPr>
            <a:xfrm rot="10800000">
              <a:off x="-689412" y="-1173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0800000">
              <a:off x="4880516" y="-24170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34"/>
          <p:cNvSpPr txBox="1"/>
          <p:nvPr>
            <p:ph type="ctrTitle"/>
          </p:nvPr>
        </p:nvSpPr>
        <p:spPr>
          <a:xfrm>
            <a:off x="1394250" y="1432275"/>
            <a:ext cx="6355500" cy="1610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772" name="Google Shape;772;p34"/>
          <p:cNvSpPr txBox="1"/>
          <p:nvPr>
            <p:ph idx="1" type="subTitle"/>
          </p:nvPr>
        </p:nvSpPr>
        <p:spPr>
          <a:xfrm>
            <a:off x="1394250" y="3058425"/>
            <a:ext cx="63555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35"/>
          <p:cNvGrpSpPr/>
          <p:nvPr/>
        </p:nvGrpSpPr>
        <p:grpSpPr>
          <a:xfrm>
            <a:off x="-642935" y="-1483293"/>
            <a:ext cx="10417533" cy="7928897"/>
            <a:chOff x="-642935" y="-1483293"/>
            <a:chExt cx="10417533" cy="7928897"/>
          </a:xfrm>
        </p:grpSpPr>
        <p:sp>
          <p:nvSpPr>
            <p:cNvPr id="775" name="Google Shape;775;p35"/>
            <p:cNvSpPr/>
            <p:nvPr/>
          </p:nvSpPr>
          <p:spPr>
            <a:xfrm rot="10800000">
              <a:off x="-642935" y="-14832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 flipH="1">
              <a:off x="6254199" y="46040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p35"/>
          <p:cNvGrpSpPr/>
          <p:nvPr/>
        </p:nvGrpSpPr>
        <p:grpSpPr>
          <a:xfrm>
            <a:off x="-732996" y="7"/>
            <a:ext cx="7266640" cy="5159850"/>
            <a:chOff x="-732996" y="7"/>
            <a:chExt cx="7266640" cy="5159850"/>
          </a:xfrm>
        </p:grpSpPr>
        <p:sp>
          <p:nvSpPr>
            <p:cNvPr id="778" name="Google Shape;778;p35"/>
            <p:cNvSpPr/>
            <p:nvPr/>
          </p:nvSpPr>
          <p:spPr>
            <a:xfrm rot="10800000">
              <a:off x="4161656" y="497632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 rot="10800000">
              <a:off x="5115392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 flipH="1">
              <a:off x="-732996" y="4324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35"/>
          <p:cNvSpPr txBox="1"/>
          <p:nvPr>
            <p:ph type="title"/>
          </p:nvPr>
        </p:nvSpPr>
        <p:spPr>
          <a:xfrm>
            <a:off x="2085025" y="1564950"/>
            <a:ext cx="4158300" cy="151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2" name="Google Shape;782;p35"/>
          <p:cNvSpPr txBox="1"/>
          <p:nvPr>
            <p:ph hasCustomPrompt="1" idx="2" type="title"/>
          </p:nvPr>
        </p:nvSpPr>
        <p:spPr>
          <a:xfrm>
            <a:off x="1050075" y="1564950"/>
            <a:ext cx="969000" cy="151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41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grpSp>
        <p:nvGrpSpPr>
          <p:cNvPr id="783" name="Google Shape;783;p35"/>
          <p:cNvGrpSpPr/>
          <p:nvPr/>
        </p:nvGrpSpPr>
        <p:grpSpPr>
          <a:xfrm>
            <a:off x="-10" y="-2237114"/>
            <a:ext cx="9822707" cy="9720614"/>
            <a:chOff x="-10" y="-2237114"/>
            <a:chExt cx="9822707" cy="9720614"/>
          </a:xfrm>
        </p:grpSpPr>
        <p:sp>
          <p:nvSpPr>
            <p:cNvPr id="784" name="Google Shape;784;p35"/>
            <p:cNvSpPr/>
            <p:nvPr/>
          </p:nvSpPr>
          <p:spPr>
            <a:xfrm rot="10800000">
              <a:off x="4707290" y="-223711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-10" y="446596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6" name="Google Shape;786;p35"/>
          <p:cNvGrpSpPr/>
          <p:nvPr/>
        </p:nvGrpSpPr>
        <p:grpSpPr>
          <a:xfrm flipH="1">
            <a:off x="-1344315" y="539496"/>
            <a:ext cx="3074607" cy="453954"/>
            <a:chOff x="5478797" y="847321"/>
            <a:chExt cx="3074607" cy="453954"/>
          </a:xfrm>
        </p:grpSpPr>
        <p:grpSp>
          <p:nvGrpSpPr>
            <p:cNvPr id="787" name="Google Shape;787;p35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788" name="Google Shape;788;p35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9" name="Google Shape;789;p35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0" name="Google Shape;790;p35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791" name="Google Shape;791;p3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92" name="Google Shape;792;p3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" name="Google Shape;793;p35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794" name="Google Shape;794;p35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5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36"/>
          <p:cNvGrpSpPr/>
          <p:nvPr/>
        </p:nvGrpSpPr>
        <p:grpSpPr>
          <a:xfrm>
            <a:off x="7852085" y="4186321"/>
            <a:ext cx="3074607" cy="453954"/>
            <a:chOff x="5478797" y="847321"/>
            <a:chExt cx="3074607" cy="453954"/>
          </a:xfrm>
        </p:grpSpPr>
        <p:grpSp>
          <p:nvGrpSpPr>
            <p:cNvPr id="798" name="Google Shape;798;p3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799" name="Google Shape;799;p3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00" name="Google Shape;800;p3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1" name="Google Shape;801;p3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802" name="Google Shape;802;p3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03" name="Google Shape;803;p3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4" name="Google Shape;804;p3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805" name="Google Shape;805;p3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6" name="Google Shape;806;p3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7" name="Google Shape;807;p36"/>
          <p:cNvGrpSpPr/>
          <p:nvPr/>
        </p:nvGrpSpPr>
        <p:grpSpPr>
          <a:xfrm>
            <a:off x="-522276" y="-1302097"/>
            <a:ext cx="7191391" cy="7853482"/>
            <a:chOff x="-522276" y="-1302097"/>
            <a:chExt cx="7191391" cy="7853482"/>
          </a:xfrm>
        </p:grpSpPr>
        <p:sp>
          <p:nvSpPr>
            <p:cNvPr id="808" name="Google Shape;808;p36"/>
            <p:cNvSpPr/>
            <p:nvPr/>
          </p:nvSpPr>
          <p:spPr>
            <a:xfrm flipH="1">
              <a:off x="3148717" y="4709785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 flipH="1" rot="10800000">
              <a:off x="-522276" y="-13020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" name="Google Shape;81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1" name="Google Shape;811;p36"/>
          <p:cNvSpPr txBox="1"/>
          <p:nvPr>
            <p:ph idx="1" type="body"/>
          </p:nvPr>
        </p:nvSpPr>
        <p:spPr>
          <a:xfrm>
            <a:off x="720000" y="1065989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2" name="Google Shape;812;p36"/>
          <p:cNvSpPr/>
          <p:nvPr/>
        </p:nvSpPr>
        <p:spPr>
          <a:xfrm flipH="1">
            <a:off x="6000549" y="4603999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" name="Google Shape;813;p36"/>
          <p:cNvGrpSpPr/>
          <p:nvPr/>
        </p:nvGrpSpPr>
        <p:grpSpPr>
          <a:xfrm>
            <a:off x="4132575" y="4716825"/>
            <a:ext cx="5724316" cy="2084515"/>
            <a:chOff x="4132575" y="4716825"/>
            <a:chExt cx="5724316" cy="2084515"/>
          </a:xfrm>
        </p:grpSpPr>
        <p:sp>
          <p:nvSpPr>
            <p:cNvPr id="814" name="Google Shape;814;p3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37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818" name="Google Shape;818;p37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1" name="Google Shape;821;p37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2" name="Google Shape;822;p37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3" name="Google Shape;823;p37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24" name="Google Shape;824;p37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5" name="Google Shape;825;p37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26" name="Google Shape;826;p3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27" name="Google Shape;827;p3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28" name="Google Shape;828;p3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9" name="Google Shape;829;p3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30" name="Google Shape;830;p3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31" name="Google Shape;831;p3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" name="Google Shape;832;p3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833" name="Google Shape;833;p3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34" name="Google Shape;834;p3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5" name="Google Shape;835;p37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7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8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38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840" name="Google Shape;840;p38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841" name="Google Shape;841;p38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2" name="Google Shape;842;p38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3" name="Google Shape;843;p38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844" name="Google Shape;844;p38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45" name="Google Shape;845;p38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6" name="Google Shape;846;p38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847" name="Google Shape;847;p3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48" name="Google Shape;848;p3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9" name="Google Shape;849;p38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8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38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852" name="Google Shape;852;p38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7" name="Google Shape;857;p39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58" name="Google Shape;858;p39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859" name="Google Shape;859;p39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9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39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862" name="Google Shape;862;p39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9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39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865" name="Google Shape;865;p39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866" name="Google Shape;866;p3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67" name="Google Shape;867;p3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8" name="Google Shape;868;p39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869" name="Google Shape;869;p3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70" name="Google Shape;870;p3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1" name="Google Shape;871;p39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872" name="Google Shape;872;p3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73" name="Google Shape;873;p3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4" name="Google Shape;874;p39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875" name="Google Shape;875;p3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76" name="Google Shape;876;p3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7" name="Google Shape;877;p39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878" name="Google Shape;878;p39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40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882" name="Google Shape;882;p40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40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886" name="Google Shape;886;p40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887" name="Google Shape;887;p40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9" name="Google Shape;889;p40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890" name="Google Shape;890;p40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2" name="Google Shape;892;p40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893" name="Google Shape;893;p40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6" name="Google Shape;896;p40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97" name="Google Shape;897;p40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898" name="Google Shape;898;p40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899" name="Google Shape;899;p40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900" name="Google Shape;900;p40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01" name="Google Shape;901;p40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2" name="Google Shape;902;p40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903" name="Google Shape;903;p40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04" name="Google Shape;904;p40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5" name="Google Shape;905;p40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906" name="Google Shape;906;p40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07" name="Google Shape;907;p40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8" name="Google Shape;908;p40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909" name="Google Shape;909;p40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10" name="Google Shape;910;p40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1" name="Google Shape;911;p40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912" name="Google Shape;912;p40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13" name="Google Shape;913;p40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4" name="Google Shape;914;p40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915" name="Google Shape;915;p40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916" name="Google Shape;916;p40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17" name="Google Shape;917;p40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918" name="Google Shape;918;p40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919" name="Google Shape;919;p40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920" name="Google Shape;920;p40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21" name="Google Shape;921;p40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922" name="Google Shape;922;p40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923" name="Google Shape;923;p40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924" name="Google Shape;924;p40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25" name="Google Shape;925;p40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926" name="Google Shape;926;p40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927" name="Google Shape;927;p40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928" name="Google Shape;928;p40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929" name="Google Shape;929;p40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930" name="Google Shape;930;p40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41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933" name="Google Shape;933;p41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41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7" name="Google Shape;937;p41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38" name="Google Shape;938;p41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939" name="Google Shape;939;p41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41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944" name="Google Shape;944;p41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945" name="Google Shape;945;p41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7" name="Google Shape;947;p41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9" name="Google Shape;949;p41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950" name="Google Shape;950;p41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1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5"/>
          <p:cNvGrpSpPr/>
          <p:nvPr/>
        </p:nvGrpSpPr>
        <p:grpSpPr>
          <a:xfrm>
            <a:off x="-1093351" y="-1466368"/>
            <a:ext cx="10388326" cy="8402728"/>
            <a:chOff x="-1093351" y="-1466368"/>
            <a:chExt cx="10388326" cy="8402728"/>
          </a:xfrm>
        </p:grpSpPr>
        <p:sp>
          <p:nvSpPr>
            <p:cNvPr id="75" name="Google Shape;75;p5"/>
            <p:cNvSpPr/>
            <p:nvPr/>
          </p:nvSpPr>
          <p:spPr>
            <a:xfrm flipH="1" rot="10800000">
              <a:off x="-3" y="-1466368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-1093351" y="45672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" type="subTitle"/>
          </p:nvPr>
        </p:nvSpPr>
        <p:spPr>
          <a:xfrm>
            <a:off x="6360578" y="3454300"/>
            <a:ext cx="17739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2" type="subTitle"/>
          </p:nvPr>
        </p:nvSpPr>
        <p:spPr>
          <a:xfrm>
            <a:off x="2644083" y="3454300"/>
            <a:ext cx="1770600" cy="4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5"/>
          <p:cNvSpPr txBox="1"/>
          <p:nvPr>
            <p:ph idx="3" type="subTitle"/>
          </p:nvPr>
        </p:nvSpPr>
        <p:spPr>
          <a:xfrm>
            <a:off x="6360575" y="2714800"/>
            <a:ext cx="17739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4" type="subTitle"/>
          </p:nvPr>
        </p:nvSpPr>
        <p:spPr>
          <a:xfrm>
            <a:off x="2643925" y="2714800"/>
            <a:ext cx="1770600" cy="8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7568059" y="4604012"/>
            <a:ext cx="3010303" cy="380635"/>
            <a:chOff x="5446772" y="1743190"/>
            <a:chExt cx="3010303" cy="380635"/>
          </a:xfrm>
        </p:grpSpPr>
        <p:grpSp>
          <p:nvGrpSpPr>
            <p:cNvPr id="83" name="Google Shape;83;p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84" name="Google Shape;84;p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5" name="Google Shape;85;p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88" name="Google Shape;88;p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0" name="Google Shape;90;p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5"/>
          <p:cNvSpPr/>
          <p:nvPr/>
        </p:nvSpPr>
        <p:spPr>
          <a:xfrm flipH="1">
            <a:off x="-831826" y="-3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 flipH="1" rot="10800000">
            <a:off x="7378450" y="-807272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54" name="Google Shape;954;p4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43"/>
          <p:cNvGrpSpPr/>
          <p:nvPr/>
        </p:nvGrpSpPr>
        <p:grpSpPr>
          <a:xfrm flipH="1" rot="10800000">
            <a:off x="-3394" y="-2273839"/>
            <a:ext cx="9804518" cy="8448224"/>
            <a:chOff x="-3394" y="-1706421"/>
            <a:chExt cx="9804518" cy="8448224"/>
          </a:xfrm>
        </p:grpSpPr>
        <p:sp>
          <p:nvSpPr>
            <p:cNvPr id="957" name="Google Shape;957;p43"/>
            <p:cNvSpPr/>
            <p:nvPr/>
          </p:nvSpPr>
          <p:spPr>
            <a:xfrm rot="-5400000">
              <a:off x="7120124" y="4060803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-1" y="379782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 rot="10800000">
              <a:off x="-3394" y="-1706421"/>
              <a:ext cx="9150782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0" name="Google Shape;960;p43"/>
          <p:cNvSpPr txBox="1"/>
          <p:nvPr>
            <p:ph hasCustomPrompt="1" type="title"/>
          </p:nvPr>
        </p:nvSpPr>
        <p:spPr>
          <a:xfrm>
            <a:off x="3025725" y="1918850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5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b="0"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961" name="Google Shape;961;p43"/>
          <p:cNvSpPr txBox="1"/>
          <p:nvPr>
            <p:ph idx="1" type="subTitle"/>
          </p:nvPr>
        </p:nvSpPr>
        <p:spPr>
          <a:xfrm>
            <a:off x="3025725" y="2697650"/>
            <a:ext cx="4078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62" name="Google Shape;962;p43"/>
          <p:cNvGrpSpPr/>
          <p:nvPr/>
        </p:nvGrpSpPr>
        <p:grpSpPr>
          <a:xfrm>
            <a:off x="998171" y="-8"/>
            <a:ext cx="6608794" cy="5143512"/>
            <a:chOff x="998171" y="-8"/>
            <a:chExt cx="6608794" cy="5143512"/>
          </a:xfrm>
        </p:grpSpPr>
        <p:sp>
          <p:nvSpPr>
            <p:cNvPr id="963" name="Google Shape;963;p43"/>
            <p:cNvSpPr/>
            <p:nvPr/>
          </p:nvSpPr>
          <p:spPr>
            <a:xfrm rot="10800000">
              <a:off x="998171" y="4876498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66001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43"/>
          <p:cNvGrpSpPr/>
          <p:nvPr/>
        </p:nvGrpSpPr>
        <p:grpSpPr>
          <a:xfrm flipH="1" rot="10800000">
            <a:off x="-1443375" y="-2220551"/>
            <a:ext cx="11922622" cy="9653454"/>
            <a:chOff x="-1443375" y="-2964939"/>
            <a:chExt cx="11922622" cy="9653454"/>
          </a:xfrm>
        </p:grpSpPr>
        <p:grpSp>
          <p:nvGrpSpPr>
            <p:cNvPr id="966" name="Google Shape;966;p43"/>
            <p:cNvGrpSpPr/>
            <p:nvPr/>
          </p:nvGrpSpPr>
          <p:grpSpPr>
            <a:xfrm>
              <a:off x="6475250" y="3928475"/>
              <a:ext cx="4003997" cy="2064658"/>
              <a:chOff x="5557850" y="3928475"/>
              <a:chExt cx="4003997" cy="2064658"/>
            </a:xfrm>
          </p:grpSpPr>
          <p:sp>
            <p:nvSpPr>
              <p:cNvPr id="967" name="Google Shape;967;p43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3"/>
              <p:cNvSpPr/>
              <p:nvPr/>
            </p:nvSpPr>
            <p:spPr>
              <a:xfrm>
                <a:off x="5557850" y="392847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9" name="Google Shape;969;p43"/>
            <p:cNvGrpSpPr/>
            <p:nvPr/>
          </p:nvGrpSpPr>
          <p:grpSpPr>
            <a:xfrm>
              <a:off x="-1443375" y="3908625"/>
              <a:ext cx="5889466" cy="2779890"/>
              <a:chOff x="-1394450" y="3908625"/>
              <a:chExt cx="5889466" cy="2779890"/>
            </a:xfrm>
          </p:grpSpPr>
          <p:sp>
            <p:nvSpPr>
              <p:cNvPr id="970" name="Google Shape;970;p43"/>
              <p:cNvSpPr/>
              <p:nvPr/>
            </p:nvSpPr>
            <p:spPr>
              <a:xfrm>
                <a:off x="0" y="4604000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3"/>
              <p:cNvSpPr/>
              <p:nvPr/>
            </p:nvSpPr>
            <p:spPr>
              <a:xfrm>
                <a:off x="-1394450" y="3908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2" name="Google Shape;972;p43"/>
            <p:cNvSpPr/>
            <p:nvPr/>
          </p:nvSpPr>
          <p:spPr>
            <a:xfrm rot="10800000">
              <a:off x="-377487" y="-1412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 rot="10800000">
              <a:off x="4605266" y="-29649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45"/>
          <p:cNvGrpSpPr/>
          <p:nvPr/>
        </p:nvGrpSpPr>
        <p:grpSpPr>
          <a:xfrm>
            <a:off x="-150966" y="-1569997"/>
            <a:ext cx="9294978" cy="8009776"/>
            <a:chOff x="-150966" y="-1569997"/>
            <a:chExt cx="9294978" cy="8009776"/>
          </a:xfrm>
        </p:grpSpPr>
        <p:sp>
          <p:nvSpPr>
            <p:cNvPr id="977" name="Google Shape;977;p45"/>
            <p:cNvSpPr/>
            <p:nvPr/>
          </p:nvSpPr>
          <p:spPr>
            <a:xfrm flipH="1">
              <a:off x="-150966" y="452838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 rot="10800000">
              <a:off x="5623599" y="-156999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9" name="Google Shape;979;p45"/>
          <p:cNvSpPr txBox="1"/>
          <p:nvPr>
            <p:ph idx="1" type="subTitle"/>
          </p:nvPr>
        </p:nvSpPr>
        <p:spPr>
          <a:xfrm>
            <a:off x="1024750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980" name="Google Shape;980;p45"/>
          <p:cNvSpPr txBox="1"/>
          <p:nvPr>
            <p:ph idx="2" type="subTitle"/>
          </p:nvPr>
        </p:nvSpPr>
        <p:spPr>
          <a:xfrm>
            <a:off x="3419221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981" name="Google Shape;981;p45"/>
          <p:cNvSpPr txBox="1"/>
          <p:nvPr>
            <p:ph idx="3" type="subTitle"/>
          </p:nvPr>
        </p:nvSpPr>
        <p:spPr>
          <a:xfrm>
            <a:off x="5813699" y="3241688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982" name="Google Shape;982;p45"/>
          <p:cNvSpPr txBox="1"/>
          <p:nvPr>
            <p:ph idx="4" type="subTitle"/>
          </p:nvPr>
        </p:nvSpPr>
        <p:spPr>
          <a:xfrm>
            <a:off x="1024750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983" name="Google Shape;983;p45"/>
          <p:cNvSpPr txBox="1"/>
          <p:nvPr>
            <p:ph idx="5" type="subTitle"/>
          </p:nvPr>
        </p:nvSpPr>
        <p:spPr>
          <a:xfrm>
            <a:off x="3419221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984" name="Google Shape;984;p45"/>
          <p:cNvSpPr txBox="1"/>
          <p:nvPr>
            <p:ph idx="6" type="subTitle"/>
          </p:nvPr>
        </p:nvSpPr>
        <p:spPr>
          <a:xfrm>
            <a:off x="5813699" y="17961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985" name="Google Shape;985;p45"/>
          <p:cNvGrpSpPr/>
          <p:nvPr/>
        </p:nvGrpSpPr>
        <p:grpSpPr>
          <a:xfrm rot="10800000">
            <a:off x="-2096303" y="3730190"/>
            <a:ext cx="3010303" cy="380635"/>
            <a:chOff x="5446772" y="1743190"/>
            <a:chExt cx="3010303" cy="380635"/>
          </a:xfrm>
        </p:grpSpPr>
        <p:grpSp>
          <p:nvGrpSpPr>
            <p:cNvPr id="986" name="Google Shape;986;p45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987" name="Google Shape;987;p45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88" name="Google Shape;988;p45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9" name="Google Shape;989;p4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990" name="Google Shape;990;p4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1" name="Google Shape;991;p4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2" name="Google Shape;992;p45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993" name="Google Shape;993;p45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94" name="Google Shape;994;p45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5" name="Google Shape;99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6" name="Google Shape;996;p45"/>
          <p:cNvSpPr txBox="1"/>
          <p:nvPr>
            <p:ph hasCustomPrompt="1" idx="7" type="title"/>
          </p:nvPr>
        </p:nvSpPr>
        <p:spPr>
          <a:xfrm>
            <a:off x="1450150" y="122915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997" name="Google Shape;997;p45"/>
          <p:cNvSpPr txBox="1"/>
          <p:nvPr>
            <p:ph hasCustomPrompt="1" idx="8" type="title"/>
          </p:nvPr>
        </p:nvSpPr>
        <p:spPr>
          <a:xfrm>
            <a:off x="1450200" y="2674700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998" name="Google Shape;998;p45"/>
          <p:cNvSpPr txBox="1"/>
          <p:nvPr>
            <p:ph hasCustomPrompt="1" idx="9" type="title"/>
          </p:nvPr>
        </p:nvSpPr>
        <p:spPr>
          <a:xfrm>
            <a:off x="3844625" y="1229151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999" name="Google Shape;999;p45"/>
          <p:cNvSpPr txBox="1"/>
          <p:nvPr>
            <p:ph hasCustomPrompt="1" idx="13" type="title"/>
          </p:nvPr>
        </p:nvSpPr>
        <p:spPr>
          <a:xfrm>
            <a:off x="3844625" y="2674699"/>
            <a:ext cx="567000" cy="567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000" name="Google Shape;1000;p45"/>
          <p:cNvSpPr txBox="1"/>
          <p:nvPr>
            <p:ph hasCustomPrompt="1" idx="14" type="title"/>
          </p:nvPr>
        </p:nvSpPr>
        <p:spPr>
          <a:xfrm>
            <a:off x="6239100" y="1229152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001" name="Google Shape;1001;p45"/>
          <p:cNvSpPr txBox="1"/>
          <p:nvPr>
            <p:ph hasCustomPrompt="1" idx="15" type="title"/>
          </p:nvPr>
        </p:nvSpPr>
        <p:spPr>
          <a:xfrm>
            <a:off x="6239100" y="2674703"/>
            <a:ext cx="567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0" sz="3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002" name="Google Shape;1002;p45"/>
          <p:cNvSpPr/>
          <p:nvPr/>
        </p:nvSpPr>
        <p:spPr>
          <a:xfrm rot="10800000">
            <a:off x="1316384" y="490125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5"/>
          <p:cNvSpPr/>
          <p:nvPr/>
        </p:nvSpPr>
        <p:spPr>
          <a:xfrm flipH="1">
            <a:off x="-585437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1005;p46"/>
          <p:cNvGrpSpPr/>
          <p:nvPr/>
        </p:nvGrpSpPr>
        <p:grpSpPr>
          <a:xfrm>
            <a:off x="-10" y="-1658067"/>
            <a:ext cx="9294978" cy="7822922"/>
            <a:chOff x="-10" y="-1658067"/>
            <a:chExt cx="9294978" cy="7822922"/>
          </a:xfrm>
        </p:grpSpPr>
        <p:sp>
          <p:nvSpPr>
            <p:cNvPr id="1006" name="Google Shape;1006;p46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 flipH="1">
              <a:off x="-10" y="42534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 rot="10800000">
              <a:off x="3765449" y="-165806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" name="Google Shape;1009;p46"/>
          <p:cNvGrpSpPr/>
          <p:nvPr/>
        </p:nvGrpSpPr>
        <p:grpSpPr>
          <a:xfrm>
            <a:off x="214581" y="-8"/>
            <a:ext cx="1593209" cy="183531"/>
            <a:chOff x="385056" y="-8"/>
            <a:chExt cx="1593209" cy="183531"/>
          </a:xfrm>
        </p:grpSpPr>
        <p:sp>
          <p:nvSpPr>
            <p:cNvPr id="1010" name="Google Shape;1010;p46"/>
            <p:cNvSpPr/>
            <p:nvPr/>
          </p:nvSpPr>
          <p:spPr>
            <a:xfrm flipH="1">
              <a:off x="385056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 flipH="1">
              <a:off x="971481" y="-8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46"/>
          <p:cNvGrpSpPr/>
          <p:nvPr/>
        </p:nvGrpSpPr>
        <p:grpSpPr>
          <a:xfrm>
            <a:off x="-641180" y="447742"/>
            <a:ext cx="10174669" cy="4695754"/>
            <a:chOff x="-641180" y="447742"/>
            <a:chExt cx="10174669" cy="4695754"/>
          </a:xfrm>
        </p:grpSpPr>
        <p:sp>
          <p:nvSpPr>
            <p:cNvPr id="1013" name="Google Shape;1013;p46"/>
            <p:cNvSpPr/>
            <p:nvPr/>
          </p:nvSpPr>
          <p:spPr>
            <a:xfrm>
              <a:off x="8526706" y="4477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6"/>
            <p:cNvSpPr/>
            <p:nvPr/>
          </p:nvSpPr>
          <p:spPr>
            <a:xfrm flipH="1">
              <a:off x="6924920" y="491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-641180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46"/>
          <p:cNvSpPr txBox="1"/>
          <p:nvPr>
            <p:ph type="title"/>
          </p:nvPr>
        </p:nvSpPr>
        <p:spPr>
          <a:xfrm>
            <a:off x="1419900" y="3055775"/>
            <a:ext cx="6304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7" name="Google Shape;1017;p46"/>
          <p:cNvSpPr txBox="1"/>
          <p:nvPr>
            <p:ph idx="1" type="subTitle"/>
          </p:nvPr>
        </p:nvSpPr>
        <p:spPr>
          <a:xfrm>
            <a:off x="1419900" y="1081900"/>
            <a:ext cx="6304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018" name="Google Shape;1018;p46"/>
          <p:cNvGrpSpPr/>
          <p:nvPr/>
        </p:nvGrpSpPr>
        <p:grpSpPr>
          <a:xfrm>
            <a:off x="-689412" y="-1311142"/>
            <a:ext cx="10419597" cy="8141306"/>
            <a:chOff x="-689412" y="-1311142"/>
            <a:chExt cx="10419597" cy="8141306"/>
          </a:xfrm>
        </p:grpSpPr>
        <p:sp>
          <p:nvSpPr>
            <p:cNvPr id="1019" name="Google Shape;1019;p46"/>
            <p:cNvSpPr/>
            <p:nvPr/>
          </p:nvSpPr>
          <p:spPr>
            <a:xfrm rot="10800000">
              <a:off x="6315079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-3" y="47535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6"/>
            <p:cNvSpPr/>
            <p:nvPr/>
          </p:nvSpPr>
          <p:spPr>
            <a:xfrm rot="10800000">
              <a:off x="-689412" y="-8181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6924913" y="46040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7"/>
          <p:cNvSpPr txBox="1"/>
          <p:nvPr>
            <p:ph type="title"/>
          </p:nvPr>
        </p:nvSpPr>
        <p:spPr>
          <a:xfrm>
            <a:off x="1103225" y="1490900"/>
            <a:ext cx="3169200" cy="16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5" name="Google Shape;1025;p47"/>
          <p:cNvSpPr txBox="1"/>
          <p:nvPr>
            <p:ph idx="1" type="subTitle"/>
          </p:nvPr>
        </p:nvSpPr>
        <p:spPr>
          <a:xfrm>
            <a:off x="1103225" y="3187975"/>
            <a:ext cx="3169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6" name="Google Shape;1026;p47"/>
          <p:cNvSpPr/>
          <p:nvPr>
            <p:ph idx="2" type="pic"/>
          </p:nvPr>
        </p:nvSpPr>
        <p:spPr>
          <a:xfrm>
            <a:off x="4272425" y="613850"/>
            <a:ext cx="3768300" cy="379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27" name="Google Shape;1027;p47"/>
          <p:cNvGrpSpPr/>
          <p:nvPr/>
        </p:nvGrpSpPr>
        <p:grpSpPr>
          <a:xfrm flipH="1" rot="10800000">
            <a:off x="-1536301" y="-1730518"/>
            <a:ext cx="10804826" cy="8381753"/>
            <a:chOff x="-1589201" y="-1194493"/>
            <a:chExt cx="10804826" cy="8381753"/>
          </a:xfrm>
        </p:grpSpPr>
        <p:sp>
          <p:nvSpPr>
            <p:cNvPr id="1028" name="Google Shape;1028;p47"/>
            <p:cNvSpPr/>
            <p:nvPr/>
          </p:nvSpPr>
          <p:spPr>
            <a:xfrm flipH="1" rot="10800000">
              <a:off x="-79353" y="-119449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-1589201" y="4818100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" name="Google Shape;1030;p47"/>
          <p:cNvSpPr/>
          <p:nvPr/>
        </p:nvSpPr>
        <p:spPr>
          <a:xfrm flipH="1" rot="10800000">
            <a:off x="6778074" y="4876489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7"/>
          <p:cNvSpPr/>
          <p:nvPr/>
        </p:nvSpPr>
        <p:spPr>
          <a:xfrm>
            <a:off x="7378450" y="429690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2" name="Google Shape;1032;p47"/>
          <p:cNvGrpSpPr/>
          <p:nvPr/>
        </p:nvGrpSpPr>
        <p:grpSpPr>
          <a:xfrm flipH="1">
            <a:off x="-1397466" y="738820"/>
            <a:ext cx="3010303" cy="380635"/>
            <a:chOff x="5446772" y="1743190"/>
            <a:chExt cx="3010303" cy="380635"/>
          </a:xfrm>
        </p:grpSpPr>
        <p:grpSp>
          <p:nvGrpSpPr>
            <p:cNvPr id="1033" name="Google Shape;1033;p47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1034" name="Google Shape;1034;p4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35" name="Google Shape;1035;p4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6" name="Google Shape;1036;p47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1037" name="Google Shape;1037;p4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38" name="Google Shape;1038;p4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47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1040" name="Google Shape;1040;p4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1" name="Google Shape;1041;p4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48"/>
          <p:cNvSpPr txBox="1"/>
          <p:nvPr>
            <p:ph type="title"/>
          </p:nvPr>
        </p:nvSpPr>
        <p:spPr>
          <a:xfrm>
            <a:off x="872400" y="1637550"/>
            <a:ext cx="3224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4" name="Google Shape;1044;p48"/>
          <p:cNvSpPr txBox="1"/>
          <p:nvPr>
            <p:ph idx="1" type="subTitle"/>
          </p:nvPr>
        </p:nvSpPr>
        <p:spPr>
          <a:xfrm>
            <a:off x="872400" y="2700750"/>
            <a:ext cx="3224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045" name="Google Shape;1045;p48"/>
          <p:cNvGrpSpPr/>
          <p:nvPr/>
        </p:nvGrpSpPr>
        <p:grpSpPr>
          <a:xfrm>
            <a:off x="-213475" y="-435968"/>
            <a:ext cx="10430912" cy="6926993"/>
            <a:chOff x="-213475" y="-435968"/>
            <a:chExt cx="10430912" cy="6926993"/>
          </a:xfrm>
        </p:grpSpPr>
        <p:sp>
          <p:nvSpPr>
            <p:cNvPr id="1046" name="Google Shape;1046;p48"/>
            <p:cNvSpPr/>
            <p:nvPr/>
          </p:nvSpPr>
          <p:spPr>
            <a:xfrm flipH="1" rot="10800000">
              <a:off x="7412165" y="-4359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 flipH="1">
              <a:off x="-213475" y="4603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48"/>
          <p:cNvGrpSpPr/>
          <p:nvPr/>
        </p:nvGrpSpPr>
        <p:grpSpPr>
          <a:xfrm flipH="1">
            <a:off x="-1986736" y="257018"/>
            <a:ext cx="3567725" cy="692436"/>
            <a:chOff x="5803750" y="1590790"/>
            <a:chExt cx="3567725" cy="692436"/>
          </a:xfrm>
        </p:grpSpPr>
        <p:grpSp>
          <p:nvGrpSpPr>
            <p:cNvPr id="1049" name="Google Shape;1049;p48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1050" name="Google Shape;1050;p4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51" name="Google Shape;1051;p4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2" name="Google Shape;1052;p48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1053" name="Google Shape;1053;p48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4" name="Google Shape;1054;p48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5" name="Google Shape;1055;p48"/>
            <p:cNvGrpSpPr/>
            <p:nvPr/>
          </p:nvGrpSpPr>
          <p:grpSpPr>
            <a:xfrm flipH="1">
              <a:off x="6107964" y="1938899"/>
              <a:ext cx="1561280" cy="136187"/>
              <a:chOff x="-154850" y="2676400"/>
              <a:chExt cx="4728285" cy="412439"/>
            </a:xfrm>
          </p:grpSpPr>
          <p:sp>
            <p:nvSpPr>
              <p:cNvPr id="1056" name="Google Shape;1056;p48"/>
              <p:cNvSpPr/>
              <p:nvPr/>
            </p:nvSpPr>
            <p:spPr>
              <a:xfrm>
                <a:off x="-154850" y="26764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57" name="Google Shape;1057;p48"/>
              <p:cNvSpPr/>
              <p:nvPr/>
            </p:nvSpPr>
            <p:spPr>
              <a:xfrm>
                <a:off x="4439036" y="29544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8" name="Google Shape;1058;p48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1059" name="Google Shape;1059;p48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60" name="Google Shape;1060;p48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1" name="Google Shape;1061;p48"/>
          <p:cNvSpPr/>
          <p:nvPr/>
        </p:nvSpPr>
        <p:spPr>
          <a:xfrm rot="10800000">
            <a:off x="-284501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2" name="Google Shape;1062;p48"/>
          <p:cNvGrpSpPr/>
          <p:nvPr/>
        </p:nvGrpSpPr>
        <p:grpSpPr>
          <a:xfrm>
            <a:off x="-1754525" y="-2478031"/>
            <a:ext cx="12821147" cy="8256735"/>
            <a:chOff x="-1754525" y="-2478031"/>
            <a:chExt cx="12821147" cy="8256735"/>
          </a:xfrm>
        </p:grpSpPr>
        <p:sp>
          <p:nvSpPr>
            <p:cNvPr id="1063" name="Google Shape;1063;p48"/>
            <p:cNvSpPr/>
            <p:nvPr/>
          </p:nvSpPr>
          <p:spPr>
            <a:xfrm rot="10800000">
              <a:off x="595121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8"/>
            <p:cNvSpPr/>
            <p:nvPr/>
          </p:nvSpPr>
          <p:spPr>
            <a:xfrm flipH="1">
              <a:off x="-17545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9"/>
          <p:cNvSpPr/>
          <p:nvPr/>
        </p:nvSpPr>
        <p:spPr>
          <a:xfrm rot="10800000">
            <a:off x="666600" y="478394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9"/>
          <p:cNvSpPr/>
          <p:nvPr/>
        </p:nvSpPr>
        <p:spPr>
          <a:xfrm flipH="1">
            <a:off x="-1754525" y="4241295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49"/>
          <p:cNvSpPr/>
          <p:nvPr/>
        </p:nvSpPr>
        <p:spPr>
          <a:xfrm>
            <a:off x="-1259172" y="463498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49"/>
          <p:cNvGrpSpPr/>
          <p:nvPr/>
        </p:nvGrpSpPr>
        <p:grpSpPr>
          <a:xfrm>
            <a:off x="6644522" y="4451415"/>
            <a:ext cx="3427062" cy="540036"/>
            <a:chOff x="5446772" y="1743190"/>
            <a:chExt cx="3427062" cy="540036"/>
          </a:xfrm>
        </p:grpSpPr>
        <p:grpSp>
          <p:nvGrpSpPr>
            <p:cNvPr id="1070" name="Google Shape;1070;p49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1071" name="Google Shape;1071;p49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72" name="Google Shape;1072;p49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3" name="Google Shape;1073;p49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1074" name="Google Shape;1074;p4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75" name="Google Shape;1075;p4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" name="Google Shape;1076;p49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1077" name="Google Shape;1077;p4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78" name="Google Shape;1078;p4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" name="Google Shape;1079;p49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1080" name="Google Shape;1080;p4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81" name="Google Shape;1081;p4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2" name="Google Shape;1082;p49"/>
          <p:cNvGrpSpPr/>
          <p:nvPr/>
        </p:nvGrpSpPr>
        <p:grpSpPr>
          <a:xfrm>
            <a:off x="-694176" y="-920239"/>
            <a:ext cx="10964574" cy="6661025"/>
            <a:chOff x="-694176" y="-920239"/>
            <a:chExt cx="10964574" cy="6661025"/>
          </a:xfrm>
        </p:grpSpPr>
        <p:sp>
          <p:nvSpPr>
            <p:cNvPr id="1083" name="Google Shape;1083;p49"/>
            <p:cNvSpPr/>
            <p:nvPr/>
          </p:nvSpPr>
          <p:spPr>
            <a:xfrm flipH="1" rot="10800000">
              <a:off x="-694176" y="-92023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9"/>
            <p:cNvSpPr/>
            <p:nvPr/>
          </p:nvSpPr>
          <p:spPr>
            <a:xfrm flipH="1">
              <a:off x="6749999" y="3899186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5" name="Google Shape;1085;p49"/>
          <p:cNvSpPr txBox="1"/>
          <p:nvPr>
            <p:ph type="title"/>
          </p:nvPr>
        </p:nvSpPr>
        <p:spPr>
          <a:xfrm>
            <a:off x="5200875" y="1926400"/>
            <a:ext cx="3077400" cy="6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6" name="Google Shape;1086;p49"/>
          <p:cNvSpPr txBox="1"/>
          <p:nvPr>
            <p:ph idx="1" type="subTitle"/>
          </p:nvPr>
        </p:nvSpPr>
        <p:spPr>
          <a:xfrm>
            <a:off x="5201025" y="2562000"/>
            <a:ext cx="30774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8" name="Google Shape;1088;p50"/>
          <p:cNvGrpSpPr/>
          <p:nvPr/>
        </p:nvGrpSpPr>
        <p:grpSpPr>
          <a:xfrm>
            <a:off x="-1289846" y="-464980"/>
            <a:ext cx="3520400" cy="7145645"/>
            <a:chOff x="-1289846" y="-464980"/>
            <a:chExt cx="3520400" cy="7145645"/>
          </a:xfrm>
        </p:grpSpPr>
        <p:sp>
          <p:nvSpPr>
            <p:cNvPr id="1089" name="Google Shape;1089;p50"/>
            <p:cNvSpPr/>
            <p:nvPr/>
          </p:nvSpPr>
          <p:spPr>
            <a:xfrm flipH="1" rot="10800000">
              <a:off x="-305811" y="-464980"/>
              <a:ext cx="1920158" cy="1004478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-1289846" y="460400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1" name="Google Shape;109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2" name="Google Shape;1092;p50"/>
          <p:cNvSpPr txBox="1"/>
          <p:nvPr>
            <p:ph idx="1" type="subTitle"/>
          </p:nvPr>
        </p:nvSpPr>
        <p:spPr>
          <a:xfrm>
            <a:off x="713225" y="1071950"/>
            <a:ext cx="3848100" cy="15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3" name="Google Shape;1093;p50"/>
          <p:cNvSpPr/>
          <p:nvPr/>
        </p:nvSpPr>
        <p:spPr>
          <a:xfrm flipH="1">
            <a:off x="-871159" y="5394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0"/>
          <p:cNvSpPr/>
          <p:nvPr/>
        </p:nvSpPr>
        <p:spPr>
          <a:xfrm flipH="1" rot="10800000">
            <a:off x="-2006799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5" name="Google Shape;1095;p50"/>
          <p:cNvGrpSpPr/>
          <p:nvPr/>
        </p:nvGrpSpPr>
        <p:grpSpPr>
          <a:xfrm flipH="1">
            <a:off x="7324525" y="151290"/>
            <a:ext cx="3296400" cy="703085"/>
            <a:chOff x="-12" y="3628590"/>
            <a:chExt cx="3296400" cy="703085"/>
          </a:xfrm>
        </p:grpSpPr>
        <p:grpSp>
          <p:nvGrpSpPr>
            <p:cNvPr id="1096" name="Google Shape;1096;p50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097" name="Google Shape;1097;p5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98" name="Google Shape;1098;p5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9" name="Google Shape;1099;p50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100" name="Google Shape;1100;p5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01" name="Google Shape;1101;p5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2" name="Google Shape;1102;p50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103" name="Google Shape;1103;p5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04" name="Google Shape;1104;p5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5" name="Google Shape;1105;p50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106" name="Google Shape;1106;p5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07" name="Google Shape;1107;p5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" name="Google Shape;1109;p51"/>
          <p:cNvGrpSpPr/>
          <p:nvPr/>
        </p:nvGrpSpPr>
        <p:grpSpPr>
          <a:xfrm>
            <a:off x="-1657830" y="-1821713"/>
            <a:ext cx="13368611" cy="9000374"/>
            <a:chOff x="-1657830" y="-1821713"/>
            <a:chExt cx="13368611" cy="9000374"/>
          </a:xfrm>
        </p:grpSpPr>
        <p:sp>
          <p:nvSpPr>
            <p:cNvPr id="1110" name="Google Shape;1110;p51"/>
            <p:cNvSpPr/>
            <p:nvPr/>
          </p:nvSpPr>
          <p:spPr>
            <a:xfrm flipH="1">
              <a:off x="-1657830" y="4429574"/>
              <a:ext cx="13368611" cy="2749087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1"/>
            <p:cNvSpPr/>
            <p:nvPr/>
          </p:nvSpPr>
          <p:spPr>
            <a:xfrm rot="10800000">
              <a:off x="6074499" y="-1821713"/>
              <a:ext cx="4016259" cy="2369160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Google Shape;1112;p51"/>
          <p:cNvGrpSpPr/>
          <p:nvPr/>
        </p:nvGrpSpPr>
        <p:grpSpPr>
          <a:xfrm>
            <a:off x="-1296840" y="259346"/>
            <a:ext cx="11980094" cy="4549229"/>
            <a:chOff x="-1296840" y="259346"/>
            <a:chExt cx="11980094" cy="4549229"/>
          </a:xfrm>
        </p:grpSpPr>
        <p:grpSp>
          <p:nvGrpSpPr>
            <p:cNvPr id="1113" name="Google Shape;1113;p51"/>
            <p:cNvGrpSpPr/>
            <p:nvPr/>
          </p:nvGrpSpPr>
          <p:grpSpPr>
            <a:xfrm rot="10800000">
              <a:off x="-1296840" y="259346"/>
              <a:ext cx="3074607" cy="453954"/>
              <a:chOff x="5478797" y="847321"/>
              <a:chExt cx="3074607" cy="453954"/>
            </a:xfrm>
          </p:grpSpPr>
          <p:grpSp>
            <p:nvGrpSpPr>
              <p:cNvPr id="1114" name="Google Shape;1114;p51"/>
              <p:cNvGrpSpPr/>
              <p:nvPr/>
            </p:nvGrpSpPr>
            <p:grpSpPr>
              <a:xfrm flipH="1">
                <a:off x="5675409" y="922405"/>
                <a:ext cx="2877996" cy="223763"/>
                <a:chOff x="1687059" y="2012316"/>
                <a:chExt cx="3573375" cy="277863"/>
              </a:xfrm>
            </p:grpSpPr>
            <p:sp>
              <p:nvSpPr>
                <p:cNvPr id="1115" name="Google Shape;1115;p51"/>
                <p:cNvSpPr/>
                <p:nvPr/>
              </p:nvSpPr>
              <p:spPr>
                <a:xfrm>
                  <a:off x="1687059" y="2012316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16" name="Google Shape;1116;p51"/>
                <p:cNvSpPr/>
                <p:nvPr/>
              </p:nvSpPr>
              <p:spPr>
                <a:xfrm>
                  <a:off x="5203734" y="2233479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7" name="Google Shape;1117;p51"/>
              <p:cNvGrpSpPr/>
              <p:nvPr/>
            </p:nvGrpSpPr>
            <p:grpSpPr>
              <a:xfrm flipH="1">
                <a:off x="6072799" y="847321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118" name="Google Shape;1118;p51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19" name="Google Shape;1119;p51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0" name="Google Shape;1120;p51"/>
              <p:cNvGrpSpPr/>
              <p:nvPr/>
            </p:nvGrpSpPr>
            <p:grpSpPr>
              <a:xfrm flipH="1">
                <a:off x="5478797" y="125561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121" name="Google Shape;1121;p51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22" name="Google Shape;1122;p51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23" name="Google Shape;1123;p51"/>
            <p:cNvGrpSpPr/>
            <p:nvPr/>
          </p:nvGrpSpPr>
          <p:grpSpPr>
            <a:xfrm flipH="1">
              <a:off x="7083467" y="3764471"/>
              <a:ext cx="3599787" cy="1044104"/>
              <a:chOff x="-1431671" y="656496"/>
              <a:chExt cx="3599787" cy="1044104"/>
            </a:xfrm>
          </p:grpSpPr>
          <p:grpSp>
            <p:nvGrpSpPr>
              <p:cNvPr id="1124" name="Google Shape;1124;p51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125" name="Google Shape;1125;p51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26" name="Google Shape;1126;p51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27" name="Google Shape;1127;p51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128" name="Google Shape;1128;p51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29" name="Google Shape;1129;p51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0" name="Google Shape;1130;p51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131" name="Google Shape;1131;p51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32" name="Google Shape;1132;p51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3" name="Google Shape;1133;p51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134" name="Google Shape;1134;p51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35" name="Google Shape;1135;p51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6" name="Google Shape;1136;p51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137" name="Google Shape;1137;p51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138" name="Google Shape;1138;p51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9" name="Google Shape;1139;p51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140" name="Google Shape;1140;p51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141" name="Google Shape;1141;p51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42" name="Google Shape;1142;p51"/>
          <p:cNvGrpSpPr/>
          <p:nvPr/>
        </p:nvGrpSpPr>
        <p:grpSpPr>
          <a:xfrm>
            <a:off x="-2546154" y="-635197"/>
            <a:ext cx="12379564" cy="6575223"/>
            <a:chOff x="-2546154" y="-635197"/>
            <a:chExt cx="12379564" cy="6575223"/>
          </a:xfrm>
        </p:grpSpPr>
        <p:sp>
          <p:nvSpPr>
            <p:cNvPr id="1143" name="Google Shape;1143;p51"/>
            <p:cNvSpPr/>
            <p:nvPr/>
          </p:nvSpPr>
          <p:spPr>
            <a:xfrm flipH="1" rot="10800000">
              <a:off x="7028137" y="-635197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4" name="Google Shape;1144;p51"/>
            <p:cNvGrpSpPr/>
            <p:nvPr/>
          </p:nvGrpSpPr>
          <p:grpSpPr>
            <a:xfrm flipH="1">
              <a:off x="-2546154" y="4429587"/>
              <a:ext cx="4147840" cy="1510440"/>
              <a:chOff x="4132575" y="4716825"/>
              <a:chExt cx="5724316" cy="2084515"/>
            </a:xfrm>
          </p:grpSpPr>
          <p:sp>
            <p:nvSpPr>
              <p:cNvPr id="1145" name="Google Shape;1145;p51"/>
              <p:cNvSpPr/>
              <p:nvPr/>
            </p:nvSpPr>
            <p:spPr>
              <a:xfrm flipH="1">
                <a:off x="53618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51"/>
              <p:cNvSpPr/>
              <p:nvPr/>
            </p:nvSpPr>
            <p:spPr>
              <a:xfrm flipH="1">
                <a:off x="4132575" y="47168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47" name="Google Shape;1147;p51"/>
          <p:cNvGrpSpPr/>
          <p:nvPr/>
        </p:nvGrpSpPr>
        <p:grpSpPr>
          <a:xfrm>
            <a:off x="-281888" y="-10703"/>
            <a:ext cx="10398364" cy="4440282"/>
            <a:chOff x="-281888" y="-10703"/>
            <a:chExt cx="10398364" cy="4440282"/>
          </a:xfrm>
        </p:grpSpPr>
        <p:sp>
          <p:nvSpPr>
            <p:cNvPr id="1148" name="Google Shape;1148;p51"/>
            <p:cNvSpPr/>
            <p:nvPr/>
          </p:nvSpPr>
          <p:spPr>
            <a:xfrm>
              <a:off x="8698225" y="90219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6098975" y="-10703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-281888" y="4232899"/>
              <a:ext cx="1044698" cy="196679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2" name="Google Shape;1152;p51"/>
          <p:cNvSpPr txBox="1"/>
          <p:nvPr>
            <p:ph idx="1" type="subTitle"/>
          </p:nvPr>
        </p:nvSpPr>
        <p:spPr>
          <a:xfrm>
            <a:off x="2835450" y="1017725"/>
            <a:ext cx="34104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 flipH="1" rot="10800000">
            <a:off x="-1358733" y="-903765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6"/>
          <p:cNvGrpSpPr/>
          <p:nvPr/>
        </p:nvGrpSpPr>
        <p:grpSpPr>
          <a:xfrm rot="10800000">
            <a:off x="-984940" y="165546"/>
            <a:ext cx="3074607" cy="453954"/>
            <a:chOff x="5478797" y="847321"/>
            <a:chExt cx="3074607" cy="453954"/>
          </a:xfrm>
        </p:grpSpPr>
        <p:grpSp>
          <p:nvGrpSpPr>
            <p:cNvPr id="97" name="Google Shape;97;p6"/>
            <p:cNvGrpSpPr/>
            <p:nvPr/>
          </p:nvGrpSpPr>
          <p:grpSpPr>
            <a:xfrm flipH="1">
              <a:off x="5675409" y="922405"/>
              <a:ext cx="2877996" cy="223763"/>
              <a:chOff x="1687059" y="2012316"/>
              <a:chExt cx="3573375" cy="277863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1687059" y="2012316"/>
                <a:ext cx="3516675" cy="253825"/>
              </a:xfrm>
              <a:custGeom>
                <a:rect b="b" l="l" r="r" t="t"/>
                <a:pathLst>
                  <a:path extrusionOk="0" h="10153" w="140667">
                    <a:moveTo>
                      <a:pt x="0" y="0"/>
                    </a:moveTo>
                    <a:lnTo>
                      <a:pt x="67520" y="0"/>
                    </a:lnTo>
                    <a:lnTo>
                      <a:pt x="77673" y="10153"/>
                    </a:lnTo>
                    <a:lnTo>
                      <a:pt x="140667" y="1015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9" name="Google Shape;99;p6"/>
              <p:cNvSpPr/>
              <p:nvPr/>
            </p:nvSpPr>
            <p:spPr>
              <a:xfrm>
                <a:off x="5203734" y="22334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" name="Google Shape;100;p6"/>
            <p:cNvGrpSpPr/>
            <p:nvPr/>
          </p:nvGrpSpPr>
          <p:grpSpPr>
            <a:xfrm flipH="1">
              <a:off x="6072799" y="847321"/>
              <a:ext cx="2430997" cy="185534"/>
              <a:chOff x="1748547" y="1392116"/>
              <a:chExt cx="5911958" cy="451312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1748547" y="1392116"/>
                <a:ext cx="5793758" cy="395567"/>
              </a:xfrm>
              <a:custGeom>
                <a:rect b="b" l="l" r="r" t="t"/>
                <a:pathLst>
                  <a:path extrusionOk="0" h="7583" w="111066">
                    <a:moveTo>
                      <a:pt x="0" y="0"/>
                    </a:moveTo>
                    <a:lnTo>
                      <a:pt x="79263" y="0"/>
                    </a:lnTo>
                    <a:lnTo>
                      <a:pt x="86847" y="7583"/>
                    </a:lnTo>
                    <a:lnTo>
                      <a:pt x="111066" y="75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2" name="Google Shape;102;p6"/>
              <p:cNvSpPr/>
              <p:nvPr/>
            </p:nvSpPr>
            <p:spPr>
              <a:xfrm>
                <a:off x="7542305" y="1725228"/>
                <a:ext cx="118200" cy="118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6"/>
            <p:cNvGrpSpPr/>
            <p:nvPr/>
          </p:nvGrpSpPr>
          <p:grpSpPr>
            <a:xfrm flipH="1">
              <a:off x="5478797" y="1255615"/>
              <a:ext cx="3010303" cy="45661"/>
              <a:chOff x="1766900" y="2869225"/>
              <a:chExt cx="3737650" cy="56700"/>
            </a:xfrm>
          </p:grpSpPr>
          <p:cxnSp>
            <p:nvCxnSpPr>
              <p:cNvPr id="104" name="Google Shape;104;p6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" name="Google Shape;105;p6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" name="Google Shape;106;p6"/>
          <p:cNvSpPr/>
          <p:nvPr/>
        </p:nvSpPr>
        <p:spPr>
          <a:xfrm rot="10800000">
            <a:off x="6000549" y="-1553122"/>
            <a:ext cx="3520399" cy="184160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713224" y="4972674"/>
            <a:ext cx="1205478" cy="219752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6"/>
          <p:cNvGrpSpPr/>
          <p:nvPr/>
        </p:nvGrpSpPr>
        <p:grpSpPr>
          <a:xfrm flipH="1">
            <a:off x="-3634650" y="4404925"/>
            <a:ext cx="5724316" cy="2084515"/>
            <a:chOff x="4132575" y="4716825"/>
            <a:chExt cx="5724316" cy="2084515"/>
          </a:xfrm>
        </p:grpSpPr>
        <p:sp>
          <p:nvSpPr>
            <p:cNvPr id="109" name="Google Shape;109;p6"/>
            <p:cNvSpPr/>
            <p:nvPr/>
          </p:nvSpPr>
          <p:spPr>
            <a:xfrm flipH="1">
              <a:off x="53618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flipH="1">
              <a:off x="4132575" y="4716825"/>
              <a:ext cx="4495016" cy="2084515"/>
            </a:xfrm>
            <a:custGeom>
              <a:rect b="b" l="l" r="r" t="t"/>
              <a:pathLst>
                <a:path extrusionOk="0" h="47185" w="101749">
                  <a:moveTo>
                    <a:pt x="0" y="1"/>
                  </a:moveTo>
                  <a:lnTo>
                    <a:pt x="0" y="47185"/>
                  </a:lnTo>
                  <a:lnTo>
                    <a:pt x="101748" y="47185"/>
                  </a:lnTo>
                  <a:lnTo>
                    <a:pt x="101748" y="31097"/>
                  </a:lnTo>
                  <a:lnTo>
                    <a:pt x="96897" y="31097"/>
                  </a:lnTo>
                  <a:lnTo>
                    <a:pt x="76166" y="10366"/>
                  </a:lnTo>
                  <a:lnTo>
                    <a:pt x="55269" y="10366"/>
                  </a:lnTo>
                  <a:lnTo>
                    <a:pt x="449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52"/>
          <p:cNvGrpSpPr/>
          <p:nvPr/>
        </p:nvGrpSpPr>
        <p:grpSpPr>
          <a:xfrm>
            <a:off x="-706235" y="-1528931"/>
            <a:ext cx="9861884" cy="9150482"/>
            <a:chOff x="-706235" y="-1528931"/>
            <a:chExt cx="9861884" cy="9150482"/>
          </a:xfrm>
        </p:grpSpPr>
        <p:sp>
          <p:nvSpPr>
            <p:cNvPr id="1155" name="Google Shape;1155;p52"/>
            <p:cNvSpPr/>
            <p:nvPr/>
          </p:nvSpPr>
          <p:spPr>
            <a:xfrm>
              <a:off x="-706235" y="46040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2"/>
            <p:cNvSpPr/>
            <p:nvPr/>
          </p:nvSpPr>
          <p:spPr>
            <a:xfrm flipH="1" rot="10800000">
              <a:off x="-201825" y="-1528931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52"/>
          <p:cNvSpPr/>
          <p:nvPr/>
        </p:nvSpPr>
        <p:spPr>
          <a:xfrm>
            <a:off x="-1021725" y="3983847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52"/>
          <p:cNvSpPr/>
          <p:nvPr/>
        </p:nvSpPr>
        <p:spPr>
          <a:xfrm flipH="1">
            <a:off x="-828950" y="4250853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9" name="Google Shape;1159;p52"/>
          <p:cNvGrpSpPr/>
          <p:nvPr/>
        </p:nvGrpSpPr>
        <p:grpSpPr>
          <a:xfrm>
            <a:off x="7632064" y="4367465"/>
            <a:ext cx="3894036" cy="692436"/>
            <a:chOff x="5477439" y="1590790"/>
            <a:chExt cx="3894036" cy="692436"/>
          </a:xfrm>
        </p:grpSpPr>
        <p:grpSp>
          <p:nvGrpSpPr>
            <p:cNvPr id="1160" name="Google Shape;1160;p52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1161" name="Google Shape;1161;p52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62" name="Google Shape;1162;p52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3" name="Google Shape;1163;p52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1164" name="Google Shape;1164;p52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65" name="Google Shape;1165;p52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6" name="Google Shape;1166;p52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1167" name="Google Shape;1167;p52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68" name="Google Shape;1168;p52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9" name="Google Shape;1169;p52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1170" name="Google Shape;1170;p52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71" name="Google Shape;1171;p52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2" name="Google Shape;1172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3" name="Google Shape;1173;p52"/>
          <p:cNvSpPr txBox="1"/>
          <p:nvPr>
            <p:ph idx="1" type="subTitle"/>
          </p:nvPr>
        </p:nvSpPr>
        <p:spPr>
          <a:xfrm>
            <a:off x="4869042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4" name="Google Shape;1174;p52"/>
          <p:cNvSpPr txBox="1"/>
          <p:nvPr>
            <p:ph idx="2" type="subTitle"/>
          </p:nvPr>
        </p:nvSpPr>
        <p:spPr>
          <a:xfrm>
            <a:off x="1739345" y="2513325"/>
            <a:ext cx="2535600" cy="16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5" name="Google Shape;1175;p52"/>
          <p:cNvSpPr txBox="1"/>
          <p:nvPr>
            <p:ph idx="3" type="subTitle"/>
          </p:nvPr>
        </p:nvSpPr>
        <p:spPr>
          <a:xfrm>
            <a:off x="1739345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176" name="Google Shape;1176;p52"/>
          <p:cNvSpPr txBox="1"/>
          <p:nvPr>
            <p:ph idx="4" type="subTitle"/>
          </p:nvPr>
        </p:nvSpPr>
        <p:spPr>
          <a:xfrm>
            <a:off x="4869042" y="2037225"/>
            <a:ext cx="253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9" name="Google Shape;1179;p53"/>
          <p:cNvSpPr txBox="1"/>
          <p:nvPr>
            <p:ph idx="1" type="subTitle"/>
          </p:nvPr>
        </p:nvSpPr>
        <p:spPr>
          <a:xfrm>
            <a:off x="4755095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0" name="Google Shape;1180;p53"/>
          <p:cNvSpPr txBox="1"/>
          <p:nvPr>
            <p:ph idx="2" type="subTitle"/>
          </p:nvPr>
        </p:nvSpPr>
        <p:spPr>
          <a:xfrm>
            <a:off x="1348100" y="1667625"/>
            <a:ext cx="3040800" cy="21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181" name="Google Shape;1181;p53"/>
          <p:cNvGrpSpPr/>
          <p:nvPr/>
        </p:nvGrpSpPr>
        <p:grpSpPr>
          <a:xfrm rot="10800000">
            <a:off x="-106737" y="-1645006"/>
            <a:ext cx="9548249" cy="7357518"/>
            <a:chOff x="-1311525" y="-1414418"/>
            <a:chExt cx="9548249" cy="7357518"/>
          </a:xfrm>
        </p:grpSpPr>
        <p:sp>
          <p:nvSpPr>
            <p:cNvPr id="1182" name="Google Shape;1182;p53"/>
            <p:cNvSpPr/>
            <p:nvPr/>
          </p:nvSpPr>
          <p:spPr>
            <a:xfrm rot="10800000">
              <a:off x="-1311525" y="-1414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3"/>
            <p:cNvSpPr/>
            <p:nvPr/>
          </p:nvSpPr>
          <p:spPr>
            <a:xfrm flipH="1">
              <a:off x="-1120750" y="405606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53"/>
          <p:cNvSpPr/>
          <p:nvPr/>
        </p:nvSpPr>
        <p:spPr>
          <a:xfrm flipH="1" rot="10800000">
            <a:off x="5675306" y="4959976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5" name="Google Shape;1185;p53"/>
          <p:cNvGrpSpPr/>
          <p:nvPr/>
        </p:nvGrpSpPr>
        <p:grpSpPr>
          <a:xfrm rot="10800000">
            <a:off x="-1228535" y="-1130234"/>
            <a:ext cx="11726682" cy="8568910"/>
            <a:chOff x="-2306160" y="-3140581"/>
            <a:chExt cx="11726682" cy="8568910"/>
          </a:xfrm>
        </p:grpSpPr>
        <p:sp>
          <p:nvSpPr>
            <p:cNvPr id="1186" name="Google Shape;1186;p53"/>
            <p:cNvSpPr/>
            <p:nvPr/>
          </p:nvSpPr>
          <p:spPr>
            <a:xfrm flipH="1" rot="10800000">
              <a:off x="-2306160" y="-314058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3"/>
            <p:cNvSpPr/>
            <p:nvPr/>
          </p:nvSpPr>
          <p:spPr>
            <a:xfrm flipH="1" rot="10800000">
              <a:off x="7082099" y="48764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6615250" y="38909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53"/>
          <p:cNvGrpSpPr/>
          <p:nvPr/>
        </p:nvGrpSpPr>
        <p:grpSpPr>
          <a:xfrm flipH="1" rot="10800000">
            <a:off x="-1315487" y="4349469"/>
            <a:ext cx="3296400" cy="703085"/>
            <a:chOff x="-12" y="3628590"/>
            <a:chExt cx="3296400" cy="703085"/>
          </a:xfrm>
        </p:grpSpPr>
        <p:grpSp>
          <p:nvGrpSpPr>
            <p:cNvPr id="1190" name="Google Shape;1190;p53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191" name="Google Shape;1191;p5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92" name="Google Shape;1192;p5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3" name="Google Shape;1193;p53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194" name="Google Shape;1194;p5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95" name="Google Shape;1195;p5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6" name="Google Shape;1196;p53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197" name="Google Shape;1197;p53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98" name="Google Shape;1198;p53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9" name="Google Shape;1199;p53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200" name="Google Shape;1200;p5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01" name="Google Shape;1201;p5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54"/>
          <p:cNvGrpSpPr/>
          <p:nvPr/>
        </p:nvGrpSpPr>
        <p:grpSpPr>
          <a:xfrm>
            <a:off x="-1123779" y="-1437185"/>
            <a:ext cx="12025151" cy="8843536"/>
            <a:chOff x="-1123779" y="-1437185"/>
            <a:chExt cx="12025151" cy="8843536"/>
          </a:xfrm>
        </p:grpSpPr>
        <p:sp>
          <p:nvSpPr>
            <p:cNvPr id="1204" name="Google Shape;1204;p54"/>
            <p:cNvSpPr/>
            <p:nvPr/>
          </p:nvSpPr>
          <p:spPr>
            <a:xfrm flipH="1">
              <a:off x="5785965" y="438881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 rot="10800000">
              <a:off x="6986174" y="-886660"/>
              <a:ext cx="3247250" cy="169871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13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4"/>
            <p:cNvSpPr/>
            <p:nvPr/>
          </p:nvSpPr>
          <p:spPr>
            <a:xfrm flipH="1" rot="10800000">
              <a:off x="-1123779" y="-1437185"/>
              <a:ext cx="3115510" cy="1837815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7" name="Google Shape;120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8" name="Google Shape;1208;p54"/>
          <p:cNvSpPr txBox="1"/>
          <p:nvPr>
            <p:ph idx="1" type="subTitle"/>
          </p:nvPr>
        </p:nvSpPr>
        <p:spPr>
          <a:xfrm>
            <a:off x="93762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9" name="Google Shape;1209;p54"/>
          <p:cNvSpPr txBox="1"/>
          <p:nvPr>
            <p:ph idx="2" type="subTitle"/>
          </p:nvPr>
        </p:nvSpPr>
        <p:spPr>
          <a:xfrm>
            <a:off x="3341062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0" name="Google Shape;1210;p54"/>
          <p:cNvSpPr txBox="1"/>
          <p:nvPr>
            <p:ph idx="3" type="subTitle"/>
          </p:nvPr>
        </p:nvSpPr>
        <p:spPr>
          <a:xfrm>
            <a:off x="5744505" y="2512054"/>
            <a:ext cx="2052600" cy="15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1" name="Google Shape;1211;p54"/>
          <p:cNvSpPr txBox="1"/>
          <p:nvPr>
            <p:ph idx="4" type="subTitle"/>
          </p:nvPr>
        </p:nvSpPr>
        <p:spPr>
          <a:xfrm>
            <a:off x="937625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12" name="Google Shape;1212;p54"/>
          <p:cNvSpPr txBox="1"/>
          <p:nvPr>
            <p:ph idx="5" type="subTitle"/>
          </p:nvPr>
        </p:nvSpPr>
        <p:spPr>
          <a:xfrm>
            <a:off x="3341063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13" name="Google Shape;1213;p54"/>
          <p:cNvSpPr txBox="1"/>
          <p:nvPr>
            <p:ph idx="6" type="subTitle"/>
          </p:nvPr>
        </p:nvSpPr>
        <p:spPr>
          <a:xfrm>
            <a:off x="5744502" y="2067100"/>
            <a:ext cx="2052600" cy="5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ExtraBold"/>
              <a:buNone/>
              <a:defRPr sz="24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1214" name="Google Shape;1214;p54"/>
          <p:cNvGrpSpPr/>
          <p:nvPr/>
        </p:nvGrpSpPr>
        <p:grpSpPr>
          <a:xfrm flipH="1" rot="10800000">
            <a:off x="-1469087" y="4289940"/>
            <a:ext cx="3296400" cy="703085"/>
            <a:chOff x="-12" y="3628590"/>
            <a:chExt cx="3296400" cy="703085"/>
          </a:xfrm>
        </p:grpSpPr>
        <p:grpSp>
          <p:nvGrpSpPr>
            <p:cNvPr id="1215" name="Google Shape;1215;p54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16" name="Google Shape;1216;p54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17" name="Google Shape;1217;p54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p54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19" name="Google Shape;1219;p5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20" name="Google Shape;1220;p5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1" name="Google Shape;1221;p54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22" name="Google Shape;1222;p5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23" name="Google Shape;1223;p5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4" name="Google Shape;1224;p54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225" name="Google Shape;1225;p5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26" name="Google Shape;1226;p5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7" name="Google Shape;1227;p54"/>
          <p:cNvGrpSpPr/>
          <p:nvPr/>
        </p:nvGrpSpPr>
        <p:grpSpPr>
          <a:xfrm>
            <a:off x="-592558" y="-10342"/>
            <a:ext cx="7481573" cy="5159023"/>
            <a:chOff x="-592558" y="-10342"/>
            <a:chExt cx="7481573" cy="5159023"/>
          </a:xfrm>
        </p:grpSpPr>
        <p:sp>
          <p:nvSpPr>
            <p:cNvPr id="1228" name="Google Shape;1228;p54"/>
            <p:cNvSpPr/>
            <p:nvPr/>
          </p:nvSpPr>
          <p:spPr>
            <a:xfrm flipH="1" rot="10800000">
              <a:off x="-592558" y="-10342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4"/>
            <p:cNvSpPr/>
            <p:nvPr/>
          </p:nvSpPr>
          <p:spPr>
            <a:xfrm flipH="1" rot="10800000">
              <a:off x="5882231" y="4965151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0" name="Google Shape;1230;p54"/>
          <p:cNvSpPr/>
          <p:nvPr/>
        </p:nvSpPr>
        <p:spPr>
          <a:xfrm flipH="1">
            <a:off x="6761059" y="4250475"/>
            <a:ext cx="3573015" cy="1869125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3" name="Google Shape;1233;p55"/>
          <p:cNvSpPr txBox="1"/>
          <p:nvPr>
            <p:ph idx="1" type="subTitle"/>
          </p:nvPr>
        </p:nvSpPr>
        <p:spPr>
          <a:xfrm>
            <a:off x="1689126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4" name="Google Shape;1234;p55"/>
          <p:cNvSpPr txBox="1"/>
          <p:nvPr>
            <p:ph idx="2" type="subTitle"/>
          </p:nvPr>
        </p:nvSpPr>
        <p:spPr>
          <a:xfrm>
            <a:off x="5210878" y="176065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5" name="Google Shape;1235;p55"/>
          <p:cNvSpPr txBox="1"/>
          <p:nvPr>
            <p:ph idx="3" type="subTitle"/>
          </p:nvPr>
        </p:nvSpPr>
        <p:spPr>
          <a:xfrm>
            <a:off x="1689126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6" name="Google Shape;1236;p55"/>
          <p:cNvSpPr txBox="1"/>
          <p:nvPr>
            <p:ph idx="4" type="subTitle"/>
          </p:nvPr>
        </p:nvSpPr>
        <p:spPr>
          <a:xfrm>
            <a:off x="5210878" y="334502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7" name="Google Shape;1237;p55"/>
          <p:cNvSpPr txBox="1"/>
          <p:nvPr>
            <p:ph idx="5" type="subTitle"/>
          </p:nvPr>
        </p:nvSpPr>
        <p:spPr>
          <a:xfrm>
            <a:off x="1689126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38" name="Google Shape;1238;p55"/>
          <p:cNvSpPr txBox="1"/>
          <p:nvPr>
            <p:ph idx="6" type="subTitle"/>
          </p:nvPr>
        </p:nvSpPr>
        <p:spPr>
          <a:xfrm>
            <a:off x="1689126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39" name="Google Shape;1239;p55"/>
          <p:cNvSpPr txBox="1"/>
          <p:nvPr>
            <p:ph idx="7" type="subTitle"/>
          </p:nvPr>
        </p:nvSpPr>
        <p:spPr>
          <a:xfrm>
            <a:off x="5210851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40" name="Google Shape;1240;p55"/>
          <p:cNvSpPr txBox="1"/>
          <p:nvPr>
            <p:ph idx="8" type="subTitle"/>
          </p:nvPr>
        </p:nvSpPr>
        <p:spPr>
          <a:xfrm>
            <a:off x="5210851" y="30400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1241" name="Google Shape;1241;p55"/>
          <p:cNvGrpSpPr/>
          <p:nvPr/>
        </p:nvGrpSpPr>
        <p:grpSpPr>
          <a:xfrm>
            <a:off x="-1014025" y="-964868"/>
            <a:ext cx="10158024" cy="7826893"/>
            <a:chOff x="-1014025" y="-964868"/>
            <a:chExt cx="10158024" cy="7826893"/>
          </a:xfrm>
        </p:grpSpPr>
        <p:sp>
          <p:nvSpPr>
            <p:cNvPr id="1242" name="Google Shape;1242;p55"/>
            <p:cNvSpPr/>
            <p:nvPr/>
          </p:nvSpPr>
          <p:spPr>
            <a:xfrm rot="10800000">
              <a:off x="-1014025" y="-96486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5"/>
            <p:cNvSpPr/>
            <p:nvPr/>
          </p:nvSpPr>
          <p:spPr>
            <a:xfrm flipH="1"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4" name="Google Shape;1244;p55"/>
          <p:cNvGrpSpPr/>
          <p:nvPr/>
        </p:nvGrpSpPr>
        <p:grpSpPr>
          <a:xfrm flipH="1">
            <a:off x="-2799911" y="4184068"/>
            <a:ext cx="3894036" cy="692436"/>
            <a:chOff x="5477439" y="1590790"/>
            <a:chExt cx="3894036" cy="692436"/>
          </a:xfrm>
        </p:grpSpPr>
        <p:grpSp>
          <p:nvGrpSpPr>
            <p:cNvPr id="1245" name="Google Shape;1245;p55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1246" name="Google Shape;1246;p55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47" name="Google Shape;1247;p55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8" name="Google Shape;1248;p55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1249" name="Google Shape;1249;p55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0" name="Google Shape;1250;p55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1" name="Google Shape;1251;p55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1252" name="Google Shape;1252;p55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53" name="Google Shape;1253;p55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4" name="Google Shape;1254;p55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1255" name="Google Shape;1255;p55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56" name="Google Shape;1256;p55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7" name="Google Shape;1257;p55"/>
          <p:cNvSpPr/>
          <p:nvPr/>
        </p:nvSpPr>
        <p:spPr>
          <a:xfrm flipH="1" rot="10800000">
            <a:off x="7721650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55"/>
          <p:cNvGrpSpPr/>
          <p:nvPr/>
        </p:nvGrpSpPr>
        <p:grpSpPr>
          <a:xfrm>
            <a:off x="-2689610" y="-2478031"/>
            <a:ext cx="13399307" cy="8256735"/>
            <a:chOff x="-2689610" y="-2478031"/>
            <a:chExt cx="13399307" cy="8256735"/>
          </a:xfrm>
        </p:grpSpPr>
        <p:sp>
          <p:nvSpPr>
            <p:cNvPr id="1259" name="Google Shape;1259;p55"/>
            <p:cNvSpPr/>
            <p:nvPr/>
          </p:nvSpPr>
          <p:spPr>
            <a:xfrm flipH="1" rot="10800000">
              <a:off x="-268961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7904425" y="424129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3" name="Google Shape;1263;p56"/>
          <p:cNvSpPr txBox="1"/>
          <p:nvPr>
            <p:ph idx="1" type="subTitle"/>
          </p:nvPr>
        </p:nvSpPr>
        <p:spPr>
          <a:xfrm>
            <a:off x="720000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4" name="Google Shape;1264;p56"/>
          <p:cNvSpPr txBox="1"/>
          <p:nvPr>
            <p:ph idx="2" type="subTitle"/>
          </p:nvPr>
        </p:nvSpPr>
        <p:spPr>
          <a:xfrm>
            <a:off x="3392266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5" name="Google Shape;1265;p56"/>
          <p:cNvSpPr txBox="1"/>
          <p:nvPr>
            <p:ph idx="3" type="subTitle"/>
          </p:nvPr>
        </p:nvSpPr>
        <p:spPr>
          <a:xfrm>
            <a:off x="720000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6" name="Google Shape;1266;p56"/>
          <p:cNvSpPr txBox="1"/>
          <p:nvPr>
            <p:ph idx="4" type="subTitle"/>
          </p:nvPr>
        </p:nvSpPr>
        <p:spPr>
          <a:xfrm>
            <a:off x="3392266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7" name="Google Shape;1267;p56"/>
          <p:cNvSpPr txBox="1"/>
          <p:nvPr>
            <p:ph idx="5" type="subTitle"/>
          </p:nvPr>
        </p:nvSpPr>
        <p:spPr>
          <a:xfrm>
            <a:off x="6064528" y="1955324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8" name="Google Shape;1268;p56"/>
          <p:cNvSpPr txBox="1"/>
          <p:nvPr>
            <p:ph idx="6" type="subTitle"/>
          </p:nvPr>
        </p:nvSpPr>
        <p:spPr>
          <a:xfrm>
            <a:off x="6064528" y="3833100"/>
            <a:ext cx="23595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9" name="Google Shape;1269;p56"/>
          <p:cNvSpPr txBox="1"/>
          <p:nvPr>
            <p:ph idx="7" type="subTitle"/>
          </p:nvPr>
        </p:nvSpPr>
        <p:spPr>
          <a:xfrm>
            <a:off x="724640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70" name="Google Shape;1270;p56"/>
          <p:cNvSpPr txBox="1"/>
          <p:nvPr>
            <p:ph idx="8" type="subTitle"/>
          </p:nvPr>
        </p:nvSpPr>
        <p:spPr>
          <a:xfrm>
            <a:off x="3396904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71" name="Google Shape;1271;p56"/>
          <p:cNvSpPr txBox="1"/>
          <p:nvPr>
            <p:ph idx="9" type="subTitle"/>
          </p:nvPr>
        </p:nvSpPr>
        <p:spPr>
          <a:xfrm>
            <a:off x="6069165" y="1734325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72" name="Google Shape;1272;p56"/>
          <p:cNvSpPr txBox="1"/>
          <p:nvPr>
            <p:ph idx="13" type="subTitle"/>
          </p:nvPr>
        </p:nvSpPr>
        <p:spPr>
          <a:xfrm>
            <a:off x="724640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73" name="Google Shape;1273;p56"/>
          <p:cNvSpPr txBox="1"/>
          <p:nvPr>
            <p:ph idx="14" type="subTitle"/>
          </p:nvPr>
        </p:nvSpPr>
        <p:spPr>
          <a:xfrm>
            <a:off x="3396904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274" name="Google Shape;1274;p56"/>
          <p:cNvSpPr txBox="1"/>
          <p:nvPr>
            <p:ph idx="15" type="subTitle"/>
          </p:nvPr>
        </p:nvSpPr>
        <p:spPr>
          <a:xfrm>
            <a:off x="6069165" y="3608903"/>
            <a:ext cx="235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 ExtraBold"/>
              <a:buNone/>
              <a:defRPr sz="200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grpSp>
        <p:nvGrpSpPr>
          <p:cNvPr id="1275" name="Google Shape;1275;p56"/>
          <p:cNvGrpSpPr/>
          <p:nvPr/>
        </p:nvGrpSpPr>
        <p:grpSpPr>
          <a:xfrm>
            <a:off x="-1764035" y="-2478031"/>
            <a:ext cx="10908034" cy="9340057"/>
            <a:chOff x="-1764035" y="-2478031"/>
            <a:chExt cx="10908034" cy="9340057"/>
          </a:xfrm>
        </p:grpSpPr>
        <p:sp>
          <p:nvSpPr>
            <p:cNvPr id="1276" name="Google Shape;1276;p56"/>
            <p:cNvSpPr/>
            <p:nvPr/>
          </p:nvSpPr>
          <p:spPr>
            <a:xfrm flipH="1" rot="10800000">
              <a:off x="-1764035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6"/>
            <p:cNvSpPr/>
            <p:nvPr/>
          </p:nvSpPr>
          <p:spPr>
            <a:xfrm>
              <a:off x="-213475" y="4974994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8" name="Google Shape;1278;p56"/>
          <p:cNvGrpSpPr/>
          <p:nvPr/>
        </p:nvGrpSpPr>
        <p:grpSpPr>
          <a:xfrm flipH="1" rot="10800000">
            <a:off x="8041939" y="144568"/>
            <a:ext cx="3894036" cy="692436"/>
            <a:chOff x="5477439" y="1590790"/>
            <a:chExt cx="3894036" cy="692436"/>
          </a:xfrm>
        </p:grpSpPr>
        <p:grpSp>
          <p:nvGrpSpPr>
            <p:cNvPr id="1279" name="Google Shape;1279;p56"/>
            <p:cNvGrpSpPr/>
            <p:nvPr/>
          </p:nvGrpSpPr>
          <p:grpSpPr>
            <a:xfrm flipH="1">
              <a:off x="5803750" y="2180862"/>
              <a:ext cx="3070084" cy="102364"/>
              <a:chOff x="1779150" y="2604263"/>
              <a:chExt cx="3811875" cy="127113"/>
            </a:xfrm>
          </p:grpSpPr>
          <p:sp>
            <p:nvSpPr>
              <p:cNvPr id="1280" name="Google Shape;1280;p56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81" name="Google Shape;1281;p56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2" name="Google Shape;1282;p56"/>
            <p:cNvGrpSpPr/>
            <p:nvPr/>
          </p:nvGrpSpPr>
          <p:grpSpPr>
            <a:xfrm flipH="1">
              <a:off x="5898325" y="1789205"/>
              <a:ext cx="1567047" cy="45661"/>
              <a:chOff x="1754675" y="2566652"/>
              <a:chExt cx="1945675" cy="56700"/>
            </a:xfrm>
          </p:grpSpPr>
          <p:cxnSp>
            <p:nvCxnSpPr>
              <p:cNvPr id="1283" name="Google Shape;1283;p56"/>
              <p:cNvCxnSpPr/>
              <p:nvPr/>
            </p:nvCxnSpPr>
            <p:spPr>
              <a:xfrm>
                <a:off x="1754675" y="2595002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84" name="Google Shape;1284;p56"/>
              <p:cNvSpPr/>
              <p:nvPr/>
            </p:nvSpPr>
            <p:spPr>
              <a:xfrm>
                <a:off x="3643650" y="2566652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5" name="Google Shape;1285;p56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1286" name="Google Shape;1286;p56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87" name="Google Shape;1287;p56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8" name="Google Shape;1288;p56"/>
            <p:cNvGrpSpPr/>
            <p:nvPr/>
          </p:nvGrpSpPr>
          <p:grpSpPr>
            <a:xfrm flipH="1">
              <a:off x="6361172" y="1590790"/>
              <a:ext cx="3010303" cy="45661"/>
              <a:chOff x="631564" y="2679979"/>
              <a:chExt cx="3737650" cy="56700"/>
            </a:xfrm>
          </p:grpSpPr>
          <p:cxnSp>
            <p:nvCxnSpPr>
              <p:cNvPr id="1289" name="Google Shape;1289;p56"/>
              <p:cNvCxnSpPr/>
              <p:nvPr/>
            </p:nvCxnSpPr>
            <p:spPr>
              <a:xfrm>
                <a:off x="631564" y="2708329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90" name="Google Shape;1290;p56"/>
              <p:cNvSpPr/>
              <p:nvPr/>
            </p:nvSpPr>
            <p:spPr>
              <a:xfrm>
                <a:off x="4312514" y="2679979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91" name="Google Shape;1291;p56"/>
          <p:cNvSpPr/>
          <p:nvPr/>
        </p:nvSpPr>
        <p:spPr>
          <a:xfrm rot="10800000">
            <a:off x="-876276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56"/>
          <p:cNvGrpSpPr/>
          <p:nvPr/>
        </p:nvGrpSpPr>
        <p:grpSpPr>
          <a:xfrm>
            <a:off x="-1205775" y="-700418"/>
            <a:ext cx="11406422" cy="6958608"/>
            <a:chOff x="-1205775" y="-700418"/>
            <a:chExt cx="11406422" cy="6958608"/>
          </a:xfrm>
        </p:grpSpPr>
        <p:sp>
          <p:nvSpPr>
            <p:cNvPr id="1293" name="Google Shape;1293;p56"/>
            <p:cNvSpPr/>
            <p:nvPr/>
          </p:nvSpPr>
          <p:spPr>
            <a:xfrm rot="10800000">
              <a:off x="-1205775" y="-700418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395375" y="4720782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57"/>
          <p:cNvGrpSpPr/>
          <p:nvPr/>
        </p:nvGrpSpPr>
        <p:grpSpPr>
          <a:xfrm>
            <a:off x="-810334" y="-1436216"/>
            <a:ext cx="10049270" cy="7866187"/>
            <a:chOff x="-810334" y="-1436216"/>
            <a:chExt cx="10049270" cy="7866187"/>
          </a:xfrm>
        </p:grpSpPr>
        <p:sp>
          <p:nvSpPr>
            <p:cNvPr id="1297" name="Google Shape;1297;p57"/>
            <p:cNvSpPr/>
            <p:nvPr/>
          </p:nvSpPr>
          <p:spPr>
            <a:xfrm rot="10800000">
              <a:off x="-56042" y="-1436216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7"/>
            <p:cNvSpPr/>
            <p:nvPr/>
          </p:nvSpPr>
          <p:spPr>
            <a:xfrm>
              <a:off x="-810334" y="450692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7"/>
            <p:cNvSpPr/>
            <p:nvPr/>
          </p:nvSpPr>
          <p:spPr>
            <a:xfrm flipH="1">
              <a:off x="5463604" y="4588371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57"/>
          <p:cNvGrpSpPr/>
          <p:nvPr/>
        </p:nvGrpSpPr>
        <p:grpSpPr>
          <a:xfrm>
            <a:off x="-483963" y="343842"/>
            <a:ext cx="10364069" cy="4799653"/>
            <a:chOff x="-483963" y="343842"/>
            <a:chExt cx="10364069" cy="4799653"/>
          </a:xfrm>
        </p:grpSpPr>
        <p:sp>
          <p:nvSpPr>
            <p:cNvPr id="1301" name="Google Shape;1301;p57"/>
            <p:cNvSpPr/>
            <p:nvPr/>
          </p:nvSpPr>
          <p:spPr>
            <a:xfrm flipH="1">
              <a:off x="-483963" y="343842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7"/>
            <p:cNvSpPr/>
            <p:nvPr/>
          </p:nvSpPr>
          <p:spPr>
            <a:xfrm>
              <a:off x="490516" y="4911500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7"/>
            <p:cNvSpPr/>
            <p:nvPr/>
          </p:nvSpPr>
          <p:spPr>
            <a:xfrm flipH="1">
              <a:off x="8647766" y="4521501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4" name="Google Shape;1304;p57"/>
          <p:cNvSpPr/>
          <p:nvPr/>
        </p:nvSpPr>
        <p:spPr>
          <a:xfrm>
            <a:off x="7423987" y="-8"/>
            <a:ext cx="1006784" cy="183531"/>
          </a:xfrm>
          <a:custGeom>
            <a:rect b="b" l="l" r="r" t="t"/>
            <a:pathLst>
              <a:path extrusionOk="0" h="2889" w="15848">
                <a:moveTo>
                  <a:pt x="0" y="0"/>
                </a:moveTo>
                <a:lnTo>
                  <a:pt x="2889" y="2889"/>
                </a:lnTo>
                <a:lnTo>
                  <a:pt x="15847" y="2889"/>
                </a:lnTo>
                <a:lnTo>
                  <a:pt x="1295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57"/>
          <p:cNvSpPr txBox="1"/>
          <p:nvPr>
            <p:ph hasCustomPrompt="1" type="title"/>
          </p:nvPr>
        </p:nvSpPr>
        <p:spPr>
          <a:xfrm>
            <a:off x="3365094" y="876275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06" name="Google Shape;1306;p57"/>
          <p:cNvSpPr txBox="1"/>
          <p:nvPr>
            <p:ph idx="1" type="subTitle"/>
          </p:nvPr>
        </p:nvSpPr>
        <p:spPr>
          <a:xfrm>
            <a:off x="3365094" y="1492766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7" name="Google Shape;1307;p57"/>
          <p:cNvSpPr txBox="1"/>
          <p:nvPr>
            <p:ph hasCustomPrompt="1" idx="2" type="title"/>
          </p:nvPr>
        </p:nvSpPr>
        <p:spPr>
          <a:xfrm>
            <a:off x="3365094" y="2041118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08" name="Google Shape;1308;p57"/>
          <p:cNvSpPr txBox="1"/>
          <p:nvPr>
            <p:ph idx="3" type="subTitle"/>
          </p:nvPr>
        </p:nvSpPr>
        <p:spPr>
          <a:xfrm>
            <a:off x="3365094" y="2654570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9" name="Google Shape;1309;p57"/>
          <p:cNvSpPr txBox="1"/>
          <p:nvPr>
            <p:ph hasCustomPrompt="1" idx="4" type="title"/>
          </p:nvPr>
        </p:nvSpPr>
        <p:spPr>
          <a:xfrm>
            <a:off x="3365094" y="3205961"/>
            <a:ext cx="37542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3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10" name="Google Shape;1310;p57"/>
          <p:cNvSpPr txBox="1"/>
          <p:nvPr>
            <p:ph idx="5" type="subTitle"/>
          </p:nvPr>
        </p:nvSpPr>
        <p:spPr>
          <a:xfrm>
            <a:off x="3365094" y="3816373"/>
            <a:ext cx="37542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11" name="Google Shape;1311;p57"/>
          <p:cNvGrpSpPr/>
          <p:nvPr/>
        </p:nvGrpSpPr>
        <p:grpSpPr>
          <a:xfrm>
            <a:off x="-955172" y="-1359417"/>
            <a:ext cx="11011936" cy="8170456"/>
            <a:chOff x="-955172" y="-1359417"/>
            <a:chExt cx="11011936" cy="8170456"/>
          </a:xfrm>
        </p:grpSpPr>
        <p:sp>
          <p:nvSpPr>
            <p:cNvPr id="1312" name="Google Shape;1312;p57"/>
            <p:cNvSpPr/>
            <p:nvPr/>
          </p:nvSpPr>
          <p:spPr>
            <a:xfrm flipH="1" rot="10800000">
              <a:off x="-955172" y="-1359417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7"/>
            <p:cNvSpPr/>
            <p:nvPr/>
          </p:nvSpPr>
          <p:spPr>
            <a:xfrm flipH="1">
              <a:off x="5718529" y="473438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7"/>
            <p:cNvSpPr/>
            <p:nvPr/>
          </p:nvSpPr>
          <p:spPr>
            <a:xfrm flipH="1" rot="10800000">
              <a:off x="7251492" y="-83652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7"/>
            <p:cNvSpPr/>
            <p:nvPr/>
          </p:nvSpPr>
          <p:spPr>
            <a:xfrm flipH="1">
              <a:off x="-718483" y="4740475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6" name="Google Shape;1316;p57"/>
          <p:cNvGrpSpPr/>
          <p:nvPr/>
        </p:nvGrpSpPr>
        <p:grpSpPr>
          <a:xfrm>
            <a:off x="-3334299" y="835002"/>
            <a:ext cx="14148600" cy="3523278"/>
            <a:chOff x="-3334299" y="835002"/>
            <a:chExt cx="14148600" cy="3523278"/>
          </a:xfrm>
        </p:grpSpPr>
        <p:grpSp>
          <p:nvGrpSpPr>
            <p:cNvPr id="1317" name="Google Shape;1317;p57"/>
            <p:cNvGrpSpPr/>
            <p:nvPr/>
          </p:nvGrpSpPr>
          <p:grpSpPr>
            <a:xfrm flipH="1">
              <a:off x="7517900" y="835002"/>
              <a:ext cx="3296400" cy="703085"/>
              <a:chOff x="-12" y="3628590"/>
              <a:chExt cx="3296400" cy="703085"/>
            </a:xfrm>
          </p:grpSpPr>
          <p:grpSp>
            <p:nvGrpSpPr>
              <p:cNvPr id="1318" name="Google Shape;1318;p57"/>
              <p:cNvGrpSpPr/>
              <p:nvPr/>
            </p:nvGrpSpPr>
            <p:grpSpPr>
              <a:xfrm>
                <a:off x="854867" y="39966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319" name="Google Shape;1319;p57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20" name="Google Shape;1320;p57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1" name="Google Shape;1321;p57"/>
              <p:cNvGrpSpPr/>
              <p:nvPr/>
            </p:nvGrpSpPr>
            <p:grpSpPr>
              <a:xfrm>
                <a:off x="518420" y="4195487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322" name="Google Shape;1322;p57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323" name="Google Shape;1323;p57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4" name="Google Shape;1324;p57"/>
              <p:cNvGrpSpPr/>
              <p:nvPr/>
            </p:nvGrpSpPr>
            <p:grpSpPr>
              <a:xfrm>
                <a:off x="226304" y="37648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325" name="Google Shape;1325;p57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326" name="Google Shape;1326;p57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7" name="Google Shape;1327;p57"/>
              <p:cNvGrpSpPr/>
              <p:nvPr/>
            </p:nvGrpSpPr>
            <p:grpSpPr>
              <a:xfrm>
                <a:off x="-12" y="36285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328" name="Google Shape;1328;p57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29" name="Google Shape;1329;p57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30" name="Google Shape;1330;p57"/>
            <p:cNvGrpSpPr/>
            <p:nvPr/>
          </p:nvGrpSpPr>
          <p:grpSpPr>
            <a:xfrm flipH="1">
              <a:off x="-3334299" y="3816365"/>
              <a:ext cx="4555892" cy="541915"/>
              <a:chOff x="5950034" y="3380465"/>
              <a:chExt cx="4555892" cy="541915"/>
            </a:xfrm>
          </p:grpSpPr>
          <p:grpSp>
            <p:nvGrpSpPr>
              <p:cNvPr id="1331" name="Google Shape;1331;p57"/>
              <p:cNvGrpSpPr/>
              <p:nvPr/>
            </p:nvGrpSpPr>
            <p:grpSpPr>
              <a:xfrm rot="10800000">
                <a:off x="5950034" y="3380473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332" name="Google Shape;1332;p57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333" name="Google Shape;1333;p57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4" name="Google Shape;1334;p57"/>
              <p:cNvGrpSpPr/>
              <p:nvPr/>
            </p:nvGrpSpPr>
            <p:grpSpPr>
              <a:xfrm rot="10800000">
                <a:off x="6396949" y="3536010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335" name="Google Shape;1335;p57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336" name="Google Shape;1336;p57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7" name="Google Shape;1337;p57"/>
              <p:cNvGrpSpPr/>
              <p:nvPr/>
            </p:nvGrpSpPr>
            <p:grpSpPr>
              <a:xfrm rot="10800000">
                <a:off x="6906834" y="3876719"/>
                <a:ext cx="3140396" cy="45661"/>
                <a:chOff x="234768" y="1449263"/>
                <a:chExt cx="3899175" cy="56700"/>
              </a:xfrm>
            </p:grpSpPr>
            <p:cxnSp>
              <p:nvCxnSpPr>
                <p:cNvPr id="1338" name="Google Shape;1338;p57"/>
                <p:cNvCxnSpPr/>
                <p:nvPr/>
              </p:nvCxnSpPr>
              <p:spPr>
                <a:xfrm>
                  <a:off x="234768" y="1477625"/>
                  <a:ext cx="3846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39" name="Google Shape;1339;p57"/>
                <p:cNvSpPr/>
                <p:nvPr/>
              </p:nvSpPr>
              <p:spPr>
                <a:xfrm>
                  <a:off x="4077243" y="1449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40" name="Google Shape;1340;p57"/>
              <p:cNvGrpSpPr/>
              <p:nvPr/>
            </p:nvGrpSpPr>
            <p:grpSpPr>
              <a:xfrm flipH="1">
                <a:off x="7495622" y="3380465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341" name="Google Shape;1341;p57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342" name="Google Shape;1342;p57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Google Shape;1344;p58"/>
          <p:cNvGrpSpPr/>
          <p:nvPr/>
        </p:nvGrpSpPr>
        <p:grpSpPr>
          <a:xfrm flipH="1">
            <a:off x="-254387" y="-883043"/>
            <a:ext cx="10284849" cy="7556893"/>
            <a:chOff x="-1900475" y="-883043"/>
            <a:chExt cx="10284849" cy="7556893"/>
          </a:xfrm>
        </p:grpSpPr>
        <p:sp>
          <p:nvSpPr>
            <p:cNvPr id="1345" name="Google Shape;1345;p58"/>
            <p:cNvSpPr/>
            <p:nvPr/>
          </p:nvSpPr>
          <p:spPr>
            <a:xfrm rot="10800000">
              <a:off x="-1900475" y="-883043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46" name="Google Shape;1346;p58"/>
            <p:cNvSpPr/>
            <p:nvPr/>
          </p:nvSpPr>
          <p:spPr>
            <a:xfrm flipH="1">
              <a:off x="-973100" y="4786819"/>
              <a:ext cx="9357474" cy="1887032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347" name="Google Shape;1347;p58"/>
          <p:cNvSpPr/>
          <p:nvPr/>
        </p:nvSpPr>
        <p:spPr>
          <a:xfrm rot="10800000">
            <a:off x="-308364" y="4876491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48" name="Google Shape;1348;p58"/>
          <p:cNvGrpSpPr/>
          <p:nvPr/>
        </p:nvGrpSpPr>
        <p:grpSpPr>
          <a:xfrm>
            <a:off x="-1129385" y="-2478031"/>
            <a:ext cx="12010982" cy="8673260"/>
            <a:chOff x="-1129385" y="-2478031"/>
            <a:chExt cx="12010982" cy="8673260"/>
          </a:xfrm>
        </p:grpSpPr>
        <p:sp>
          <p:nvSpPr>
            <p:cNvPr id="1349" name="Google Shape;1349;p58"/>
            <p:cNvSpPr/>
            <p:nvPr/>
          </p:nvSpPr>
          <p:spPr>
            <a:xfrm rot="10800000">
              <a:off x="5766190" y="-2478031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350" name="Google Shape;1350;p58"/>
            <p:cNvSpPr/>
            <p:nvPr/>
          </p:nvSpPr>
          <p:spPr>
            <a:xfrm flipH="1">
              <a:off x="-1129385" y="465782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351" name="Google Shape;1351;p58"/>
          <p:cNvGrpSpPr/>
          <p:nvPr/>
        </p:nvGrpSpPr>
        <p:grpSpPr>
          <a:xfrm>
            <a:off x="-1765037" y="118040"/>
            <a:ext cx="3296400" cy="703085"/>
            <a:chOff x="-12" y="3628590"/>
            <a:chExt cx="3296400" cy="703085"/>
          </a:xfrm>
        </p:grpSpPr>
        <p:grpSp>
          <p:nvGrpSpPr>
            <p:cNvPr id="1352" name="Google Shape;1352;p58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353" name="Google Shape;1353;p58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54" name="Google Shape;1354;p58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5" name="Google Shape;1355;p58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356" name="Google Shape;1356;p58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57" name="Google Shape;1357;p58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8" name="Google Shape;1358;p58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359" name="Google Shape;1359;p58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60" name="Google Shape;1360;p58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1" name="Google Shape;1361;p58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62" name="Google Shape;1362;p58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63" name="Google Shape;1363;p58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4" name="Google Shape;1364;p58"/>
          <p:cNvSpPr txBox="1"/>
          <p:nvPr>
            <p:ph hasCustomPrompt="1" type="title"/>
          </p:nvPr>
        </p:nvSpPr>
        <p:spPr>
          <a:xfrm>
            <a:off x="1531375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65" name="Google Shape;1365;p58"/>
          <p:cNvSpPr txBox="1"/>
          <p:nvPr>
            <p:ph idx="1" type="subTitle"/>
          </p:nvPr>
        </p:nvSpPr>
        <p:spPr>
          <a:xfrm>
            <a:off x="9385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6" name="Google Shape;1366;p58"/>
          <p:cNvSpPr txBox="1"/>
          <p:nvPr>
            <p:ph idx="2" type="subTitle"/>
          </p:nvPr>
        </p:nvSpPr>
        <p:spPr>
          <a:xfrm>
            <a:off x="9385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367" name="Google Shape;1367;p58"/>
          <p:cNvSpPr txBox="1"/>
          <p:nvPr>
            <p:ph hasCustomPrompt="1" idx="3" type="title"/>
          </p:nvPr>
        </p:nvSpPr>
        <p:spPr>
          <a:xfrm>
            <a:off x="40782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68" name="Google Shape;1368;p58"/>
          <p:cNvSpPr txBox="1"/>
          <p:nvPr>
            <p:ph idx="4" type="subTitle"/>
          </p:nvPr>
        </p:nvSpPr>
        <p:spPr>
          <a:xfrm>
            <a:off x="34854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9" name="Google Shape;1369;p58"/>
          <p:cNvSpPr txBox="1"/>
          <p:nvPr>
            <p:ph idx="5" type="subTitle"/>
          </p:nvPr>
        </p:nvSpPr>
        <p:spPr>
          <a:xfrm>
            <a:off x="34854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370" name="Google Shape;1370;p58"/>
          <p:cNvSpPr txBox="1"/>
          <p:nvPr>
            <p:ph hasCustomPrompt="1" idx="6" type="title"/>
          </p:nvPr>
        </p:nvSpPr>
        <p:spPr>
          <a:xfrm>
            <a:off x="6625100" y="1785550"/>
            <a:ext cx="987600" cy="406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23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b="0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1371" name="Google Shape;1371;p58"/>
          <p:cNvSpPr txBox="1"/>
          <p:nvPr>
            <p:ph idx="7" type="subTitle"/>
          </p:nvPr>
        </p:nvSpPr>
        <p:spPr>
          <a:xfrm>
            <a:off x="6032300" y="3813800"/>
            <a:ext cx="21732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72" name="Google Shape;1372;p58"/>
          <p:cNvSpPr txBox="1"/>
          <p:nvPr>
            <p:ph idx="8" type="subTitle"/>
          </p:nvPr>
        </p:nvSpPr>
        <p:spPr>
          <a:xfrm>
            <a:off x="6032300" y="3479925"/>
            <a:ext cx="2173200" cy="4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ExtraBold"/>
              <a:buNone/>
              <a:defRPr sz="24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1373" name="Google Shape;1373;p58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76" name="Google Shape;1376;p59"/>
          <p:cNvGrpSpPr/>
          <p:nvPr/>
        </p:nvGrpSpPr>
        <p:grpSpPr>
          <a:xfrm flipH="1" rot="10800000">
            <a:off x="7632084" y="158865"/>
            <a:ext cx="3010303" cy="380635"/>
            <a:chOff x="5446772" y="1743190"/>
            <a:chExt cx="3010303" cy="380635"/>
          </a:xfrm>
        </p:grpSpPr>
        <p:grpSp>
          <p:nvGrpSpPr>
            <p:cNvPr id="1377" name="Google Shape;1377;p59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1378" name="Google Shape;1378;p59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79" name="Google Shape;1379;p59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0" name="Google Shape;1380;p59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1381" name="Google Shape;1381;p59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82" name="Google Shape;1382;p59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3" name="Google Shape;1383;p59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1384" name="Google Shape;1384;p59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85" name="Google Shape;1385;p59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6" name="Google Shape;1386;p59"/>
          <p:cNvGrpSpPr/>
          <p:nvPr/>
        </p:nvGrpSpPr>
        <p:grpSpPr>
          <a:xfrm>
            <a:off x="-201828" y="-265593"/>
            <a:ext cx="9294978" cy="6913322"/>
            <a:chOff x="-201828" y="-265593"/>
            <a:chExt cx="9294978" cy="6913322"/>
          </a:xfrm>
        </p:grpSpPr>
        <p:sp>
          <p:nvSpPr>
            <p:cNvPr id="1387" name="Google Shape;1387;p59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 flipH="1" rot="10800000">
              <a:off x="-163643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59"/>
          <p:cNvSpPr/>
          <p:nvPr/>
        </p:nvSpPr>
        <p:spPr>
          <a:xfrm flipH="1" rot="10800000">
            <a:off x="8818850" y="4058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59"/>
          <p:cNvSpPr/>
          <p:nvPr/>
        </p:nvSpPr>
        <p:spPr>
          <a:xfrm>
            <a:off x="7371025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" name="Google Shape;1392;p60"/>
          <p:cNvGrpSpPr/>
          <p:nvPr/>
        </p:nvGrpSpPr>
        <p:grpSpPr>
          <a:xfrm>
            <a:off x="-1199871" y="-1359417"/>
            <a:ext cx="10183874" cy="7869675"/>
            <a:chOff x="-1199871" y="-1359417"/>
            <a:chExt cx="10183874" cy="7869675"/>
          </a:xfrm>
        </p:grpSpPr>
        <p:grpSp>
          <p:nvGrpSpPr>
            <p:cNvPr id="1393" name="Google Shape;1393;p60"/>
            <p:cNvGrpSpPr/>
            <p:nvPr/>
          </p:nvGrpSpPr>
          <p:grpSpPr>
            <a:xfrm>
              <a:off x="-955172" y="-1359417"/>
              <a:ext cx="9939175" cy="7789388"/>
              <a:chOff x="-955172" y="-1359417"/>
              <a:chExt cx="9939175" cy="7789388"/>
            </a:xfrm>
          </p:grpSpPr>
          <p:sp>
            <p:nvSpPr>
              <p:cNvPr id="1394" name="Google Shape;1394;p60"/>
              <p:cNvSpPr/>
              <p:nvPr/>
            </p:nvSpPr>
            <p:spPr>
              <a:xfrm flipH="1">
                <a:off x="5463604" y="4588371"/>
                <a:ext cx="3520399" cy="1841600"/>
              </a:xfrm>
              <a:custGeom>
                <a:rect b="b" l="l" r="r" t="t"/>
                <a:pathLst>
                  <a:path extrusionOk="0" h="33981" w="64958">
                    <a:moveTo>
                      <a:pt x="1" y="0"/>
                    </a:moveTo>
                    <a:lnTo>
                      <a:pt x="1" y="33831"/>
                    </a:lnTo>
                    <a:lnTo>
                      <a:pt x="64957" y="33980"/>
                    </a:lnTo>
                    <a:lnTo>
                      <a:pt x="64957" y="33980"/>
                    </a:lnTo>
                    <a:lnTo>
                      <a:pt x="3099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60"/>
              <p:cNvSpPr/>
              <p:nvPr/>
            </p:nvSpPr>
            <p:spPr>
              <a:xfrm flipH="1" rot="10800000">
                <a:off x="-955172" y="-1359417"/>
                <a:ext cx="2979895" cy="1757817"/>
              </a:xfrm>
              <a:custGeom>
                <a:rect b="b" l="l" r="r" t="t"/>
                <a:pathLst>
                  <a:path extrusionOk="0" h="65842" w="111617">
                    <a:moveTo>
                      <a:pt x="0" y="0"/>
                    </a:moveTo>
                    <a:lnTo>
                      <a:pt x="0" y="65842"/>
                    </a:lnTo>
                    <a:lnTo>
                      <a:pt x="111616" y="65842"/>
                    </a:lnTo>
                    <a:lnTo>
                      <a:pt x="111616" y="17621"/>
                    </a:lnTo>
                    <a:lnTo>
                      <a:pt x="97436" y="17621"/>
                    </a:lnTo>
                    <a:lnTo>
                      <a:pt x="85702" y="6053"/>
                    </a:lnTo>
                    <a:lnTo>
                      <a:pt x="52864" y="6053"/>
                    </a:lnTo>
                    <a:lnTo>
                      <a:pt x="46811" y="0"/>
                    </a:lnTo>
                    <a:close/>
                  </a:path>
                </a:pathLst>
              </a:custGeom>
              <a:solidFill>
                <a:srgbClr val="000000">
                  <a:alpha val="87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6" name="Google Shape;1396;p60"/>
            <p:cNvSpPr/>
            <p:nvPr/>
          </p:nvSpPr>
          <p:spPr>
            <a:xfrm>
              <a:off x="-1199871" y="4668658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7" name="Google Shape;1397;p60"/>
          <p:cNvSpPr/>
          <p:nvPr/>
        </p:nvSpPr>
        <p:spPr>
          <a:xfrm flipH="1">
            <a:off x="8647766" y="4521501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60"/>
          <p:cNvGrpSpPr/>
          <p:nvPr/>
        </p:nvGrpSpPr>
        <p:grpSpPr>
          <a:xfrm flipH="1" rot="10800000">
            <a:off x="-1576500" y="4252465"/>
            <a:ext cx="3296400" cy="703085"/>
            <a:chOff x="-12" y="3628590"/>
            <a:chExt cx="3296400" cy="703085"/>
          </a:xfrm>
        </p:grpSpPr>
        <p:grpSp>
          <p:nvGrpSpPr>
            <p:cNvPr id="1399" name="Google Shape;1399;p60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400" name="Google Shape;1400;p60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01" name="Google Shape;1401;p60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2" name="Google Shape;1402;p60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403" name="Google Shape;1403;p60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04" name="Google Shape;1404;p60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5" name="Google Shape;1405;p60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406" name="Google Shape;1406;p60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07" name="Google Shape;1407;p60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8" name="Google Shape;1408;p60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409" name="Google Shape;1409;p60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10" name="Google Shape;1410;p60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11" name="Google Shape;1411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2" name="Google Shape;1412;p60"/>
          <p:cNvSpPr/>
          <p:nvPr/>
        </p:nvSpPr>
        <p:spPr>
          <a:xfrm flipH="1">
            <a:off x="5718529" y="4734383"/>
            <a:ext cx="3520400" cy="2076657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5" name="Google Shape;1415;p61"/>
          <p:cNvSpPr/>
          <p:nvPr/>
        </p:nvSpPr>
        <p:spPr>
          <a:xfrm>
            <a:off x="6422716" y="-11537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61"/>
          <p:cNvSpPr/>
          <p:nvPr/>
        </p:nvSpPr>
        <p:spPr>
          <a:xfrm rot="10800000">
            <a:off x="6549401" y="-1824231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61"/>
          <p:cNvGrpSpPr/>
          <p:nvPr/>
        </p:nvGrpSpPr>
        <p:grpSpPr>
          <a:xfrm>
            <a:off x="-1690350" y="187965"/>
            <a:ext cx="3296400" cy="703085"/>
            <a:chOff x="-12" y="3628590"/>
            <a:chExt cx="3296400" cy="703085"/>
          </a:xfrm>
        </p:grpSpPr>
        <p:grpSp>
          <p:nvGrpSpPr>
            <p:cNvPr id="1418" name="Google Shape;1418;p61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419" name="Google Shape;1419;p61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20" name="Google Shape;1420;p61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1" name="Google Shape;1421;p61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422" name="Google Shape;1422;p61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23" name="Google Shape;1423;p61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4" name="Google Shape;1424;p61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425" name="Google Shape;1425;p61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26" name="Google Shape;1426;p61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7" name="Google Shape;1427;p61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428" name="Google Shape;1428;p61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29" name="Google Shape;1429;p61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0" name="Google Shape;1430;p61"/>
          <p:cNvGrpSpPr/>
          <p:nvPr/>
        </p:nvGrpSpPr>
        <p:grpSpPr>
          <a:xfrm>
            <a:off x="-2028096" y="-665229"/>
            <a:ext cx="5371751" cy="7430144"/>
            <a:chOff x="-2028096" y="-665229"/>
            <a:chExt cx="5371751" cy="7430144"/>
          </a:xfrm>
        </p:grpSpPr>
        <p:sp>
          <p:nvSpPr>
            <p:cNvPr id="1431" name="Google Shape;1431;p61"/>
            <p:cNvSpPr/>
            <p:nvPr/>
          </p:nvSpPr>
          <p:spPr>
            <a:xfrm>
              <a:off x="-176746" y="4688258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1"/>
            <p:cNvSpPr/>
            <p:nvPr/>
          </p:nvSpPr>
          <p:spPr>
            <a:xfrm flipH="1" rot="10800000">
              <a:off x="-2028096" y="-66522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subTitle"/>
          </p:nvPr>
        </p:nvSpPr>
        <p:spPr>
          <a:xfrm>
            <a:off x="1039274" y="1747188"/>
            <a:ext cx="30570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5" name="Google Shape;115;p7"/>
          <p:cNvSpPr/>
          <p:nvPr>
            <p:ph idx="2" type="pic"/>
          </p:nvPr>
        </p:nvSpPr>
        <p:spPr>
          <a:xfrm>
            <a:off x="4393774" y="1379588"/>
            <a:ext cx="3903300" cy="30336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7"/>
          <p:cNvSpPr/>
          <p:nvPr/>
        </p:nvSpPr>
        <p:spPr>
          <a:xfrm>
            <a:off x="-1098862" y="4604011"/>
            <a:ext cx="5115407" cy="3017539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rgbClr val="000000">
              <a:alpha val="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 flipH="1" rot="10800000">
            <a:off x="-1594613" y="-603810"/>
            <a:ext cx="3247250" cy="1698710"/>
          </a:xfrm>
          <a:custGeom>
            <a:rect b="b" l="l" r="r" t="t"/>
            <a:pathLst>
              <a:path extrusionOk="0" h="33981" w="64958">
                <a:moveTo>
                  <a:pt x="1" y="0"/>
                </a:moveTo>
                <a:lnTo>
                  <a:pt x="1" y="33831"/>
                </a:lnTo>
                <a:lnTo>
                  <a:pt x="64957" y="33980"/>
                </a:lnTo>
                <a:lnTo>
                  <a:pt x="64957" y="33980"/>
                </a:lnTo>
                <a:lnTo>
                  <a:pt x="30991" y="0"/>
                </a:lnTo>
                <a:close/>
              </a:path>
            </a:pathLst>
          </a:custGeom>
          <a:solidFill>
            <a:srgbClr val="000000">
              <a:alpha val="13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7"/>
          <p:cNvGrpSpPr/>
          <p:nvPr/>
        </p:nvGrpSpPr>
        <p:grpSpPr>
          <a:xfrm>
            <a:off x="645846" y="7"/>
            <a:ext cx="7230373" cy="5143500"/>
            <a:chOff x="645846" y="7"/>
            <a:chExt cx="7230373" cy="5143500"/>
          </a:xfrm>
        </p:grpSpPr>
        <p:sp>
          <p:nvSpPr>
            <p:cNvPr id="119" name="Google Shape;119;p7"/>
            <p:cNvSpPr/>
            <p:nvPr/>
          </p:nvSpPr>
          <p:spPr>
            <a:xfrm rot="10800000">
              <a:off x="645796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 rot="10800000">
              <a:off x="645846" y="49599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-1510053" y="314652"/>
            <a:ext cx="3296400" cy="703085"/>
            <a:chOff x="-12" y="3628590"/>
            <a:chExt cx="3296400" cy="703085"/>
          </a:xfrm>
        </p:grpSpPr>
        <p:grpSp>
          <p:nvGrpSpPr>
            <p:cNvPr id="122" name="Google Shape;122;p7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23" name="Google Shape;123;p7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" name="Google Shape;124;p7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7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26" name="Google Shape;126;p7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" name="Google Shape;127;p7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7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29" name="Google Shape;129;p7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30" name="Google Shape;130;p7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7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32" name="Google Shape;132;p7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3" name="Google Shape;133;p7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" name="Google Shape;134;p7"/>
          <p:cNvGrpSpPr/>
          <p:nvPr/>
        </p:nvGrpSpPr>
        <p:grpSpPr>
          <a:xfrm>
            <a:off x="-1510039" y="-1589006"/>
            <a:ext cx="11920665" cy="7774731"/>
            <a:chOff x="-1510039" y="-1589006"/>
            <a:chExt cx="11920665" cy="7774731"/>
          </a:xfrm>
        </p:grpSpPr>
        <p:sp>
          <p:nvSpPr>
            <p:cNvPr id="135" name="Google Shape;135;p7"/>
            <p:cNvSpPr/>
            <p:nvPr/>
          </p:nvSpPr>
          <p:spPr>
            <a:xfrm rot="10800000">
              <a:off x="6802328" y="-1589006"/>
              <a:ext cx="3608299" cy="2128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1510039" y="4316600"/>
              <a:ext cx="3573015" cy="186912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" name="Google Shape;1434;p62"/>
          <p:cNvGrpSpPr/>
          <p:nvPr/>
        </p:nvGrpSpPr>
        <p:grpSpPr>
          <a:xfrm>
            <a:off x="-1206796" y="-728442"/>
            <a:ext cx="11075673" cy="7393347"/>
            <a:chOff x="-1206796" y="-728442"/>
            <a:chExt cx="11075673" cy="7393347"/>
          </a:xfrm>
        </p:grpSpPr>
        <p:sp>
          <p:nvSpPr>
            <p:cNvPr id="1435" name="Google Shape;1435;p62"/>
            <p:cNvSpPr/>
            <p:nvPr/>
          </p:nvSpPr>
          <p:spPr>
            <a:xfrm flipH="1" rot="10800000">
              <a:off x="-1206796" y="-72844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2"/>
            <p:cNvSpPr/>
            <p:nvPr/>
          </p:nvSpPr>
          <p:spPr>
            <a:xfrm rot="10800000">
              <a:off x="7640980" y="-38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2"/>
            <p:cNvSpPr/>
            <p:nvPr/>
          </p:nvSpPr>
          <p:spPr>
            <a:xfrm>
              <a:off x="-150967" y="475350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8" name="Google Shape;1438;p62"/>
          <p:cNvGrpSpPr/>
          <p:nvPr/>
        </p:nvGrpSpPr>
        <p:grpSpPr>
          <a:xfrm>
            <a:off x="-460988" y="5"/>
            <a:ext cx="8180159" cy="5143491"/>
            <a:chOff x="-460988" y="5"/>
            <a:chExt cx="8180159" cy="5143491"/>
          </a:xfrm>
        </p:grpSpPr>
        <p:sp>
          <p:nvSpPr>
            <p:cNvPr id="1439" name="Google Shape;1439;p62"/>
            <p:cNvSpPr/>
            <p:nvPr/>
          </p:nvSpPr>
          <p:spPr>
            <a:xfrm>
              <a:off x="6712387" y="5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0" name="Google Shape;1440;p62"/>
            <p:cNvGrpSpPr/>
            <p:nvPr/>
          </p:nvGrpSpPr>
          <p:grpSpPr>
            <a:xfrm>
              <a:off x="-460988" y="447730"/>
              <a:ext cx="7721994" cy="4695766"/>
              <a:chOff x="-460988" y="447730"/>
              <a:chExt cx="7721994" cy="4695766"/>
            </a:xfrm>
          </p:grpSpPr>
          <p:sp>
            <p:nvSpPr>
              <p:cNvPr id="1441" name="Google Shape;1441;p62"/>
              <p:cNvSpPr/>
              <p:nvPr/>
            </p:nvSpPr>
            <p:spPr>
              <a:xfrm flipH="1">
                <a:off x="-460988" y="447730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42" name="Google Shape;1442;p62"/>
              <p:cNvGrpSpPr/>
              <p:nvPr/>
            </p:nvGrpSpPr>
            <p:grpSpPr>
              <a:xfrm>
                <a:off x="117004" y="4911501"/>
                <a:ext cx="7144003" cy="231995"/>
                <a:chOff x="117004" y="4911501"/>
                <a:chExt cx="7144003" cy="231995"/>
              </a:xfrm>
            </p:grpSpPr>
            <p:sp>
              <p:nvSpPr>
                <p:cNvPr id="1443" name="Google Shape;1443;p62"/>
                <p:cNvSpPr/>
                <p:nvPr/>
              </p:nvSpPr>
              <p:spPr>
                <a:xfrm>
                  <a:off x="117004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62"/>
                <p:cNvSpPr/>
                <p:nvPr/>
              </p:nvSpPr>
              <p:spPr>
                <a:xfrm flipH="1">
                  <a:off x="6028666" y="4911501"/>
                  <a:ext cx="1232340" cy="231995"/>
                </a:xfrm>
                <a:custGeom>
                  <a:rect b="b" l="l" r="r" t="t"/>
                  <a:pathLst>
                    <a:path extrusionOk="0" h="4203" w="22325">
                      <a:moveTo>
                        <a:pt x="0" y="0"/>
                      </a:moveTo>
                      <a:lnTo>
                        <a:pt x="4191" y="4191"/>
                      </a:lnTo>
                      <a:lnTo>
                        <a:pt x="22325" y="4202"/>
                      </a:lnTo>
                      <a:lnTo>
                        <a:pt x="1813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445" name="Google Shape;1445;p62"/>
          <p:cNvGrpSpPr/>
          <p:nvPr/>
        </p:nvGrpSpPr>
        <p:grpSpPr>
          <a:xfrm>
            <a:off x="-1206808" y="-1311142"/>
            <a:ext cx="12598531" cy="8806268"/>
            <a:chOff x="-1206808" y="-1311142"/>
            <a:chExt cx="12598531" cy="8806268"/>
          </a:xfrm>
        </p:grpSpPr>
        <p:sp>
          <p:nvSpPr>
            <p:cNvPr id="1446" name="Google Shape;1446;p62"/>
            <p:cNvSpPr/>
            <p:nvPr/>
          </p:nvSpPr>
          <p:spPr>
            <a:xfrm flipH="1" rot="10800000">
              <a:off x="-563672" y="-1311142"/>
              <a:ext cx="2979895" cy="175781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2"/>
            <p:cNvSpPr/>
            <p:nvPr/>
          </p:nvSpPr>
          <p:spPr>
            <a:xfrm flipH="1">
              <a:off x="6490621" y="4604004"/>
              <a:ext cx="4901102" cy="2891122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2"/>
            <p:cNvSpPr/>
            <p:nvPr/>
          </p:nvSpPr>
          <p:spPr>
            <a:xfrm flipH="1" rot="10800000">
              <a:off x="6338717" y="-9979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2"/>
            <p:cNvSpPr/>
            <p:nvPr/>
          </p:nvSpPr>
          <p:spPr>
            <a:xfrm flipH="1">
              <a:off x="-1206808" y="438625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62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1" name="Google Shape;1451;p62"/>
          <p:cNvSpPr txBox="1"/>
          <p:nvPr>
            <p:ph idx="1" type="subTitle"/>
          </p:nvPr>
        </p:nvSpPr>
        <p:spPr>
          <a:xfrm>
            <a:off x="2347900" y="15718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2" name="Google Shape;1452;p6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b="1" sz="1000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" name="Google Shape;1454;p63"/>
          <p:cNvGrpSpPr/>
          <p:nvPr/>
        </p:nvGrpSpPr>
        <p:grpSpPr>
          <a:xfrm rot="10800000">
            <a:off x="-1889528" y="158865"/>
            <a:ext cx="3010303" cy="380635"/>
            <a:chOff x="5446772" y="1743190"/>
            <a:chExt cx="3010303" cy="380635"/>
          </a:xfrm>
        </p:grpSpPr>
        <p:grpSp>
          <p:nvGrpSpPr>
            <p:cNvPr id="1455" name="Google Shape;1455;p63"/>
            <p:cNvGrpSpPr/>
            <p:nvPr/>
          </p:nvGrpSpPr>
          <p:grpSpPr>
            <a:xfrm flipH="1">
              <a:off x="5898325" y="1865405"/>
              <a:ext cx="1567047" cy="45661"/>
              <a:chOff x="1754675" y="2661275"/>
              <a:chExt cx="1945675" cy="56700"/>
            </a:xfrm>
          </p:grpSpPr>
          <p:cxnSp>
            <p:nvCxnSpPr>
              <p:cNvPr id="1456" name="Google Shape;1456;p63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57" name="Google Shape;1457;p63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8" name="Google Shape;1458;p63"/>
            <p:cNvGrpSpPr/>
            <p:nvPr/>
          </p:nvGrpSpPr>
          <p:grpSpPr>
            <a:xfrm flipH="1">
              <a:off x="5477439" y="1987637"/>
              <a:ext cx="1561280" cy="136187"/>
              <a:chOff x="1754675" y="2824000"/>
              <a:chExt cx="4728285" cy="412439"/>
            </a:xfrm>
          </p:grpSpPr>
          <p:sp>
            <p:nvSpPr>
              <p:cNvPr id="1459" name="Google Shape;1459;p63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60" name="Google Shape;1460;p63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1" name="Google Shape;1461;p63"/>
            <p:cNvGrpSpPr/>
            <p:nvPr/>
          </p:nvGrpSpPr>
          <p:grpSpPr>
            <a:xfrm flipH="1">
              <a:off x="5446772" y="1743190"/>
              <a:ext cx="3010303" cy="45661"/>
              <a:chOff x="1766900" y="2869225"/>
              <a:chExt cx="3737650" cy="56700"/>
            </a:xfrm>
          </p:grpSpPr>
          <p:cxnSp>
            <p:nvCxnSpPr>
              <p:cNvPr id="1462" name="Google Shape;1462;p63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63" name="Google Shape;1463;p63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4" name="Google Shape;1464;p63"/>
          <p:cNvGrpSpPr/>
          <p:nvPr/>
        </p:nvGrpSpPr>
        <p:grpSpPr>
          <a:xfrm flipH="1">
            <a:off x="1347409" y="-265593"/>
            <a:ext cx="9294978" cy="6913322"/>
            <a:chOff x="-201828" y="-265593"/>
            <a:chExt cx="9294978" cy="6913322"/>
          </a:xfrm>
        </p:grpSpPr>
        <p:sp>
          <p:nvSpPr>
            <p:cNvPr id="1465" name="Google Shape;1465;p63"/>
            <p:cNvSpPr/>
            <p:nvPr/>
          </p:nvSpPr>
          <p:spPr>
            <a:xfrm>
              <a:off x="-201828" y="4736333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3"/>
            <p:cNvSpPr/>
            <p:nvPr/>
          </p:nvSpPr>
          <p:spPr>
            <a:xfrm flipH="1" rot="10800000">
              <a:off x="1175807" y="-265593"/>
              <a:ext cx="1539180" cy="805095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63"/>
          <p:cNvSpPr/>
          <p:nvPr/>
        </p:nvSpPr>
        <p:spPr>
          <a:xfrm rot="10800000">
            <a:off x="794659" y="4876484"/>
            <a:ext cx="1418251" cy="267006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63"/>
          <p:cNvSpPr/>
          <p:nvPr/>
        </p:nvSpPr>
        <p:spPr>
          <a:xfrm flipH="1">
            <a:off x="-561112" y="4230050"/>
            <a:ext cx="2805272" cy="1537408"/>
          </a:xfrm>
          <a:custGeom>
            <a:rect b="b" l="l" r="r" t="t"/>
            <a:pathLst>
              <a:path extrusionOk="0" h="48014" w="87610">
                <a:moveTo>
                  <a:pt x="41297" y="0"/>
                </a:moveTo>
                <a:lnTo>
                  <a:pt x="9329" y="31926"/>
                </a:lnTo>
                <a:lnTo>
                  <a:pt x="0" y="31926"/>
                </a:lnTo>
                <a:lnTo>
                  <a:pt x="0" y="48014"/>
                </a:lnTo>
                <a:lnTo>
                  <a:pt x="87610" y="48014"/>
                </a:lnTo>
                <a:lnTo>
                  <a:pt x="8761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64"/>
          <p:cNvGrpSpPr/>
          <p:nvPr/>
        </p:nvGrpSpPr>
        <p:grpSpPr>
          <a:xfrm flipH="1">
            <a:off x="-2028096" y="-1770656"/>
            <a:ext cx="4007050" cy="2363739"/>
            <a:chOff x="6549401" y="-1824231"/>
            <a:chExt cx="4007050" cy="2363739"/>
          </a:xfrm>
        </p:grpSpPr>
        <p:sp>
          <p:nvSpPr>
            <p:cNvPr id="1471" name="Google Shape;1471;p64"/>
            <p:cNvSpPr/>
            <p:nvPr/>
          </p:nvSpPr>
          <p:spPr>
            <a:xfrm>
              <a:off x="7695191" y="307513"/>
              <a:ext cx="1232340" cy="231995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4"/>
            <p:cNvSpPr/>
            <p:nvPr/>
          </p:nvSpPr>
          <p:spPr>
            <a:xfrm rot="10800000">
              <a:off x="6549401" y="-1824231"/>
              <a:ext cx="4007050" cy="2363728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64"/>
          <p:cNvGrpSpPr/>
          <p:nvPr/>
        </p:nvGrpSpPr>
        <p:grpSpPr>
          <a:xfrm flipH="1">
            <a:off x="7391104" y="241540"/>
            <a:ext cx="3296400" cy="703085"/>
            <a:chOff x="-12" y="3628590"/>
            <a:chExt cx="3296400" cy="703085"/>
          </a:xfrm>
        </p:grpSpPr>
        <p:grpSp>
          <p:nvGrpSpPr>
            <p:cNvPr id="1474" name="Google Shape;1474;p64"/>
            <p:cNvGrpSpPr/>
            <p:nvPr/>
          </p:nvGrpSpPr>
          <p:grpSpPr>
            <a:xfrm>
              <a:off x="854867" y="3996692"/>
              <a:ext cx="1567047" cy="45661"/>
              <a:chOff x="1754675" y="2661275"/>
              <a:chExt cx="1945675" cy="56700"/>
            </a:xfrm>
          </p:grpSpPr>
          <p:cxnSp>
            <p:nvCxnSpPr>
              <p:cNvPr id="1475" name="Google Shape;1475;p64"/>
              <p:cNvCxnSpPr/>
              <p:nvPr/>
            </p:nvCxnSpPr>
            <p:spPr>
              <a:xfrm>
                <a:off x="1754675" y="2689625"/>
                <a:ext cx="1896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76" name="Google Shape;1476;p64"/>
              <p:cNvSpPr/>
              <p:nvPr/>
            </p:nvSpPr>
            <p:spPr>
              <a:xfrm>
                <a:off x="3643650" y="266127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7" name="Google Shape;1477;p64"/>
            <p:cNvGrpSpPr/>
            <p:nvPr/>
          </p:nvGrpSpPr>
          <p:grpSpPr>
            <a:xfrm>
              <a:off x="518420" y="4195487"/>
              <a:ext cx="1561280" cy="136187"/>
              <a:chOff x="1754675" y="2824000"/>
              <a:chExt cx="4728285" cy="412439"/>
            </a:xfrm>
          </p:grpSpPr>
          <p:sp>
            <p:nvSpPr>
              <p:cNvPr id="1478" name="Google Shape;1478;p64"/>
              <p:cNvSpPr/>
              <p:nvPr/>
            </p:nvSpPr>
            <p:spPr>
              <a:xfrm>
                <a:off x="1754675" y="2824000"/>
                <a:ext cx="4593868" cy="355100"/>
              </a:xfrm>
              <a:custGeom>
                <a:rect b="b" l="l" r="r" t="t"/>
                <a:pathLst>
                  <a:path extrusionOk="0" h="5994" w="77550">
                    <a:moveTo>
                      <a:pt x="0" y="0"/>
                    </a:moveTo>
                    <a:lnTo>
                      <a:pt x="59202" y="0"/>
                    </a:lnTo>
                    <a:lnTo>
                      <a:pt x="65196" y="5994"/>
                    </a:lnTo>
                    <a:lnTo>
                      <a:pt x="77550" y="5994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79" name="Google Shape;1479;p64"/>
              <p:cNvSpPr/>
              <p:nvPr/>
            </p:nvSpPr>
            <p:spPr>
              <a:xfrm>
                <a:off x="6348560" y="3102039"/>
                <a:ext cx="134400" cy="1344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0" name="Google Shape;1480;p64"/>
            <p:cNvGrpSpPr/>
            <p:nvPr/>
          </p:nvGrpSpPr>
          <p:grpSpPr>
            <a:xfrm>
              <a:off x="226304" y="3764887"/>
              <a:ext cx="3070084" cy="102364"/>
              <a:chOff x="1779150" y="2604263"/>
              <a:chExt cx="3811875" cy="127113"/>
            </a:xfrm>
          </p:grpSpPr>
          <p:sp>
            <p:nvSpPr>
              <p:cNvPr id="1481" name="Google Shape;1481;p64"/>
              <p:cNvSpPr/>
              <p:nvPr/>
            </p:nvSpPr>
            <p:spPr>
              <a:xfrm>
                <a:off x="1779150" y="2630450"/>
                <a:ext cx="3755175" cy="100925"/>
              </a:xfrm>
              <a:custGeom>
                <a:rect b="b" l="l" r="r" t="t"/>
                <a:pathLst>
                  <a:path extrusionOk="0" h="4037" w="150207">
                    <a:moveTo>
                      <a:pt x="0" y="4037"/>
                    </a:moveTo>
                    <a:lnTo>
                      <a:pt x="83176" y="4037"/>
                    </a:lnTo>
                    <a:lnTo>
                      <a:pt x="87213" y="0"/>
                    </a:lnTo>
                    <a:lnTo>
                      <a:pt x="150207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482" name="Google Shape;1482;p64"/>
              <p:cNvSpPr/>
              <p:nvPr/>
            </p:nvSpPr>
            <p:spPr>
              <a:xfrm>
                <a:off x="5534325" y="2604263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3" name="Google Shape;1483;p64"/>
            <p:cNvGrpSpPr/>
            <p:nvPr/>
          </p:nvGrpSpPr>
          <p:grpSpPr>
            <a:xfrm>
              <a:off x="-12" y="3628590"/>
              <a:ext cx="3010303" cy="45661"/>
              <a:chOff x="1766900" y="2869225"/>
              <a:chExt cx="3737650" cy="56700"/>
            </a:xfrm>
          </p:grpSpPr>
          <p:cxnSp>
            <p:nvCxnSpPr>
              <p:cNvPr id="1484" name="Google Shape;1484;p64"/>
              <p:cNvCxnSpPr/>
              <p:nvPr/>
            </p:nvCxnSpPr>
            <p:spPr>
              <a:xfrm>
                <a:off x="1766900" y="2897575"/>
                <a:ext cx="3687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85" name="Google Shape;1485;p64"/>
              <p:cNvSpPr/>
              <p:nvPr/>
            </p:nvSpPr>
            <p:spPr>
              <a:xfrm>
                <a:off x="5447850" y="2869225"/>
                <a:ext cx="56700" cy="56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86" name="Google Shape;1486;p64"/>
          <p:cNvGrpSpPr/>
          <p:nvPr/>
        </p:nvGrpSpPr>
        <p:grpSpPr>
          <a:xfrm flipH="1">
            <a:off x="-1341650" y="-685669"/>
            <a:ext cx="10751988" cy="7671703"/>
            <a:chOff x="-881984" y="-739244"/>
            <a:chExt cx="10751988" cy="7671703"/>
          </a:xfrm>
        </p:grpSpPr>
        <p:sp>
          <p:nvSpPr>
            <p:cNvPr id="1487" name="Google Shape;1487;p64"/>
            <p:cNvSpPr/>
            <p:nvPr/>
          </p:nvSpPr>
          <p:spPr>
            <a:xfrm flipH="1">
              <a:off x="5675437" y="4457952"/>
              <a:ext cx="4194567" cy="247450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64"/>
            <p:cNvSpPr/>
            <p:nvPr/>
          </p:nvSpPr>
          <p:spPr>
            <a:xfrm flipH="1" rot="10800000">
              <a:off x="-881984" y="-739244"/>
              <a:ext cx="1959133" cy="1024867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9" name="Google Shape;1489;p64"/>
          <p:cNvSpPr/>
          <p:nvPr/>
        </p:nvSpPr>
        <p:spPr>
          <a:xfrm flipH="1">
            <a:off x="-417877" y="511088"/>
            <a:ext cx="1232340" cy="231995"/>
          </a:xfrm>
          <a:custGeom>
            <a:rect b="b" l="l" r="r" t="t"/>
            <a:pathLst>
              <a:path extrusionOk="0" h="4203" w="22325">
                <a:moveTo>
                  <a:pt x="0" y="0"/>
                </a:moveTo>
                <a:lnTo>
                  <a:pt x="4191" y="4191"/>
                </a:lnTo>
                <a:lnTo>
                  <a:pt x="22325" y="4202"/>
                </a:lnTo>
                <a:lnTo>
                  <a:pt x="18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64"/>
          <p:cNvSpPr/>
          <p:nvPr/>
        </p:nvSpPr>
        <p:spPr>
          <a:xfrm flipH="1" rot="10800000">
            <a:off x="-621671" y="-1770656"/>
            <a:ext cx="4007050" cy="2363728"/>
          </a:xfrm>
          <a:custGeom>
            <a:rect b="b" l="l" r="r" t="t"/>
            <a:pathLst>
              <a:path extrusionOk="0" h="65842" w="111617">
                <a:moveTo>
                  <a:pt x="0" y="0"/>
                </a:moveTo>
                <a:lnTo>
                  <a:pt x="0" y="65842"/>
                </a:lnTo>
                <a:lnTo>
                  <a:pt x="111616" y="65842"/>
                </a:lnTo>
                <a:lnTo>
                  <a:pt x="111616" y="17621"/>
                </a:lnTo>
                <a:lnTo>
                  <a:pt x="97436" y="17621"/>
                </a:lnTo>
                <a:lnTo>
                  <a:pt x="85702" y="6053"/>
                </a:lnTo>
                <a:lnTo>
                  <a:pt x="52864" y="6053"/>
                </a:lnTo>
                <a:lnTo>
                  <a:pt x="468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65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3" name="Google Shape;1493;p65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66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6" name="Google Shape;1496;p66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67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9" name="Google Shape;1499;p67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0" name="Google Shape;1500;p67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01" name="Google Shape;1501;p67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2" name="Google Shape;1502;p67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3" name="Google Shape;1503;p67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04" name="Google Shape;1504;p67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5" name="Google Shape;1505;p67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6" name="Google Shape;1506;p67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07" name="Google Shape;1507;p67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8" name="Google Shape;1508;p67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9" name="Google Shape;1509;p67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10" name="Google Shape;1510;p67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11" name="Google Shape;1511;p67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12" name="Google Shape;1512;p67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3" name="Google Shape;1513;p67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14" name="Google Shape;1514;p67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15" name="Google Shape;1515;p67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16" name="Google Shape;1516;p67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68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19" name="Google Shape;1519;p68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69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22" name="Google Shape;1522;p69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70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72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0" name="Google Shape;1530;p72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8"/>
          <p:cNvGrpSpPr/>
          <p:nvPr/>
        </p:nvGrpSpPr>
        <p:grpSpPr>
          <a:xfrm>
            <a:off x="-10" y="-1009617"/>
            <a:ext cx="9640083" cy="7443072"/>
            <a:chOff x="-10" y="-1009617"/>
            <a:chExt cx="9640083" cy="7443072"/>
          </a:xfrm>
        </p:grpSpPr>
        <p:sp>
          <p:nvSpPr>
            <p:cNvPr id="139" name="Google Shape;139;p8"/>
            <p:cNvSpPr/>
            <p:nvPr/>
          </p:nvSpPr>
          <p:spPr>
            <a:xfrm rot="10800000">
              <a:off x="6119674" y="-1009617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0" y="-82735"/>
              <a:ext cx="2227897" cy="1165463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-10" y="4522059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8"/>
          <p:cNvGrpSpPr/>
          <p:nvPr/>
        </p:nvGrpSpPr>
        <p:grpSpPr>
          <a:xfrm>
            <a:off x="2503206" y="5"/>
            <a:ext cx="7007334" cy="4699016"/>
            <a:chOff x="2503206" y="5"/>
            <a:chExt cx="7007334" cy="4699016"/>
          </a:xfrm>
        </p:grpSpPr>
        <p:grpSp>
          <p:nvGrpSpPr>
            <p:cNvPr id="143" name="Google Shape;143;p8"/>
            <p:cNvGrpSpPr/>
            <p:nvPr/>
          </p:nvGrpSpPr>
          <p:grpSpPr>
            <a:xfrm>
              <a:off x="2503206" y="5"/>
              <a:ext cx="5597879" cy="4699016"/>
              <a:chOff x="2503206" y="5"/>
              <a:chExt cx="5597879" cy="4699016"/>
            </a:xfrm>
          </p:grpSpPr>
          <p:sp>
            <p:nvSpPr>
              <p:cNvPr id="144" name="Google Shape;144;p8"/>
              <p:cNvSpPr/>
              <p:nvPr/>
            </p:nvSpPr>
            <p:spPr>
              <a:xfrm flipH="1">
                <a:off x="250320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 flipH="1">
                <a:off x="6868745" y="4467026"/>
                <a:ext cx="1232340" cy="231995"/>
              </a:xfrm>
              <a:custGeom>
                <a:rect b="b" l="l" r="r" t="t"/>
                <a:pathLst>
                  <a:path extrusionOk="0" h="4203" w="22325">
                    <a:moveTo>
                      <a:pt x="0" y="0"/>
                    </a:moveTo>
                    <a:lnTo>
                      <a:pt x="4191" y="4191"/>
                    </a:lnTo>
                    <a:lnTo>
                      <a:pt x="22325" y="4202"/>
                    </a:lnTo>
                    <a:lnTo>
                      <a:pt x="18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8"/>
            <p:cNvGrpSpPr/>
            <p:nvPr/>
          </p:nvGrpSpPr>
          <p:grpSpPr>
            <a:xfrm>
              <a:off x="7937781" y="5"/>
              <a:ext cx="1572759" cy="183531"/>
              <a:chOff x="7937781" y="5"/>
              <a:chExt cx="1572759" cy="183531"/>
            </a:xfrm>
          </p:grpSpPr>
          <p:sp>
            <p:nvSpPr>
              <p:cNvPr id="147" name="Google Shape;147;p8"/>
              <p:cNvSpPr/>
              <p:nvPr/>
            </p:nvSpPr>
            <p:spPr>
              <a:xfrm>
                <a:off x="8503756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7937781" y="5"/>
                <a:ext cx="1006784" cy="183531"/>
              </a:xfrm>
              <a:custGeom>
                <a:rect b="b" l="l" r="r" t="t"/>
                <a:pathLst>
                  <a:path extrusionOk="0" h="2889" w="15848">
                    <a:moveTo>
                      <a:pt x="0" y="0"/>
                    </a:moveTo>
                    <a:lnTo>
                      <a:pt x="2889" y="2889"/>
                    </a:lnTo>
                    <a:lnTo>
                      <a:pt x="15847" y="2889"/>
                    </a:lnTo>
                    <a:lnTo>
                      <a:pt x="129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9" name="Google Shape;149;p8"/>
          <p:cNvGrpSpPr/>
          <p:nvPr/>
        </p:nvGrpSpPr>
        <p:grpSpPr>
          <a:xfrm>
            <a:off x="-1320285" y="-2292139"/>
            <a:ext cx="12455532" cy="9684964"/>
            <a:chOff x="-1320285" y="-2292139"/>
            <a:chExt cx="12455532" cy="9684964"/>
          </a:xfrm>
        </p:grpSpPr>
        <p:sp>
          <p:nvSpPr>
            <p:cNvPr id="150" name="Google Shape;150;p8"/>
            <p:cNvSpPr/>
            <p:nvPr/>
          </p:nvSpPr>
          <p:spPr>
            <a:xfrm flipH="1">
              <a:off x="6019840" y="4375286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flipH="1" rot="10800000">
              <a:off x="-1320285" y="-2292139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432453" y="4992033"/>
              <a:ext cx="3520400" cy="2076657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8"/>
          <p:cNvSpPr txBox="1"/>
          <p:nvPr>
            <p:ph type="title"/>
          </p:nvPr>
        </p:nvSpPr>
        <p:spPr>
          <a:xfrm>
            <a:off x="1768550" y="1636650"/>
            <a:ext cx="5607000" cy="18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4" name="Google Shape;154;p8"/>
          <p:cNvGrpSpPr/>
          <p:nvPr/>
        </p:nvGrpSpPr>
        <p:grpSpPr>
          <a:xfrm>
            <a:off x="-1892403" y="831971"/>
            <a:ext cx="12928869" cy="3635055"/>
            <a:chOff x="-1892403" y="831971"/>
            <a:chExt cx="12928869" cy="3635055"/>
          </a:xfrm>
        </p:grpSpPr>
        <p:grpSp>
          <p:nvGrpSpPr>
            <p:cNvPr id="155" name="Google Shape;155;p8"/>
            <p:cNvGrpSpPr/>
            <p:nvPr/>
          </p:nvGrpSpPr>
          <p:grpSpPr>
            <a:xfrm flipH="1">
              <a:off x="7436679" y="831971"/>
              <a:ext cx="3599787" cy="1044104"/>
              <a:chOff x="-1431671" y="656496"/>
              <a:chExt cx="3599787" cy="1044104"/>
            </a:xfrm>
          </p:grpSpPr>
          <p:grpSp>
            <p:nvGrpSpPr>
              <p:cNvPr id="156" name="Google Shape;156;p8"/>
              <p:cNvGrpSpPr/>
              <p:nvPr/>
            </p:nvGrpSpPr>
            <p:grpSpPr>
              <a:xfrm>
                <a:off x="-368508" y="1432892"/>
                <a:ext cx="1567047" cy="45661"/>
                <a:chOff x="1754675" y="2661275"/>
                <a:chExt cx="1945675" cy="56700"/>
              </a:xfrm>
            </p:grpSpPr>
            <p:cxnSp>
              <p:nvCxnSpPr>
                <p:cNvPr id="157" name="Google Shape;157;p8"/>
                <p:cNvCxnSpPr/>
                <p:nvPr/>
              </p:nvCxnSpPr>
              <p:spPr>
                <a:xfrm>
                  <a:off x="1754675" y="2689625"/>
                  <a:ext cx="1896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58" name="Google Shape;158;p8"/>
                <p:cNvSpPr/>
                <p:nvPr/>
              </p:nvSpPr>
              <p:spPr>
                <a:xfrm>
                  <a:off x="3643650" y="266127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9" name="Google Shape;159;p8"/>
              <p:cNvGrpSpPr/>
              <p:nvPr/>
            </p:nvGrpSpPr>
            <p:grpSpPr>
              <a:xfrm>
                <a:off x="-766480" y="1564412"/>
                <a:ext cx="1561280" cy="136187"/>
                <a:chOff x="1754675" y="2824000"/>
                <a:chExt cx="4728285" cy="412439"/>
              </a:xfrm>
            </p:grpSpPr>
            <p:sp>
              <p:nvSpPr>
                <p:cNvPr id="160" name="Google Shape;160;p8"/>
                <p:cNvSpPr/>
                <p:nvPr/>
              </p:nvSpPr>
              <p:spPr>
                <a:xfrm>
                  <a:off x="1754675" y="2824000"/>
                  <a:ext cx="4593868" cy="355100"/>
                </a:xfrm>
                <a:custGeom>
                  <a:rect b="b" l="l" r="r" t="t"/>
                  <a:pathLst>
                    <a:path extrusionOk="0" h="5994" w="77550">
                      <a:moveTo>
                        <a:pt x="0" y="0"/>
                      </a:moveTo>
                      <a:lnTo>
                        <a:pt x="59202" y="0"/>
                      </a:lnTo>
                      <a:lnTo>
                        <a:pt x="65196" y="5994"/>
                      </a:lnTo>
                      <a:lnTo>
                        <a:pt x="77550" y="5994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1" name="Google Shape;161;p8"/>
                <p:cNvSpPr/>
                <p:nvPr/>
              </p:nvSpPr>
              <p:spPr>
                <a:xfrm>
                  <a:off x="6348560" y="3102039"/>
                  <a:ext cx="134400" cy="1344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2" name="Google Shape;162;p8"/>
              <p:cNvGrpSpPr/>
              <p:nvPr/>
            </p:nvGrpSpPr>
            <p:grpSpPr>
              <a:xfrm>
                <a:off x="-1431671" y="1201087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63" name="Google Shape;163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4" name="Google Shape;164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5" name="Google Shape;165;p8"/>
              <p:cNvGrpSpPr/>
              <p:nvPr/>
            </p:nvGrpSpPr>
            <p:grpSpPr>
              <a:xfrm>
                <a:off x="-856941" y="773805"/>
                <a:ext cx="2877996" cy="223763"/>
                <a:chOff x="1748550" y="2064750"/>
                <a:chExt cx="3573375" cy="277863"/>
              </a:xfrm>
            </p:grpSpPr>
            <p:sp>
              <p:nvSpPr>
                <p:cNvPr id="166" name="Google Shape;166;p8"/>
                <p:cNvSpPr/>
                <p:nvPr/>
              </p:nvSpPr>
              <p:spPr>
                <a:xfrm>
                  <a:off x="1748550" y="2064750"/>
                  <a:ext cx="3516675" cy="253825"/>
                </a:xfrm>
                <a:custGeom>
                  <a:rect b="b" l="l" r="r" t="t"/>
                  <a:pathLst>
                    <a:path extrusionOk="0" h="10153" w="140667">
                      <a:moveTo>
                        <a:pt x="0" y="0"/>
                      </a:moveTo>
                      <a:lnTo>
                        <a:pt x="67520" y="0"/>
                      </a:lnTo>
                      <a:lnTo>
                        <a:pt x="77673" y="10153"/>
                      </a:lnTo>
                      <a:lnTo>
                        <a:pt x="140667" y="1015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67" name="Google Shape;167;p8"/>
                <p:cNvSpPr/>
                <p:nvPr/>
              </p:nvSpPr>
              <p:spPr>
                <a:xfrm>
                  <a:off x="5265225" y="228591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8" name="Google Shape;168;p8"/>
              <p:cNvGrpSpPr/>
              <p:nvPr/>
            </p:nvGrpSpPr>
            <p:grpSpPr>
              <a:xfrm>
                <a:off x="-856882" y="656496"/>
                <a:ext cx="2430997" cy="185534"/>
                <a:chOff x="1748547" y="1392116"/>
                <a:chExt cx="5911958" cy="451312"/>
              </a:xfrm>
            </p:grpSpPr>
            <p:sp>
              <p:nvSpPr>
                <p:cNvPr id="169" name="Google Shape;169;p8"/>
                <p:cNvSpPr/>
                <p:nvPr/>
              </p:nvSpPr>
              <p:spPr>
                <a:xfrm>
                  <a:off x="1748547" y="1392116"/>
                  <a:ext cx="5793758" cy="395567"/>
                </a:xfrm>
                <a:custGeom>
                  <a:rect b="b" l="l" r="r" t="t"/>
                  <a:pathLst>
                    <a:path extrusionOk="0" h="7583" w="111066">
                      <a:moveTo>
                        <a:pt x="0" y="0"/>
                      </a:moveTo>
                      <a:lnTo>
                        <a:pt x="79263" y="0"/>
                      </a:lnTo>
                      <a:lnTo>
                        <a:pt x="86847" y="7583"/>
                      </a:lnTo>
                      <a:lnTo>
                        <a:pt x="111066" y="7583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0" name="Google Shape;170;p8"/>
                <p:cNvSpPr/>
                <p:nvPr/>
              </p:nvSpPr>
              <p:spPr>
                <a:xfrm>
                  <a:off x="7542305" y="1725228"/>
                  <a:ext cx="118200" cy="1182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1" name="Google Shape;171;p8"/>
              <p:cNvGrpSpPr/>
              <p:nvPr/>
            </p:nvGrpSpPr>
            <p:grpSpPr>
              <a:xfrm>
                <a:off x="-842187" y="1064790"/>
                <a:ext cx="3010303" cy="45661"/>
                <a:chOff x="1766900" y="2869225"/>
                <a:chExt cx="3737650" cy="56700"/>
              </a:xfrm>
            </p:grpSpPr>
            <p:cxnSp>
              <p:nvCxnSpPr>
                <p:cNvPr id="172" name="Google Shape;172;p8"/>
                <p:cNvCxnSpPr/>
                <p:nvPr/>
              </p:nvCxnSpPr>
              <p:spPr>
                <a:xfrm>
                  <a:off x="1766900" y="2897575"/>
                  <a:ext cx="3687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73" name="Google Shape;173;p8"/>
                <p:cNvSpPr/>
                <p:nvPr/>
              </p:nvSpPr>
              <p:spPr>
                <a:xfrm>
                  <a:off x="5447850" y="2869225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4" name="Google Shape;174;p8"/>
            <p:cNvGrpSpPr/>
            <p:nvPr/>
          </p:nvGrpSpPr>
          <p:grpSpPr>
            <a:xfrm>
              <a:off x="-1892403" y="3926990"/>
              <a:ext cx="3427062" cy="540036"/>
              <a:chOff x="-1366378" y="3596340"/>
              <a:chExt cx="3427062" cy="540036"/>
            </a:xfrm>
          </p:grpSpPr>
          <p:grpSp>
            <p:nvGrpSpPr>
              <p:cNvPr id="175" name="Google Shape;175;p8"/>
              <p:cNvGrpSpPr/>
              <p:nvPr/>
            </p:nvGrpSpPr>
            <p:grpSpPr>
              <a:xfrm>
                <a:off x="-1366378" y="4034012"/>
                <a:ext cx="3070084" cy="102364"/>
                <a:chOff x="1779150" y="2604263"/>
                <a:chExt cx="3811875" cy="127113"/>
              </a:xfrm>
            </p:grpSpPr>
            <p:sp>
              <p:nvSpPr>
                <p:cNvPr id="176" name="Google Shape;176;p8"/>
                <p:cNvSpPr/>
                <p:nvPr/>
              </p:nvSpPr>
              <p:spPr>
                <a:xfrm>
                  <a:off x="1779150" y="2630450"/>
                  <a:ext cx="3755175" cy="100925"/>
                </a:xfrm>
                <a:custGeom>
                  <a:rect b="b" l="l" r="r" t="t"/>
                  <a:pathLst>
                    <a:path extrusionOk="0" h="4037" w="150207">
                      <a:moveTo>
                        <a:pt x="0" y="4037"/>
                      </a:moveTo>
                      <a:lnTo>
                        <a:pt x="83176" y="4037"/>
                      </a:lnTo>
                      <a:lnTo>
                        <a:pt x="87213" y="0"/>
                      </a:lnTo>
                      <a:lnTo>
                        <a:pt x="150207" y="0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534325" y="2604263"/>
                  <a:ext cx="56700" cy="567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8" name="Google Shape;178;p8"/>
              <p:cNvGrpSpPr/>
              <p:nvPr/>
            </p:nvGrpSpPr>
            <p:grpSpPr>
              <a:xfrm flipH="1">
                <a:off x="-949619" y="3596340"/>
                <a:ext cx="3010303" cy="380635"/>
                <a:chOff x="5446772" y="1743190"/>
                <a:chExt cx="3010303" cy="380635"/>
              </a:xfrm>
            </p:grpSpPr>
            <p:grpSp>
              <p:nvGrpSpPr>
                <p:cNvPr id="179" name="Google Shape;179;p8"/>
                <p:cNvGrpSpPr/>
                <p:nvPr/>
              </p:nvGrpSpPr>
              <p:grpSpPr>
                <a:xfrm flipH="1">
                  <a:off x="5898325" y="1865405"/>
                  <a:ext cx="1567047" cy="45661"/>
                  <a:chOff x="1754675" y="2661275"/>
                  <a:chExt cx="1945675" cy="56700"/>
                </a:xfrm>
              </p:grpSpPr>
              <p:cxnSp>
                <p:nvCxnSpPr>
                  <p:cNvPr id="180" name="Google Shape;180;p8"/>
                  <p:cNvCxnSpPr/>
                  <p:nvPr/>
                </p:nvCxnSpPr>
                <p:spPr>
                  <a:xfrm>
                    <a:off x="1754675" y="2689625"/>
                    <a:ext cx="1896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1" name="Google Shape;181;p8"/>
                  <p:cNvSpPr/>
                  <p:nvPr/>
                </p:nvSpPr>
                <p:spPr>
                  <a:xfrm>
                    <a:off x="3643650" y="266127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2" name="Google Shape;182;p8"/>
                <p:cNvGrpSpPr/>
                <p:nvPr/>
              </p:nvGrpSpPr>
              <p:grpSpPr>
                <a:xfrm flipH="1">
                  <a:off x="5477439" y="1987637"/>
                  <a:ext cx="1561280" cy="136187"/>
                  <a:chOff x="1754675" y="2824000"/>
                  <a:chExt cx="4728285" cy="412439"/>
                </a:xfrm>
              </p:grpSpPr>
              <p:sp>
                <p:nvSpPr>
                  <p:cNvPr id="183" name="Google Shape;183;p8"/>
                  <p:cNvSpPr/>
                  <p:nvPr/>
                </p:nvSpPr>
                <p:spPr>
                  <a:xfrm>
                    <a:off x="1754675" y="2824000"/>
                    <a:ext cx="4593868" cy="355100"/>
                  </a:xfrm>
                  <a:custGeom>
                    <a:rect b="b" l="l" r="r" t="t"/>
                    <a:pathLst>
                      <a:path extrusionOk="0" h="5994" w="77550">
                        <a:moveTo>
                          <a:pt x="0" y="0"/>
                        </a:moveTo>
                        <a:lnTo>
                          <a:pt x="59202" y="0"/>
                        </a:lnTo>
                        <a:lnTo>
                          <a:pt x="65196" y="5994"/>
                        </a:lnTo>
                        <a:lnTo>
                          <a:pt x="77550" y="5994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sp>
              <p:sp>
                <p:nvSpPr>
                  <p:cNvPr id="184" name="Google Shape;184;p8"/>
                  <p:cNvSpPr/>
                  <p:nvPr/>
                </p:nvSpPr>
                <p:spPr>
                  <a:xfrm>
                    <a:off x="6348560" y="3102039"/>
                    <a:ext cx="134400" cy="1344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5" name="Google Shape;185;p8"/>
                <p:cNvGrpSpPr/>
                <p:nvPr/>
              </p:nvGrpSpPr>
              <p:grpSpPr>
                <a:xfrm flipH="1">
                  <a:off x="5446772" y="1743190"/>
                  <a:ext cx="3010303" cy="45661"/>
                  <a:chOff x="1766900" y="2869225"/>
                  <a:chExt cx="3737650" cy="56700"/>
                </a:xfrm>
              </p:grpSpPr>
              <p:cxnSp>
                <p:nvCxnSpPr>
                  <p:cNvPr id="186" name="Google Shape;186;p8"/>
                  <p:cNvCxnSpPr/>
                  <p:nvPr/>
                </p:nvCxnSpPr>
                <p:spPr>
                  <a:xfrm>
                    <a:off x="1766900" y="2897575"/>
                    <a:ext cx="36879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sp>
                <p:nvSpPr>
                  <p:cNvPr id="187" name="Google Shape;187;p8"/>
                  <p:cNvSpPr/>
                  <p:nvPr/>
                </p:nvSpPr>
                <p:spPr>
                  <a:xfrm>
                    <a:off x="5447850" y="2869225"/>
                    <a:ext cx="56700" cy="567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73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33" name="Google Shape;1533;p73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4" name="Google Shape;1534;p73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74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7" name="Google Shape;1537;p74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75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0" name="Google Shape;1540;p75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1" name="Google Shape;1541;p75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2" name="Google Shape;1542;p75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3" name="Google Shape;1543;p75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76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77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8" name="Google Shape;1548;p77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78"/>
          <p:cNvSpPr txBox="1"/>
          <p:nvPr>
            <p:ph type="title"/>
          </p:nvPr>
        </p:nvSpPr>
        <p:spPr>
          <a:xfrm>
            <a:off x="3926800" y="450150"/>
            <a:ext cx="347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3" name="Google Shape;1553;p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4" name="Google Shape;1554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80"/>
          <p:cNvSpPr txBox="1"/>
          <p:nvPr>
            <p:ph idx="1" type="body"/>
          </p:nvPr>
        </p:nvSpPr>
        <p:spPr>
          <a:xfrm>
            <a:off x="2940900" y="3795275"/>
            <a:ext cx="3262200" cy="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1557" name="Google Shape;1557;p80"/>
          <p:cNvSpPr txBox="1"/>
          <p:nvPr>
            <p:ph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60" name="Google Shape;1560;p8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82"/>
          <p:cNvSpPr txBox="1"/>
          <p:nvPr>
            <p:ph type="ctrTitle"/>
          </p:nvPr>
        </p:nvSpPr>
        <p:spPr>
          <a:xfrm>
            <a:off x="720000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3" name="Google Shape;1563;p82"/>
          <p:cNvSpPr txBox="1"/>
          <p:nvPr>
            <p:ph idx="1" type="subTitle"/>
          </p:nvPr>
        </p:nvSpPr>
        <p:spPr>
          <a:xfrm>
            <a:off x="768607" y="3518514"/>
            <a:ext cx="2225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4" name="Google Shape;1564;p82"/>
          <p:cNvSpPr txBox="1"/>
          <p:nvPr>
            <p:ph hasCustomPrompt="1" idx="2" type="title"/>
          </p:nvPr>
        </p:nvSpPr>
        <p:spPr>
          <a:xfrm>
            <a:off x="1493557" y="2722271"/>
            <a:ext cx="775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5" name="Google Shape;1565;p82"/>
          <p:cNvSpPr txBox="1"/>
          <p:nvPr>
            <p:ph idx="3" type="ctrTitle"/>
          </p:nvPr>
        </p:nvSpPr>
        <p:spPr>
          <a:xfrm>
            <a:off x="59254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6" name="Google Shape;1566;p82"/>
          <p:cNvSpPr txBox="1"/>
          <p:nvPr>
            <p:ph idx="4" type="subTitle"/>
          </p:nvPr>
        </p:nvSpPr>
        <p:spPr>
          <a:xfrm>
            <a:off x="5925453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7" name="Google Shape;1567;p82"/>
          <p:cNvSpPr txBox="1"/>
          <p:nvPr>
            <p:ph hasCustomPrompt="1" idx="5" type="title"/>
          </p:nvPr>
        </p:nvSpPr>
        <p:spPr>
          <a:xfrm>
            <a:off x="6784353" y="1362663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8" name="Google Shape;1568;p82"/>
          <p:cNvSpPr txBox="1"/>
          <p:nvPr>
            <p:ph idx="6" type="ctrTitle"/>
          </p:nvPr>
        </p:nvSpPr>
        <p:spPr>
          <a:xfrm>
            <a:off x="3410850" y="1939901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9" name="Google Shape;1569;p82"/>
          <p:cNvSpPr txBox="1"/>
          <p:nvPr>
            <p:ph idx="7" type="subTitle"/>
          </p:nvPr>
        </p:nvSpPr>
        <p:spPr>
          <a:xfrm>
            <a:off x="3410850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0" name="Google Shape;1570;p82"/>
          <p:cNvSpPr txBox="1"/>
          <p:nvPr>
            <p:ph hasCustomPrompt="1" idx="8" type="title"/>
          </p:nvPr>
        </p:nvSpPr>
        <p:spPr>
          <a:xfrm>
            <a:off x="4235250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1" name="Google Shape;1571;p82"/>
          <p:cNvSpPr txBox="1"/>
          <p:nvPr>
            <p:ph idx="9" type="ctrTitle"/>
          </p:nvPr>
        </p:nvSpPr>
        <p:spPr>
          <a:xfrm>
            <a:off x="5925449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2" name="Google Shape;1572;p82"/>
          <p:cNvSpPr txBox="1"/>
          <p:nvPr>
            <p:ph idx="13" type="subTitle"/>
          </p:nvPr>
        </p:nvSpPr>
        <p:spPr>
          <a:xfrm>
            <a:off x="5925453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3" name="Google Shape;1573;p82"/>
          <p:cNvSpPr txBox="1"/>
          <p:nvPr>
            <p:ph hasCustomPrompt="1" idx="14" type="title"/>
          </p:nvPr>
        </p:nvSpPr>
        <p:spPr>
          <a:xfrm>
            <a:off x="6784353" y="2722271"/>
            <a:ext cx="604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4" name="Google Shape;1574;p82"/>
          <p:cNvSpPr txBox="1"/>
          <p:nvPr>
            <p:ph idx="15" type="ctrTitle"/>
          </p:nvPr>
        </p:nvSpPr>
        <p:spPr>
          <a:xfrm>
            <a:off x="624257" y="392332"/>
            <a:ext cx="372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75" name="Google Shape;1575;p82"/>
          <p:cNvSpPr txBox="1"/>
          <p:nvPr>
            <p:ph idx="16" type="ctrTitle"/>
          </p:nvPr>
        </p:nvSpPr>
        <p:spPr>
          <a:xfrm>
            <a:off x="1036050" y="1939901"/>
            <a:ext cx="16902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6" name="Google Shape;1576;p82"/>
          <p:cNvSpPr txBox="1"/>
          <p:nvPr>
            <p:ph idx="17" type="subTitle"/>
          </p:nvPr>
        </p:nvSpPr>
        <p:spPr>
          <a:xfrm>
            <a:off x="720007" y="2133082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7" name="Google Shape;1577;p82"/>
          <p:cNvSpPr txBox="1"/>
          <p:nvPr>
            <p:ph hasCustomPrompt="1" idx="18" type="title"/>
          </p:nvPr>
        </p:nvSpPr>
        <p:spPr>
          <a:xfrm>
            <a:off x="1544407" y="1362663"/>
            <a:ext cx="673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8" name="Google Shape;1578;p82"/>
          <p:cNvSpPr txBox="1"/>
          <p:nvPr>
            <p:ph idx="19" type="ctrTitle"/>
          </p:nvPr>
        </p:nvSpPr>
        <p:spPr>
          <a:xfrm>
            <a:off x="3410844" y="3310214"/>
            <a:ext cx="2322300" cy="3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79" name="Google Shape;1579;p82"/>
          <p:cNvSpPr txBox="1"/>
          <p:nvPr>
            <p:ph idx="20" type="subTitle"/>
          </p:nvPr>
        </p:nvSpPr>
        <p:spPr>
          <a:xfrm>
            <a:off x="3410850" y="3518514"/>
            <a:ext cx="2322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0" name="Google Shape;1580;p82"/>
          <p:cNvSpPr txBox="1"/>
          <p:nvPr>
            <p:ph hasCustomPrompt="1" idx="21" type="title"/>
          </p:nvPr>
        </p:nvSpPr>
        <p:spPr>
          <a:xfrm>
            <a:off x="4288050" y="2722271"/>
            <a:ext cx="567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>
            <a:off x="-427509" y="-1247071"/>
            <a:ext cx="9750025" cy="7678774"/>
            <a:chOff x="-427509" y="-1247071"/>
            <a:chExt cx="9750025" cy="7678774"/>
          </a:xfrm>
        </p:grpSpPr>
        <p:sp>
          <p:nvSpPr>
            <p:cNvPr id="190" name="Google Shape;190;p9"/>
            <p:cNvSpPr/>
            <p:nvPr/>
          </p:nvSpPr>
          <p:spPr>
            <a:xfrm>
              <a:off x="-10" y="4520307"/>
              <a:ext cx="9294978" cy="1911396"/>
            </a:xfrm>
            <a:custGeom>
              <a:rect b="b" l="l" r="r" t="t"/>
              <a:pathLst>
                <a:path extrusionOk="0" h="26774" w="130200">
                  <a:moveTo>
                    <a:pt x="102561" y="0"/>
                  </a:moveTo>
                  <a:lnTo>
                    <a:pt x="88194" y="14370"/>
                  </a:lnTo>
                  <a:lnTo>
                    <a:pt x="66817" y="14370"/>
                  </a:lnTo>
                  <a:lnTo>
                    <a:pt x="52542" y="95"/>
                  </a:lnTo>
                  <a:lnTo>
                    <a:pt x="1" y="95"/>
                  </a:lnTo>
                  <a:lnTo>
                    <a:pt x="1" y="26774"/>
                  </a:lnTo>
                  <a:lnTo>
                    <a:pt x="130200" y="26774"/>
                  </a:lnTo>
                  <a:lnTo>
                    <a:pt x="130200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 rot="10800000">
              <a:off x="5802117" y="-1134709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rot="5400000">
              <a:off x="-1266908" y="-407672"/>
              <a:ext cx="3520399" cy="1841600"/>
            </a:xfrm>
            <a:custGeom>
              <a:rect b="b" l="l" r="r" t="t"/>
              <a:pathLst>
                <a:path extrusionOk="0" h="33981" w="64958">
                  <a:moveTo>
                    <a:pt x="1" y="0"/>
                  </a:moveTo>
                  <a:lnTo>
                    <a:pt x="1" y="33831"/>
                  </a:lnTo>
                  <a:lnTo>
                    <a:pt x="64957" y="33980"/>
                  </a:lnTo>
                  <a:lnTo>
                    <a:pt x="64957" y="33980"/>
                  </a:lnTo>
                  <a:lnTo>
                    <a:pt x="30991" y="0"/>
                  </a:lnTo>
                  <a:close/>
                </a:path>
              </a:pathLst>
            </a:custGeom>
            <a:solidFill>
              <a:srgbClr val="000000">
                <a:alpha val="87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 txBox="1"/>
          <p:nvPr>
            <p:ph type="title"/>
          </p:nvPr>
        </p:nvSpPr>
        <p:spPr>
          <a:xfrm>
            <a:off x="1481025" y="2102825"/>
            <a:ext cx="29544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9"/>
          <p:cNvSpPr txBox="1"/>
          <p:nvPr>
            <p:ph idx="1" type="subTitle"/>
          </p:nvPr>
        </p:nvSpPr>
        <p:spPr>
          <a:xfrm>
            <a:off x="4555250" y="2102825"/>
            <a:ext cx="32940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95" name="Google Shape;195;p9"/>
          <p:cNvGrpSpPr/>
          <p:nvPr/>
        </p:nvGrpSpPr>
        <p:grpSpPr>
          <a:xfrm>
            <a:off x="-427494" y="7"/>
            <a:ext cx="9851067" cy="5168274"/>
            <a:chOff x="-427494" y="7"/>
            <a:chExt cx="9851067" cy="5168274"/>
          </a:xfrm>
        </p:grpSpPr>
        <p:sp>
          <p:nvSpPr>
            <p:cNvPr id="196" name="Google Shape;196;p9"/>
            <p:cNvSpPr/>
            <p:nvPr/>
          </p:nvSpPr>
          <p:spPr>
            <a:xfrm rot="10800000">
              <a:off x="7647417" y="7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 flipH="1">
              <a:off x="1920116" y="4983988"/>
              <a:ext cx="1821969" cy="184293"/>
            </a:xfrm>
            <a:custGeom>
              <a:rect b="b" l="l" r="r" t="t"/>
              <a:pathLst>
                <a:path extrusionOk="0" h="2901" w="28680">
                  <a:moveTo>
                    <a:pt x="28679" y="1"/>
                  </a:moveTo>
                  <a:lnTo>
                    <a:pt x="2737" y="162"/>
                  </a:lnTo>
                  <a:lnTo>
                    <a:pt x="1" y="2900"/>
                  </a:lnTo>
                  <a:lnTo>
                    <a:pt x="28679" y="2751"/>
                  </a:lnTo>
                  <a:lnTo>
                    <a:pt x="286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 flipH="1" rot="10800000">
              <a:off x="-427494" y="809776"/>
              <a:ext cx="1006784" cy="183531"/>
            </a:xfrm>
            <a:custGeom>
              <a:rect b="b" l="l" r="r" t="t"/>
              <a:pathLst>
                <a:path extrusionOk="0" h="2889" w="15848">
                  <a:moveTo>
                    <a:pt x="0" y="0"/>
                  </a:moveTo>
                  <a:lnTo>
                    <a:pt x="2889" y="2889"/>
                  </a:lnTo>
                  <a:lnTo>
                    <a:pt x="15847" y="2889"/>
                  </a:lnTo>
                  <a:lnTo>
                    <a:pt x="129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 flipH="1">
              <a:off x="8005321" y="4336991"/>
              <a:ext cx="1418251" cy="267006"/>
            </a:xfrm>
            <a:custGeom>
              <a:rect b="b" l="l" r="r" t="t"/>
              <a:pathLst>
                <a:path extrusionOk="0" h="4203" w="22325">
                  <a:moveTo>
                    <a:pt x="0" y="0"/>
                  </a:moveTo>
                  <a:lnTo>
                    <a:pt x="4191" y="4191"/>
                  </a:lnTo>
                  <a:lnTo>
                    <a:pt x="22325" y="4202"/>
                  </a:lnTo>
                  <a:lnTo>
                    <a:pt x="181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-591414" y="-2175664"/>
            <a:ext cx="11258111" cy="9004879"/>
            <a:chOff x="-591414" y="-2175664"/>
            <a:chExt cx="11258111" cy="9004879"/>
          </a:xfrm>
        </p:grpSpPr>
        <p:grpSp>
          <p:nvGrpSpPr>
            <p:cNvPr id="201" name="Google Shape;201;p9"/>
            <p:cNvGrpSpPr/>
            <p:nvPr/>
          </p:nvGrpSpPr>
          <p:grpSpPr>
            <a:xfrm flipH="1">
              <a:off x="4314168" y="4744700"/>
              <a:ext cx="5712041" cy="2084515"/>
              <a:chOff x="0" y="4530625"/>
              <a:chExt cx="5712041" cy="2084515"/>
            </a:xfrm>
          </p:grpSpPr>
          <p:sp>
            <p:nvSpPr>
              <p:cNvPr id="202" name="Google Shape;202;p9"/>
              <p:cNvSpPr/>
              <p:nvPr/>
            </p:nvSpPr>
            <p:spPr>
              <a:xfrm>
                <a:off x="0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1217025" y="4530625"/>
                <a:ext cx="4495016" cy="2084515"/>
              </a:xfrm>
              <a:custGeom>
                <a:rect b="b" l="l" r="r" t="t"/>
                <a:pathLst>
                  <a:path extrusionOk="0" h="47185" w="101749">
                    <a:moveTo>
                      <a:pt x="0" y="1"/>
                    </a:moveTo>
                    <a:lnTo>
                      <a:pt x="0" y="47185"/>
                    </a:lnTo>
                    <a:lnTo>
                      <a:pt x="101748" y="47185"/>
                    </a:lnTo>
                    <a:lnTo>
                      <a:pt x="101748" y="31097"/>
                    </a:lnTo>
                    <a:lnTo>
                      <a:pt x="96897" y="31097"/>
                    </a:lnTo>
                    <a:lnTo>
                      <a:pt x="76166" y="10366"/>
                    </a:lnTo>
                    <a:lnTo>
                      <a:pt x="55269" y="10366"/>
                    </a:lnTo>
                    <a:lnTo>
                      <a:pt x="449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861425" y="-959400"/>
              <a:ext cx="2805272" cy="1537408"/>
            </a:xfrm>
            <a:custGeom>
              <a:rect b="b" l="l" r="r" t="t"/>
              <a:pathLst>
                <a:path extrusionOk="0" h="48014" w="87610">
                  <a:moveTo>
                    <a:pt x="41297" y="0"/>
                  </a:moveTo>
                  <a:lnTo>
                    <a:pt x="9329" y="31926"/>
                  </a:lnTo>
                  <a:lnTo>
                    <a:pt x="0" y="31926"/>
                  </a:lnTo>
                  <a:lnTo>
                    <a:pt x="0" y="48014"/>
                  </a:lnTo>
                  <a:lnTo>
                    <a:pt x="87610" y="48014"/>
                  </a:lnTo>
                  <a:lnTo>
                    <a:pt x="87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 rot="10800000">
              <a:off x="-591414" y="-2175664"/>
              <a:ext cx="5115407" cy="3017539"/>
            </a:xfrm>
            <a:custGeom>
              <a:rect b="b" l="l" r="r" t="t"/>
              <a:pathLst>
                <a:path extrusionOk="0" h="65842" w="111617">
                  <a:moveTo>
                    <a:pt x="0" y="0"/>
                  </a:moveTo>
                  <a:lnTo>
                    <a:pt x="0" y="65842"/>
                  </a:lnTo>
                  <a:lnTo>
                    <a:pt x="111616" y="65842"/>
                  </a:lnTo>
                  <a:lnTo>
                    <a:pt x="111616" y="17621"/>
                  </a:lnTo>
                  <a:lnTo>
                    <a:pt x="97436" y="17621"/>
                  </a:lnTo>
                  <a:lnTo>
                    <a:pt x="85702" y="6053"/>
                  </a:lnTo>
                  <a:lnTo>
                    <a:pt x="52864" y="6053"/>
                  </a:lnTo>
                  <a:lnTo>
                    <a:pt x="468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 flipH="1">
              <a:off x="-501963" y="4669800"/>
              <a:ext cx="3820522" cy="1537408"/>
              <a:chOff x="5741325" y="4455725"/>
              <a:chExt cx="3820522" cy="1537408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675657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5741325" y="4455725"/>
                <a:ext cx="2805272" cy="1537408"/>
              </a:xfrm>
              <a:custGeom>
                <a:rect b="b" l="l" r="r" t="t"/>
                <a:pathLst>
                  <a:path extrusionOk="0" h="48014" w="87610">
                    <a:moveTo>
                      <a:pt x="41297" y="0"/>
                    </a:moveTo>
                    <a:lnTo>
                      <a:pt x="9329" y="31926"/>
                    </a:lnTo>
                    <a:lnTo>
                      <a:pt x="0" y="31926"/>
                    </a:lnTo>
                    <a:lnTo>
                      <a:pt x="0" y="48014"/>
                    </a:lnTo>
                    <a:lnTo>
                      <a:pt x="87610" y="48014"/>
                    </a:lnTo>
                    <a:lnTo>
                      <a:pt x="876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3"/>
          <p:cNvSpPr txBox="1"/>
          <p:nvPr>
            <p:ph type="ctrTitle"/>
          </p:nvPr>
        </p:nvSpPr>
        <p:spPr>
          <a:xfrm>
            <a:off x="607090" y="384590"/>
            <a:ext cx="21222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83" name="Google Shape;1583;p83"/>
          <p:cNvSpPr txBox="1"/>
          <p:nvPr>
            <p:ph idx="2" type="ctrTitle"/>
          </p:nvPr>
        </p:nvSpPr>
        <p:spPr>
          <a:xfrm>
            <a:off x="5415697" y="1004700"/>
            <a:ext cx="21222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4" name="Google Shape;1584;p83"/>
          <p:cNvSpPr txBox="1"/>
          <p:nvPr>
            <p:ph idx="1" type="subTitle"/>
          </p:nvPr>
        </p:nvSpPr>
        <p:spPr>
          <a:xfrm>
            <a:off x="5608008" y="111225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85" name="Google Shape;1585;p83"/>
          <p:cNvSpPr txBox="1"/>
          <p:nvPr>
            <p:ph idx="3" type="ctrTitle"/>
          </p:nvPr>
        </p:nvSpPr>
        <p:spPr>
          <a:xfrm>
            <a:off x="2936751" y="3140225"/>
            <a:ext cx="20328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6" name="Google Shape;1586;p83"/>
          <p:cNvSpPr txBox="1"/>
          <p:nvPr>
            <p:ph idx="4" type="subTitle"/>
          </p:nvPr>
        </p:nvSpPr>
        <p:spPr>
          <a:xfrm>
            <a:off x="2936747" y="3261446"/>
            <a:ext cx="19299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84"/>
          <p:cNvSpPr txBox="1"/>
          <p:nvPr>
            <p:ph type="ctrTitle"/>
          </p:nvPr>
        </p:nvSpPr>
        <p:spPr>
          <a:xfrm>
            <a:off x="2139250" y="134800"/>
            <a:ext cx="48657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89" name="Google Shape;1589;p84"/>
          <p:cNvSpPr txBox="1"/>
          <p:nvPr>
            <p:ph idx="2" type="ctrTitle"/>
          </p:nvPr>
        </p:nvSpPr>
        <p:spPr>
          <a:xfrm>
            <a:off x="1646297" y="1774745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0" name="Google Shape;1590;p84"/>
          <p:cNvSpPr txBox="1"/>
          <p:nvPr>
            <p:ph idx="1" type="subTitle"/>
          </p:nvPr>
        </p:nvSpPr>
        <p:spPr>
          <a:xfrm>
            <a:off x="1566688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1" name="Google Shape;1591;p84"/>
          <p:cNvSpPr txBox="1"/>
          <p:nvPr>
            <p:ph idx="3" type="ctrTitle"/>
          </p:nvPr>
        </p:nvSpPr>
        <p:spPr>
          <a:xfrm>
            <a:off x="4032514" y="177202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2" name="Google Shape;1592;p84"/>
          <p:cNvSpPr txBox="1"/>
          <p:nvPr>
            <p:ph idx="4" type="subTitle"/>
          </p:nvPr>
        </p:nvSpPr>
        <p:spPr>
          <a:xfrm>
            <a:off x="3696550" y="2060250"/>
            <a:ext cx="1846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93" name="Google Shape;1593;p84"/>
          <p:cNvSpPr txBox="1"/>
          <p:nvPr>
            <p:ph idx="5" type="ctrTitle"/>
          </p:nvPr>
        </p:nvSpPr>
        <p:spPr>
          <a:xfrm>
            <a:off x="6362136" y="1764354"/>
            <a:ext cx="1127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4" name="Google Shape;1594;p84"/>
          <p:cNvSpPr txBox="1"/>
          <p:nvPr>
            <p:ph idx="6" type="subTitle"/>
          </p:nvPr>
        </p:nvSpPr>
        <p:spPr>
          <a:xfrm>
            <a:off x="6282522" y="2060250"/>
            <a:ext cx="1334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85"/>
          <p:cNvSpPr txBox="1"/>
          <p:nvPr>
            <p:ph type="title"/>
          </p:nvPr>
        </p:nvSpPr>
        <p:spPr>
          <a:xfrm>
            <a:off x="617552" y="393697"/>
            <a:ext cx="3182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7" name="Google Shape;1597;p85"/>
          <p:cNvSpPr txBox="1"/>
          <p:nvPr>
            <p:ph idx="2" type="ctrTitle"/>
          </p:nvPr>
        </p:nvSpPr>
        <p:spPr>
          <a:xfrm>
            <a:off x="1622705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8" name="Google Shape;1598;p85"/>
          <p:cNvSpPr txBox="1"/>
          <p:nvPr>
            <p:ph idx="1" type="subTitle"/>
          </p:nvPr>
        </p:nvSpPr>
        <p:spPr>
          <a:xfrm>
            <a:off x="913355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1599" name="Google Shape;1599;p85"/>
          <p:cNvSpPr txBox="1"/>
          <p:nvPr>
            <p:ph idx="3" type="ctrTitle"/>
          </p:nvPr>
        </p:nvSpPr>
        <p:spPr>
          <a:xfrm>
            <a:off x="6148860" y="1726225"/>
            <a:ext cx="13794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0" name="Google Shape;1600;p85"/>
          <p:cNvSpPr txBox="1"/>
          <p:nvPr>
            <p:ph idx="4" type="subTitle"/>
          </p:nvPr>
        </p:nvSpPr>
        <p:spPr>
          <a:xfrm>
            <a:off x="5439530" y="2151245"/>
            <a:ext cx="2798100" cy="19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hree columns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86"/>
          <p:cNvSpPr txBox="1"/>
          <p:nvPr>
            <p:ph idx="1" type="subTitle"/>
          </p:nvPr>
        </p:nvSpPr>
        <p:spPr>
          <a:xfrm>
            <a:off x="4586100" y="3086743"/>
            <a:ext cx="21765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603" name="Google Shape;1603;p86"/>
          <p:cNvSpPr txBox="1"/>
          <p:nvPr>
            <p:ph idx="2" type="subTitle"/>
          </p:nvPr>
        </p:nvSpPr>
        <p:spPr>
          <a:xfrm>
            <a:off x="4055125" y="3381539"/>
            <a:ext cx="27075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4" name="Google Shape;1604;p86"/>
          <p:cNvSpPr txBox="1"/>
          <p:nvPr>
            <p:ph type="title"/>
          </p:nvPr>
        </p:nvSpPr>
        <p:spPr>
          <a:xfrm>
            <a:off x="623351" y="383374"/>
            <a:ext cx="52317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5" name="Google Shape;1605;p86"/>
          <p:cNvSpPr txBox="1"/>
          <p:nvPr>
            <p:ph idx="3" type="subTitle"/>
          </p:nvPr>
        </p:nvSpPr>
        <p:spPr>
          <a:xfrm>
            <a:off x="4939800" y="791265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606" name="Google Shape;1606;p86"/>
          <p:cNvSpPr txBox="1"/>
          <p:nvPr>
            <p:ph idx="4" type="subTitle"/>
          </p:nvPr>
        </p:nvSpPr>
        <p:spPr>
          <a:xfrm>
            <a:off x="4055125" y="1076167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7" name="Google Shape;1607;p86"/>
          <p:cNvSpPr txBox="1"/>
          <p:nvPr>
            <p:ph idx="5" type="subTitle"/>
          </p:nvPr>
        </p:nvSpPr>
        <p:spPr>
          <a:xfrm>
            <a:off x="4939800" y="1938401"/>
            <a:ext cx="18228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608" name="Google Shape;1608;p86"/>
          <p:cNvSpPr txBox="1"/>
          <p:nvPr>
            <p:ph idx="6" type="subTitle"/>
          </p:nvPr>
        </p:nvSpPr>
        <p:spPr>
          <a:xfrm>
            <a:off x="4055125" y="2223303"/>
            <a:ext cx="2707500" cy="9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87"/>
          <p:cNvSpPr txBox="1"/>
          <p:nvPr>
            <p:ph idx="1" type="subTitle"/>
          </p:nvPr>
        </p:nvSpPr>
        <p:spPr>
          <a:xfrm>
            <a:off x="1393875" y="1369175"/>
            <a:ext cx="1046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611" name="Google Shape;1611;p87"/>
          <p:cNvSpPr txBox="1"/>
          <p:nvPr>
            <p:ph idx="2" type="subTitle"/>
          </p:nvPr>
        </p:nvSpPr>
        <p:spPr>
          <a:xfrm>
            <a:off x="952062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12" name="Google Shape;1612;p87"/>
          <p:cNvSpPr txBox="1"/>
          <p:nvPr>
            <p:ph type="title"/>
          </p:nvPr>
        </p:nvSpPr>
        <p:spPr>
          <a:xfrm>
            <a:off x="618034" y="392023"/>
            <a:ext cx="1491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3" name="Google Shape;1613;p87"/>
          <p:cNvSpPr txBox="1"/>
          <p:nvPr>
            <p:ph idx="3" type="subTitle"/>
          </p:nvPr>
        </p:nvSpPr>
        <p:spPr>
          <a:xfrm>
            <a:off x="3646425" y="1369175"/>
            <a:ext cx="13791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614" name="Google Shape;1614;p87"/>
          <p:cNvSpPr txBox="1"/>
          <p:nvPr>
            <p:ph idx="4" type="subTitle"/>
          </p:nvPr>
        </p:nvSpPr>
        <p:spPr>
          <a:xfrm>
            <a:off x="3371237" y="1768775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15" name="Google Shape;1615;p87"/>
          <p:cNvSpPr txBox="1"/>
          <p:nvPr>
            <p:ph idx="5" type="subTitle"/>
          </p:nvPr>
        </p:nvSpPr>
        <p:spPr>
          <a:xfrm>
            <a:off x="1343300" y="2786350"/>
            <a:ext cx="1147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616" name="Google Shape;1616;p87"/>
          <p:cNvSpPr txBox="1"/>
          <p:nvPr>
            <p:ph idx="6" type="subTitle"/>
          </p:nvPr>
        </p:nvSpPr>
        <p:spPr>
          <a:xfrm>
            <a:off x="952062" y="319816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17" name="Google Shape;1617;p87"/>
          <p:cNvSpPr txBox="1"/>
          <p:nvPr>
            <p:ph idx="7" type="subTitle"/>
          </p:nvPr>
        </p:nvSpPr>
        <p:spPr>
          <a:xfrm>
            <a:off x="3792575" y="2786350"/>
            <a:ext cx="10869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000">
                <a:solidFill>
                  <a:schemeClr val="lt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618" name="Google Shape;1618;p87"/>
          <p:cNvSpPr txBox="1"/>
          <p:nvPr>
            <p:ph idx="8" type="subTitle"/>
          </p:nvPr>
        </p:nvSpPr>
        <p:spPr>
          <a:xfrm>
            <a:off x="3371237" y="3198150"/>
            <a:ext cx="19296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88"/>
          <p:cNvSpPr txBox="1"/>
          <p:nvPr>
            <p:ph type="title"/>
          </p:nvPr>
        </p:nvSpPr>
        <p:spPr>
          <a:xfrm>
            <a:off x="617927" y="384812"/>
            <a:ext cx="3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1" name="Google Shape;1621;p88"/>
          <p:cNvSpPr txBox="1"/>
          <p:nvPr>
            <p:ph idx="2" type="ctrTitle"/>
          </p:nvPr>
        </p:nvSpPr>
        <p:spPr>
          <a:xfrm>
            <a:off x="3459778" y="129026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2" name="Google Shape;1622;p88"/>
          <p:cNvSpPr txBox="1"/>
          <p:nvPr>
            <p:ph idx="1" type="subTitle"/>
          </p:nvPr>
        </p:nvSpPr>
        <p:spPr>
          <a:xfrm>
            <a:off x="355607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3" name="Google Shape;1623;p88"/>
          <p:cNvSpPr txBox="1"/>
          <p:nvPr>
            <p:ph idx="3" type="ctrTitle"/>
          </p:nvPr>
        </p:nvSpPr>
        <p:spPr>
          <a:xfrm>
            <a:off x="6064910" y="3157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4" name="Google Shape;1624;p88"/>
          <p:cNvSpPr txBox="1"/>
          <p:nvPr>
            <p:ph idx="4" type="subTitle"/>
          </p:nvPr>
        </p:nvSpPr>
        <p:spPr>
          <a:xfrm>
            <a:off x="6064910" y="3540324"/>
            <a:ext cx="2136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5" name="Google Shape;1625;p88"/>
          <p:cNvSpPr txBox="1"/>
          <p:nvPr>
            <p:ph idx="5" type="ctrTitle"/>
          </p:nvPr>
        </p:nvSpPr>
        <p:spPr>
          <a:xfrm>
            <a:off x="99163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6" name="Google Shape;1626;p88"/>
          <p:cNvSpPr txBox="1"/>
          <p:nvPr>
            <p:ph idx="6" type="subTitle"/>
          </p:nvPr>
        </p:nvSpPr>
        <p:spPr>
          <a:xfrm>
            <a:off x="1182888" y="3546316"/>
            <a:ext cx="1753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88"/>
          <p:cNvSpPr txBox="1"/>
          <p:nvPr>
            <p:ph idx="7" type="ctrTitle"/>
          </p:nvPr>
        </p:nvSpPr>
        <p:spPr>
          <a:xfrm>
            <a:off x="3459778" y="3157273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8" name="Google Shape;1628;p88"/>
          <p:cNvSpPr txBox="1"/>
          <p:nvPr>
            <p:ph idx="8" type="subTitle"/>
          </p:nvPr>
        </p:nvSpPr>
        <p:spPr>
          <a:xfrm>
            <a:off x="3518728" y="3546316"/>
            <a:ext cx="2018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9" name="Google Shape;1629;p88"/>
          <p:cNvSpPr txBox="1"/>
          <p:nvPr>
            <p:ph idx="9" type="ctrTitle"/>
          </p:nvPr>
        </p:nvSpPr>
        <p:spPr>
          <a:xfrm>
            <a:off x="959238" y="1290268"/>
            <a:ext cx="220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0" name="Google Shape;1630;p88"/>
          <p:cNvSpPr txBox="1"/>
          <p:nvPr>
            <p:ph idx="13" type="subTitle"/>
          </p:nvPr>
        </p:nvSpPr>
        <p:spPr>
          <a:xfrm>
            <a:off x="1087938" y="1680110"/>
            <a:ext cx="1943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1" name="Google Shape;1631;p88"/>
          <p:cNvSpPr txBox="1"/>
          <p:nvPr>
            <p:ph idx="14" type="ctrTitle"/>
          </p:nvPr>
        </p:nvSpPr>
        <p:spPr>
          <a:xfrm>
            <a:off x="6064913" y="1290278"/>
            <a:ext cx="213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2" name="Google Shape;1632;p88"/>
          <p:cNvSpPr txBox="1"/>
          <p:nvPr>
            <p:ph idx="15" type="subTitle"/>
          </p:nvPr>
        </p:nvSpPr>
        <p:spPr>
          <a:xfrm>
            <a:off x="6223763" y="1680110"/>
            <a:ext cx="181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89"/>
          <p:cNvSpPr txBox="1"/>
          <p:nvPr>
            <p:ph type="ctrTitle"/>
          </p:nvPr>
        </p:nvSpPr>
        <p:spPr>
          <a:xfrm>
            <a:off x="5150576" y="347401"/>
            <a:ext cx="27366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35" name="Google Shape;1635;p89"/>
          <p:cNvSpPr txBox="1"/>
          <p:nvPr>
            <p:ph idx="1" type="subTitle"/>
          </p:nvPr>
        </p:nvSpPr>
        <p:spPr>
          <a:xfrm flipH="1">
            <a:off x="5034176" y="1650000"/>
            <a:ext cx="29694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6" name="Google Shape;1636;p89"/>
          <p:cNvSpPr txBox="1"/>
          <p:nvPr/>
        </p:nvSpPr>
        <p:spPr>
          <a:xfrm>
            <a:off x="4954526" y="3238425"/>
            <a:ext cx="3128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MAIN_POINT_1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90"/>
          <p:cNvSpPr txBox="1"/>
          <p:nvPr>
            <p:ph type="title"/>
          </p:nvPr>
        </p:nvSpPr>
        <p:spPr>
          <a:xfrm>
            <a:off x="4919600" y="3167175"/>
            <a:ext cx="34731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91"/>
          <p:cNvSpPr txBox="1"/>
          <p:nvPr>
            <p:ph type="title"/>
          </p:nvPr>
        </p:nvSpPr>
        <p:spPr>
          <a:xfrm>
            <a:off x="607626" y="395717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1" name="Google Shape;1641;p91"/>
          <p:cNvSpPr txBox="1"/>
          <p:nvPr>
            <p:ph idx="1" type="body"/>
          </p:nvPr>
        </p:nvSpPr>
        <p:spPr>
          <a:xfrm>
            <a:off x="635976" y="1043725"/>
            <a:ext cx="7788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Sans SemiBold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92"/>
          <p:cNvSpPr txBox="1"/>
          <p:nvPr>
            <p:ph type="title"/>
          </p:nvPr>
        </p:nvSpPr>
        <p:spPr>
          <a:xfrm>
            <a:off x="622279" y="392748"/>
            <a:ext cx="435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4" name="Google Shape;1644;p92"/>
          <p:cNvSpPr txBox="1"/>
          <p:nvPr>
            <p:ph idx="1" type="body"/>
          </p:nvPr>
        </p:nvSpPr>
        <p:spPr>
          <a:xfrm>
            <a:off x="604325" y="1268806"/>
            <a:ext cx="319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645" name="Google Shape;1645;p92"/>
          <p:cNvSpPr txBox="1"/>
          <p:nvPr>
            <p:ph idx="2" type="body"/>
          </p:nvPr>
        </p:nvSpPr>
        <p:spPr>
          <a:xfrm>
            <a:off x="4626925" y="588981"/>
            <a:ext cx="33468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Poppins ExtraBold"/>
              <a:buNone/>
              <a:defRPr b="0"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93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94"/>
          <p:cNvSpPr txBox="1"/>
          <p:nvPr>
            <p:ph type="title"/>
          </p:nvPr>
        </p:nvSpPr>
        <p:spPr>
          <a:xfrm>
            <a:off x="615277" y="393300"/>
            <a:ext cx="27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95"/>
          <p:cNvSpPr txBox="1"/>
          <p:nvPr>
            <p:ph type="title"/>
          </p:nvPr>
        </p:nvSpPr>
        <p:spPr>
          <a:xfrm>
            <a:off x="615278" y="393300"/>
            <a:ext cx="33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98"/>
          <p:cNvSpPr txBox="1"/>
          <p:nvPr>
            <p:ph type="ctrTitle"/>
          </p:nvPr>
        </p:nvSpPr>
        <p:spPr>
          <a:xfrm flipH="1">
            <a:off x="1871850" y="914625"/>
            <a:ext cx="54003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8" name="Google Shape;1658;p98"/>
          <p:cNvSpPr txBox="1"/>
          <p:nvPr>
            <p:ph idx="1" type="subTitle"/>
          </p:nvPr>
        </p:nvSpPr>
        <p:spPr>
          <a:xfrm flipH="1">
            <a:off x="2167950" y="497056"/>
            <a:ext cx="48081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99"/>
          <p:cNvSpPr txBox="1"/>
          <p:nvPr>
            <p:ph type="ctrTitle"/>
          </p:nvPr>
        </p:nvSpPr>
        <p:spPr>
          <a:xfrm>
            <a:off x="2572248" y="1137613"/>
            <a:ext cx="21573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61" name="Google Shape;1661;p99"/>
          <p:cNvSpPr txBox="1"/>
          <p:nvPr>
            <p:ph idx="1" type="subTitle"/>
          </p:nvPr>
        </p:nvSpPr>
        <p:spPr>
          <a:xfrm>
            <a:off x="5369622" y="3498913"/>
            <a:ext cx="22809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2" name="Google Shape;1662;p99"/>
          <p:cNvSpPr txBox="1"/>
          <p:nvPr>
            <p:ph hasCustomPrompt="1" idx="2" type="title"/>
          </p:nvPr>
        </p:nvSpPr>
        <p:spPr>
          <a:xfrm>
            <a:off x="1269681" y="1137613"/>
            <a:ext cx="1415700" cy="9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00"/>
          <p:cNvSpPr txBox="1"/>
          <p:nvPr>
            <p:ph type="ctrTitle"/>
          </p:nvPr>
        </p:nvSpPr>
        <p:spPr>
          <a:xfrm>
            <a:off x="5424000" y="805850"/>
            <a:ext cx="1804500" cy="9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65" name="Google Shape;1665;p100"/>
          <p:cNvSpPr txBox="1"/>
          <p:nvPr>
            <p:ph idx="1" type="subTitle"/>
          </p:nvPr>
        </p:nvSpPr>
        <p:spPr>
          <a:xfrm>
            <a:off x="5164800" y="2336943"/>
            <a:ext cx="2322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01"/>
          <p:cNvSpPr txBox="1"/>
          <p:nvPr>
            <p:ph type="title"/>
          </p:nvPr>
        </p:nvSpPr>
        <p:spPr>
          <a:xfrm>
            <a:off x="635521" y="393300"/>
            <a:ext cx="403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8" name="Google Shape;1668;p101"/>
          <p:cNvSpPr txBox="1"/>
          <p:nvPr>
            <p:ph idx="2" type="ctrTitle"/>
          </p:nvPr>
        </p:nvSpPr>
        <p:spPr>
          <a:xfrm>
            <a:off x="2705628" y="2085875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69" name="Google Shape;1669;p101"/>
          <p:cNvSpPr txBox="1"/>
          <p:nvPr>
            <p:ph idx="1" type="subTitle"/>
          </p:nvPr>
        </p:nvSpPr>
        <p:spPr>
          <a:xfrm>
            <a:off x="1286928" y="1339418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70" name="Google Shape;1670;p101"/>
          <p:cNvSpPr txBox="1"/>
          <p:nvPr>
            <p:ph idx="3" type="ctrTitle"/>
          </p:nvPr>
        </p:nvSpPr>
        <p:spPr>
          <a:xfrm>
            <a:off x="5068844" y="2622027"/>
            <a:ext cx="13794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71" name="Google Shape;1671;p101"/>
          <p:cNvSpPr txBox="1"/>
          <p:nvPr>
            <p:ph idx="4" type="subTitle"/>
          </p:nvPr>
        </p:nvSpPr>
        <p:spPr>
          <a:xfrm>
            <a:off x="5068844" y="2971463"/>
            <a:ext cx="27981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102"/>
          <p:cNvSpPr txBox="1"/>
          <p:nvPr>
            <p:ph type="title"/>
          </p:nvPr>
        </p:nvSpPr>
        <p:spPr>
          <a:xfrm>
            <a:off x="615268" y="393300"/>
            <a:ext cx="225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03"/>
          <p:cNvSpPr txBox="1"/>
          <p:nvPr>
            <p:ph type="ctrTitle"/>
          </p:nvPr>
        </p:nvSpPr>
        <p:spPr>
          <a:xfrm>
            <a:off x="915800" y="503467"/>
            <a:ext cx="2489100" cy="12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76" name="Google Shape;1676;p103"/>
          <p:cNvSpPr txBox="1"/>
          <p:nvPr>
            <p:ph idx="1" type="subTitle"/>
          </p:nvPr>
        </p:nvSpPr>
        <p:spPr>
          <a:xfrm>
            <a:off x="915650" y="2324539"/>
            <a:ext cx="24894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5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10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63.xml"/><Relationship Id="rId22" Type="http://schemas.openxmlformats.org/officeDocument/2006/relationships/slideLayout" Target="../slideLayouts/slideLayout265.xml"/><Relationship Id="rId21" Type="http://schemas.openxmlformats.org/officeDocument/2006/relationships/slideLayout" Target="../slideLayouts/slideLayout264.xml"/><Relationship Id="rId24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7.xml"/><Relationship Id="rId9" Type="http://schemas.openxmlformats.org/officeDocument/2006/relationships/slideLayout" Target="../slideLayouts/slideLayout252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0.xml"/><Relationship Id="rId8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3.xml"/><Relationship Id="rId13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0.xml"/><Relationship Id="rId16" Type="http://schemas.openxmlformats.org/officeDocument/2006/relationships/slideLayout" Target="../slideLayouts/slideLayout259.xml"/><Relationship Id="rId19" Type="http://schemas.openxmlformats.org/officeDocument/2006/relationships/slideLayout" Target="../slideLayouts/slideLayout262.xml"/><Relationship Id="rId18" Type="http://schemas.openxmlformats.org/officeDocument/2006/relationships/slideLayout" Target="../slideLayouts/slideLayout261.xml"/></Relationships>
</file>

<file path=ppt/slideMasters/_rels/slideMaster1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88.xml"/><Relationship Id="rId22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89.xml"/><Relationship Id="rId24" Type="http://schemas.openxmlformats.org/officeDocument/2006/relationships/slideLayout" Target="../slideLayouts/slideLayout292.xml"/><Relationship Id="rId23" Type="http://schemas.openxmlformats.org/officeDocument/2006/relationships/slideLayout" Target="../slideLayouts/slideLayout291.xml"/><Relationship Id="rId1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270.xml"/><Relationship Id="rId3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7.xml"/><Relationship Id="rId26" Type="http://schemas.openxmlformats.org/officeDocument/2006/relationships/theme" Target="../theme/theme9.xml"/><Relationship Id="rId25" Type="http://schemas.openxmlformats.org/officeDocument/2006/relationships/slideLayout" Target="../slideLayouts/slideLayout293.xml"/><Relationship Id="rId5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4.xml"/><Relationship Id="rId7" Type="http://schemas.openxmlformats.org/officeDocument/2006/relationships/slideLayout" Target="../slideLayouts/slideLayout275.xml"/><Relationship Id="rId8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78.xml"/><Relationship Id="rId13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2.xml"/><Relationship Id="rId17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84.xml"/><Relationship Id="rId19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86.xml"/></Relationships>
</file>

<file path=ppt/slideMasters/_rels/slideMaster1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3.xml"/><Relationship Id="rId22" Type="http://schemas.openxmlformats.org/officeDocument/2006/relationships/slideLayout" Target="../slideLayouts/slideLayout315.xml"/><Relationship Id="rId21" Type="http://schemas.openxmlformats.org/officeDocument/2006/relationships/slideLayout" Target="../slideLayouts/slideLayout314.xml"/><Relationship Id="rId24" Type="http://schemas.openxmlformats.org/officeDocument/2006/relationships/slideLayout" Target="../slideLayouts/slideLayout317.xml"/><Relationship Id="rId23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294.xml"/><Relationship Id="rId2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7.xml"/><Relationship Id="rId9" Type="http://schemas.openxmlformats.org/officeDocument/2006/relationships/slideLayout" Target="../slideLayouts/slideLayout302.xml"/><Relationship Id="rId26" Type="http://schemas.openxmlformats.org/officeDocument/2006/relationships/theme" Target="../theme/theme10.xml"/><Relationship Id="rId25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4.xml"/><Relationship Id="rId10" Type="http://schemas.openxmlformats.org/officeDocument/2006/relationships/slideLayout" Target="../slideLayouts/slideLayout303.xml"/><Relationship Id="rId13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05.xml"/><Relationship Id="rId15" Type="http://schemas.openxmlformats.org/officeDocument/2006/relationships/slideLayout" Target="../slideLayouts/slideLayout308.xml"/><Relationship Id="rId14" Type="http://schemas.openxmlformats.org/officeDocument/2006/relationships/slideLayout" Target="../slideLayouts/slideLayout307.xml"/><Relationship Id="rId17" Type="http://schemas.openxmlformats.org/officeDocument/2006/relationships/slideLayout" Target="../slideLayouts/slideLayout310.xml"/><Relationship Id="rId16" Type="http://schemas.openxmlformats.org/officeDocument/2006/relationships/slideLayout" Target="../slideLayouts/slideLayout309.xml"/><Relationship Id="rId19" Type="http://schemas.openxmlformats.org/officeDocument/2006/relationships/slideLayout" Target="../slideLayouts/slideLayout312.xml"/><Relationship Id="rId18" Type="http://schemas.openxmlformats.org/officeDocument/2006/relationships/slideLayout" Target="../slideLayouts/slideLayout31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26" Type="http://schemas.openxmlformats.org/officeDocument/2006/relationships/theme" Target="../theme/theme6.xml"/><Relationship Id="rId2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26" Type="http://schemas.openxmlformats.org/officeDocument/2006/relationships/theme" Target="../theme/theme11.xml"/><Relationship Id="rId25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36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67.xml"/><Relationship Id="rId23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26" Type="http://schemas.openxmlformats.org/officeDocument/2006/relationships/theme" Target="../theme/theme7.xml"/><Relationship Id="rId25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1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8.xml"/><Relationship Id="rId22" Type="http://schemas.openxmlformats.org/officeDocument/2006/relationships/slideLayout" Target="../slideLayouts/slideLayout190.xml"/><Relationship Id="rId21" Type="http://schemas.openxmlformats.org/officeDocument/2006/relationships/slideLayout" Target="../slideLayouts/slideLayout189.xml"/><Relationship Id="rId24" Type="http://schemas.openxmlformats.org/officeDocument/2006/relationships/slideLayout" Target="../slideLayouts/slideLayout192.xml"/><Relationship Id="rId23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26" Type="http://schemas.openxmlformats.org/officeDocument/2006/relationships/theme" Target="../theme/theme13.xml"/><Relationship Id="rId25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84.xml"/><Relationship Id="rId19" Type="http://schemas.openxmlformats.org/officeDocument/2006/relationships/slideLayout" Target="../slideLayouts/slideLayout187.xml"/><Relationship Id="rId18" Type="http://schemas.openxmlformats.org/officeDocument/2006/relationships/slideLayout" Target="../slideLayouts/slideLayout186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214.xml"/><Relationship Id="rId24" Type="http://schemas.openxmlformats.org/officeDocument/2006/relationships/slideLayout" Target="../slideLayouts/slideLayout217.xml"/><Relationship Id="rId23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Relationship Id="rId26" Type="http://schemas.openxmlformats.org/officeDocument/2006/relationships/theme" Target="../theme/theme8.xml"/><Relationship Id="rId25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0.xml"/><Relationship Id="rId8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1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38.xml"/><Relationship Id="rId22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39.xml"/><Relationship Id="rId24" Type="http://schemas.openxmlformats.org/officeDocument/2006/relationships/slideLayout" Target="../slideLayouts/slideLayout242.xml"/><Relationship Id="rId23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Relationship Id="rId26" Type="http://schemas.openxmlformats.org/officeDocument/2006/relationships/theme" Target="../theme/theme12.xml"/><Relationship Id="rId25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5.xml"/><Relationship Id="rId8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5.xml"/><Relationship Id="rId16" Type="http://schemas.openxmlformats.org/officeDocument/2006/relationships/slideLayout" Target="../slideLayouts/slideLayout234.xml"/><Relationship Id="rId19" Type="http://schemas.openxmlformats.org/officeDocument/2006/relationships/slideLayout" Target="../slideLayouts/slideLayout237.xml"/><Relationship Id="rId18" Type="http://schemas.openxmlformats.org/officeDocument/2006/relationships/slideLayout" Target="../slideLayouts/slideLayout2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423" name="Google Shape;2423;p2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  <p:sldLayoutId id="2147483910" r:id="rId20"/>
    <p:sldLayoutId id="2147483911" r:id="rId21"/>
    <p:sldLayoutId id="2147483912" r:id="rId22"/>
    <p:sldLayoutId id="2147483913" r:id="rId23"/>
    <p:sldLayoutId id="2147483914" r:id="rId24"/>
    <p:sldLayoutId id="2147483915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2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551" name="Google Shape;2551;p2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679" name="Google Shape;2679;p3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  <p:sldLayoutId id="2147483957" r:id="rId17"/>
    <p:sldLayoutId id="2147483958" r:id="rId18"/>
    <p:sldLayoutId id="2147483959" r:id="rId19"/>
    <p:sldLayoutId id="2147483960" r:id="rId20"/>
    <p:sldLayoutId id="2147483961" r:id="rId21"/>
    <p:sldLayoutId id="2147483962" r:id="rId22"/>
    <p:sldLayoutId id="2147483963" r:id="rId23"/>
    <p:sldLayoutId id="2147483964" r:id="rId24"/>
    <p:sldLayoutId id="2147483965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Black"/>
              <a:buNone/>
              <a:defRPr sz="26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1"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50" name="Google Shape;750;p3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  <p:sldLayoutId id="2147483714" r:id="rId36"/>
    <p:sldLayoutId id="2147483715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527" name="Google Shape;1527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655" name="Google Shape;1655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783" name="Google Shape;1783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1911" name="Google Shape;1911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0" r:id="rId20"/>
    <p:sldLayoutId id="2147483811" r:id="rId21"/>
    <p:sldLayoutId id="2147483812" r:id="rId22"/>
    <p:sldLayoutId id="2147483813" r:id="rId23"/>
    <p:sldLayoutId id="2147483814" r:id="rId24"/>
    <p:sldLayoutId id="2147483815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039" name="Google Shape;2039;p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2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167" name="Google Shape;2167;p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  <p:sldLayoutId id="2147483864" r:id="rId24"/>
    <p:sldLayoutId id="2147483865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g Shoulders Display"/>
              <a:buNone/>
              <a:defRPr b="1" sz="2800">
                <a:solidFill>
                  <a:schemeClr val="dk1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defRPr>
            </a:lvl9pPr>
          </a:lstStyle>
          <a:p/>
        </p:txBody>
      </p:sp>
      <p:sp>
        <p:nvSpPr>
          <p:cNvPr id="2295" name="Google Shape;2295;p2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Light"/>
              <a:buChar char="●"/>
              <a:defRPr sz="18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●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Light"/>
              <a:buChar char="○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 Light"/>
              <a:buChar char="■"/>
              <a:defRPr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fqqFtGkdjSWgkWrkjNOZqIHke8npsaA2/view" TargetMode="External"/><Relationship Id="rId4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IQd2i84H9Xl7L3jj7iAO16z4cYTlgLOU/view" TargetMode="Externa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9" name="Google Shape;2809;p331"/>
          <p:cNvCxnSpPr>
            <a:stCxn id="2810" idx="3"/>
          </p:cNvCxnSpPr>
          <p:nvPr/>
        </p:nvCxnSpPr>
        <p:spPr>
          <a:xfrm flipH="1" rot="-5400000">
            <a:off x="1267350" y="2168025"/>
            <a:ext cx="1814700" cy="605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oval"/>
            <a:tailEnd len="med" w="med" type="triangle"/>
          </a:ln>
        </p:spPr>
      </p:cxnSp>
      <p:cxnSp>
        <p:nvCxnSpPr>
          <p:cNvPr id="2811" name="Google Shape;2811;p331"/>
          <p:cNvCxnSpPr>
            <a:endCxn id="2810" idx="1"/>
          </p:cNvCxnSpPr>
          <p:nvPr/>
        </p:nvCxnSpPr>
        <p:spPr>
          <a:xfrm rot="-5400000">
            <a:off x="5929200" y="2238675"/>
            <a:ext cx="2018100" cy="667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oval"/>
            <a:tailEnd len="med" w="med" type="triangle"/>
          </a:ln>
        </p:spPr>
      </p:cxnSp>
      <p:pic>
        <p:nvPicPr>
          <p:cNvPr id="2812" name="Google Shape;2812;p331"/>
          <p:cNvPicPr preferRelativeResize="0"/>
          <p:nvPr/>
        </p:nvPicPr>
        <p:blipFill rotWithShape="1">
          <a:blip r:embed="rId3">
            <a:alphaModFix/>
          </a:blip>
          <a:srcRect b="71679" l="14423" r="6805" t="15192"/>
          <a:stretch/>
        </p:blipFill>
        <p:spPr>
          <a:xfrm>
            <a:off x="0" y="0"/>
            <a:ext cx="9144002" cy="197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331"/>
          <p:cNvPicPr preferRelativeResize="0"/>
          <p:nvPr/>
        </p:nvPicPr>
        <p:blipFill rotWithShape="1">
          <a:blip r:embed="rId3">
            <a:alphaModFix/>
          </a:blip>
          <a:srcRect b="0" l="12083" r="9145" t="81790"/>
          <a:stretch/>
        </p:blipFill>
        <p:spPr>
          <a:xfrm>
            <a:off x="0" y="2383213"/>
            <a:ext cx="3010700" cy="9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950" y="1860875"/>
            <a:ext cx="2721051" cy="159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5" name="Google Shape;2815;p331"/>
          <p:cNvGrpSpPr/>
          <p:nvPr/>
        </p:nvGrpSpPr>
        <p:grpSpPr>
          <a:xfrm flipH="1" rot="2695612">
            <a:off x="6057988" y="543838"/>
            <a:ext cx="554981" cy="530821"/>
            <a:chOff x="2080850" y="2374700"/>
            <a:chExt cx="371075" cy="368475"/>
          </a:xfrm>
        </p:grpSpPr>
        <p:sp>
          <p:nvSpPr>
            <p:cNvPr id="2816" name="Google Shape;2816;p331"/>
            <p:cNvSpPr/>
            <p:nvPr/>
          </p:nvSpPr>
          <p:spPr>
            <a:xfrm>
              <a:off x="2081600" y="2375425"/>
              <a:ext cx="370325" cy="367750"/>
            </a:xfrm>
            <a:custGeom>
              <a:rect b="b" l="l" r="r" t="t"/>
              <a:pathLst>
                <a:path extrusionOk="0" h="14710" w="14813">
                  <a:moveTo>
                    <a:pt x="11324" y="1"/>
                  </a:moveTo>
                  <a:cubicBezTo>
                    <a:pt x="10778" y="1"/>
                    <a:pt x="10191" y="44"/>
                    <a:pt x="9590" y="133"/>
                  </a:cubicBezTo>
                  <a:cubicBezTo>
                    <a:pt x="8852" y="251"/>
                    <a:pt x="8144" y="428"/>
                    <a:pt x="7465" y="634"/>
                  </a:cubicBezTo>
                  <a:cubicBezTo>
                    <a:pt x="4190" y="1667"/>
                    <a:pt x="1653" y="4264"/>
                    <a:pt x="708" y="7569"/>
                  </a:cubicBezTo>
                  <a:cubicBezTo>
                    <a:pt x="531" y="8159"/>
                    <a:pt x="384" y="8778"/>
                    <a:pt x="295" y="9398"/>
                  </a:cubicBezTo>
                  <a:cubicBezTo>
                    <a:pt x="0" y="11346"/>
                    <a:pt x="207" y="13234"/>
                    <a:pt x="797" y="13942"/>
                  </a:cubicBezTo>
                  <a:lnTo>
                    <a:pt x="797" y="13972"/>
                  </a:lnTo>
                  <a:cubicBezTo>
                    <a:pt x="1328" y="14532"/>
                    <a:pt x="2538" y="14680"/>
                    <a:pt x="3216" y="14709"/>
                  </a:cubicBezTo>
                  <a:lnTo>
                    <a:pt x="3600" y="14709"/>
                  </a:lnTo>
                  <a:cubicBezTo>
                    <a:pt x="4839" y="14680"/>
                    <a:pt x="6108" y="14473"/>
                    <a:pt x="7288" y="14090"/>
                  </a:cubicBezTo>
                  <a:cubicBezTo>
                    <a:pt x="8911" y="13559"/>
                    <a:pt x="10416" y="12673"/>
                    <a:pt x="11656" y="11464"/>
                  </a:cubicBezTo>
                  <a:cubicBezTo>
                    <a:pt x="12777" y="10313"/>
                    <a:pt x="13633" y="8896"/>
                    <a:pt x="14164" y="7333"/>
                  </a:cubicBezTo>
                  <a:cubicBezTo>
                    <a:pt x="14577" y="6064"/>
                    <a:pt x="14813" y="4706"/>
                    <a:pt x="14813" y="3379"/>
                  </a:cubicBezTo>
                  <a:cubicBezTo>
                    <a:pt x="14813" y="2759"/>
                    <a:pt x="14724" y="1283"/>
                    <a:pt x="14105" y="693"/>
                  </a:cubicBezTo>
                  <a:cubicBezTo>
                    <a:pt x="13650" y="239"/>
                    <a:pt x="12601" y="1"/>
                    <a:pt x="11324" y="1"/>
                  </a:cubicBezTo>
                  <a:close/>
                </a:path>
              </a:pathLst>
            </a:custGeom>
            <a:solidFill>
              <a:srgbClr val="B362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31"/>
            <p:cNvSpPr/>
            <p:nvPr/>
          </p:nvSpPr>
          <p:spPr>
            <a:xfrm>
              <a:off x="2101500" y="2392750"/>
              <a:ext cx="349700" cy="350425"/>
            </a:xfrm>
            <a:custGeom>
              <a:rect b="b" l="l" r="r" t="t"/>
              <a:pathLst>
                <a:path extrusionOk="0" h="14017" w="13988">
                  <a:moveTo>
                    <a:pt x="13279" y="0"/>
                  </a:moveTo>
                  <a:lnTo>
                    <a:pt x="1" y="13279"/>
                  </a:lnTo>
                  <a:cubicBezTo>
                    <a:pt x="532" y="13839"/>
                    <a:pt x="1742" y="13987"/>
                    <a:pt x="2420" y="14016"/>
                  </a:cubicBezTo>
                  <a:lnTo>
                    <a:pt x="2804" y="14016"/>
                  </a:lnTo>
                  <a:cubicBezTo>
                    <a:pt x="4043" y="13987"/>
                    <a:pt x="5312" y="13780"/>
                    <a:pt x="6492" y="13397"/>
                  </a:cubicBezTo>
                  <a:cubicBezTo>
                    <a:pt x="8115" y="12866"/>
                    <a:pt x="9620" y="11980"/>
                    <a:pt x="10860" y="10771"/>
                  </a:cubicBezTo>
                  <a:cubicBezTo>
                    <a:pt x="11981" y="9620"/>
                    <a:pt x="12837" y="8203"/>
                    <a:pt x="13338" y="6640"/>
                  </a:cubicBezTo>
                  <a:cubicBezTo>
                    <a:pt x="13781" y="5371"/>
                    <a:pt x="13987" y="4013"/>
                    <a:pt x="13987" y="2656"/>
                  </a:cubicBezTo>
                  <a:cubicBezTo>
                    <a:pt x="13987" y="2066"/>
                    <a:pt x="13899" y="590"/>
                    <a:pt x="13279" y="0"/>
                  </a:cubicBezTo>
                  <a:close/>
                </a:path>
              </a:pathLst>
            </a:custGeom>
            <a:solidFill>
              <a:srgbClr val="8D4D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31"/>
            <p:cNvSpPr/>
            <p:nvPr/>
          </p:nvSpPr>
          <p:spPr>
            <a:xfrm>
              <a:off x="2080850" y="2564625"/>
              <a:ext cx="182975" cy="178550"/>
            </a:xfrm>
            <a:custGeom>
              <a:rect b="b" l="l" r="r" t="t"/>
              <a:pathLst>
                <a:path extrusionOk="0" h="7142" w="7319">
                  <a:moveTo>
                    <a:pt x="738" y="1"/>
                  </a:moveTo>
                  <a:cubicBezTo>
                    <a:pt x="532" y="591"/>
                    <a:pt x="384" y="1210"/>
                    <a:pt x="296" y="1830"/>
                  </a:cubicBezTo>
                  <a:cubicBezTo>
                    <a:pt x="1" y="3778"/>
                    <a:pt x="207" y="5666"/>
                    <a:pt x="827" y="6374"/>
                  </a:cubicBezTo>
                  <a:lnTo>
                    <a:pt x="827" y="6404"/>
                  </a:lnTo>
                  <a:cubicBezTo>
                    <a:pt x="1358" y="6964"/>
                    <a:pt x="2568" y="7112"/>
                    <a:pt x="3246" y="7141"/>
                  </a:cubicBezTo>
                  <a:lnTo>
                    <a:pt x="3630" y="7141"/>
                  </a:lnTo>
                  <a:cubicBezTo>
                    <a:pt x="4869" y="7112"/>
                    <a:pt x="6138" y="6905"/>
                    <a:pt x="7318" y="6522"/>
                  </a:cubicBezTo>
                  <a:lnTo>
                    <a:pt x="738" y="1"/>
                  </a:lnTo>
                  <a:close/>
                </a:path>
              </a:pathLst>
            </a:custGeom>
            <a:solidFill>
              <a:srgbClr val="C88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31"/>
            <p:cNvSpPr/>
            <p:nvPr/>
          </p:nvSpPr>
          <p:spPr>
            <a:xfrm>
              <a:off x="2268225" y="2374700"/>
              <a:ext cx="183700" cy="184050"/>
            </a:xfrm>
            <a:custGeom>
              <a:rect b="b" l="l" r="r" t="t"/>
              <a:pathLst>
                <a:path extrusionOk="0" h="7362" w="7348">
                  <a:moveTo>
                    <a:pt x="3859" y="0"/>
                  </a:moveTo>
                  <a:cubicBezTo>
                    <a:pt x="3313" y="0"/>
                    <a:pt x="2726" y="44"/>
                    <a:pt x="2125" y="132"/>
                  </a:cubicBezTo>
                  <a:cubicBezTo>
                    <a:pt x="1417" y="250"/>
                    <a:pt x="679" y="427"/>
                    <a:pt x="0" y="663"/>
                  </a:cubicBezTo>
                  <a:lnTo>
                    <a:pt x="6699" y="7362"/>
                  </a:lnTo>
                  <a:cubicBezTo>
                    <a:pt x="7141" y="6063"/>
                    <a:pt x="7348" y="4735"/>
                    <a:pt x="7348" y="3378"/>
                  </a:cubicBezTo>
                  <a:cubicBezTo>
                    <a:pt x="7348" y="2758"/>
                    <a:pt x="7259" y="1283"/>
                    <a:pt x="6640" y="693"/>
                  </a:cubicBezTo>
                  <a:cubicBezTo>
                    <a:pt x="6185" y="238"/>
                    <a:pt x="5136" y="0"/>
                    <a:pt x="3859" y="0"/>
                  </a:cubicBezTo>
                  <a:close/>
                </a:path>
              </a:pathLst>
            </a:custGeom>
            <a:solidFill>
              <a:srgbClr val="C88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31"/>
            <p:cNvSpPr/>
            <p:nvPr/>
          </p:nvSpPr>
          <p:spPr>
            <a:xfrm>
              <a:off x="2178425" y="2480825"/>
              <a:ext cx="168025" cy="162750"/>
            </a:xfrm>
            <a:custGeom>
              <a:rect b="b" l="l" r="r" t="t"/>
              <a:pathLst>
                <a:path extrusionOk="0" h="6510" w="6721">
                  <a:moveTo>
                    <a:pt x="4972" y="0"/>
                  </a:moveTo>
                  <a:cubicBezTo>
                    <a:pt x="4640" y="0"/>
                    <a:pt x="4360" y="439"/>
                    <a:pt x="4655" y="756"/>
                  </a:cubicBezTo>
                  <a:lnTo>
                    <a:pt x="5009" y="1110"/>
                  </a:lnTo>
                  <a:lnTo>
                    <a:pt x="4507" y="1553"/>
                  </a:lnTo>
                  <a:lnTo>
                    <a:pt x="4183" y="1228"/>
                  </a:lnTo>
                  <a:cubicBezTo>
                    <a:pt x="4086" y="1132"/>
                    <a:pt x="3978" y="1091"/>
                    <a:pt x="3875" y="1091"/>
                  </a:cubicBezTo>
                  <a:cubicBezTo>
                    <a:pt x="3536" y="1091"/>
                    <a:pt x="3246" y="1524"/>
                    <a:pt x="3563" y="1818"/>
                  </a:cubicBezTo>
                  <a:lnTo>
                    <a:pt x="3917" y="2172"/>
                  </a:lnTo>
                  <a:lnTo>
                    <a:pt x="3445" y="2674"/>
                  </a:lnTo>
                  <a:lnTo>
                    <a:pt x="3061" y="2290"/>
                  </a:lnTo>
                  <a:cubicBezTo>
                    <a:pt x="2972" y="2194"/>
                    <a:pt x="2870" y="2154"/>
                    <a:pt x="2772" y="2154"/>
                  </a:cubicBezTo>
                  <a:cubicBezTo>
                    <a:pt x="2445" y="2154"/>
                    <a:pt x="2154" y="2593"/>
                    <a:pt x="2471" y="2910"/>
                  </a:cubicBezTo>
                  <a:lnTo>
                    <a:pt x="2825" y="3264"/>
                  </a:lnTo>
                  <a:lnTo>
                    <a:pt x="2353" y="3766"/>
                  </a:lnTo>
                  <a:lnTo>
                    <a:pt x="1999" y="3382"/>
                  </a:lnTo>
                  <a:cubicBezTo>
                    <a:pt x="1907" y="3303"/>
                    <a:pt x="1808" y="3270"/>
                    <a:pt x="1713" y="3270"/>
                  </a:cubicBezTo>
                  <a:cubicBezTo>
                    <a:pt x="1382" y="3270"/>
                    <a:pt x="1104" y="3680"/>
                    <a:pt x="1379" y="4002"/>
                  </a:cubicBezTo>
                  <a:lnTo>
                    <a:pt x="1763" y="4356"/>
                  </a:lnTo>
                  <a:lnTo>
                    <a:pt x="1291" y="4828"/>
                  </a:lnTo>
                  <a:lnTo>
                    <a:pt x="966" y="4474"/>
                  </a:lnTo>
                  <a:cubicBezTo>
                    <a:pt x="870" y="4378"/>
                    <a:pt x="762" y="4338"/>
                    <a:pt x="656" y="4338"/>
                  </a:cubicBezTo>
                  <a:cubicBezTo>
                    <a:pt x="309" y="4338"/>
                    <a:pt x="0" y="4776"/>
                    <a:pt x="317" y="5093"/>
                  </a:cubicBezTo>
                  <a:lnTo>
                    <a:pt x="671" y="5418"/>
                  </a:lnTo>
                  <a:lnTo>
                    <a:pt x="553" y="5536"/>
                  </a:lnTo>
                  <a:cubicBezTo>
                    <a:pt x="406" y="5684"/>
                    <a:pt x="406" y="5979"/>
                    <a:pt x="553" y="6126"/>
                  </a:cubicBezTo>
                  <a:cubicBezTo>
                    <a:pt x="642" y="6215"/>
                    <a:pt x="760" y="6259"/>
                    <a:pt x="874" y="6259"/>
                  </a:cubicBezTo>
                  <a:cubicBezTo>
                    <a:pt x="988" y="6259"/>
                    <a:pt x="1099" y="6215"/>
                    <a:pt x="1173" y="6126"/>
                  </a:cubicBezTo>
                  <a:lnTo>
                    <a:pt x="1291" y="6038"/>
                  </a:lnTo>
                  <a:lnTo>
                    <a:pt x="1615" y="6392"/>
                  </a:lnTo>
                  <a:cubicBezTo>
                    <a:pt x="1704" y="6451"/>
                    <a:pt x="1822" y="6510"/>
                    <a:pt x="1940" y="6510"/>
                  </a:cubicBezTo>
                  <a:cubicBezTo>
                    <a:pt x="2324" y="6510"/>
                    <a:pt x="2501" y="6038"/>
                    <a:pt x="2235" y="5772"/>
                  </a:cubicBezTo>
                  <a:lnTo>
                    <a:pt x="1881" y="5418"/>
                  </a:lnTo>
                  <a:lnTo>
                    <a:pt x="2353" y="4975"/>
                  </a:lnTo>
                  <a:lnTo>
                    <a:pt x="2678" y="5300"/>
                  </a:lnTo>
                  <a:cubicBezTo>
                    <a:pt x="2766" y="5389"/>
                    <a:pt x="2855" y="5418"/>
                    <a:pt x="2973" y="5418"/>
                  </a:cubicBezTo>
                  <a:cubicBezTo>
                    <a:pt x="3091" y="5418"/>
                    <a:pt x="3209" y="5389"/>
                    <a:pt x="3297" y="5300"/>
                  </a:cubicBezTo>
                  <a:cubicBezTo>
                    <a:pt x="3445" y="5123"/>
                    <a:pt x="3445" y="4857"/>
                    <a:pt x="3297" y="4710"/>
                  </a:cubicBezTo>
                  <a:lnTo>
                    <a:pt x="2943" y="4356"/>
                  </a:lnTo>
                  <a:lnTo>
                    <a:pt x="3415" y="3884"/>
                  </a:lnTo>
                  <a:lnTo>
                    <a:pt x="3770" y="4238"/>
                  </a:lnTo>
                  <a:cubicBezTo>
                    <a:pt x="3843" y="4312"/>
                    <a:pt x="3954" y="4348"/>
                    <a:pt x="4065" y="4348"/>
                  </a:cubicBezTo>
                  <a:cubicBezTo>
                    <a:pt x="4175" y="4348"/>
                    <a:pt x="4286" y="4312"/>
                    <a:pt x="4360" y="4238"/>
                  </a:cubicBezTo>
                  <a:cubicBezTo>
                    <a:pt x="4537" y="4061"/>
                    <a:pt x="4537" y="3795"/>
                    <a:pt x="4360" y="3618"/>
                  </a:cubicBezTo>
                  <a:lnTo>
                    <a:pt x="4035" y="3294"/>
                  </a:lnTo>
                  <a:lnTo>
                    <a:pt x="4537" y="2792"/>
                  </a:lnTo>
                  <a:lnTo>
                    <a:pt x="4861" y="3146"/>
                  </a:lnTo>
                  <a:cubicBezTo>
                    <a:pt x="4955" y="3233"/>
                    <a:pt x="5060" y="3270"/>
                    <a:pt x="5161" y="3270"/>
                  </a:cubicBezTo>
                  <a:cubicBezTo>
                    <a:pt x="5503" y="3270"/>
                    <a:pt x="5800" y="2845"/>
                    <a:pt x="5481" y="2526"/>
                  </a:cubicBezTo>
                  <a:lnTo>
                    <a:pt x="5156" y="2172"/>
                  </a:lnTo>
                  <a:lnTo>
                    <a:pt x="5628" y="1700"/>
                  </a:lnTo>
                  <a:lnTo>
                    <a:pt x="5953" y="2054"/>
                  </a:lnTo>
                  <a:cubicBezTo>
                    <a:pt x="6042" y="2128"/>
                    <a:pt x="6152" y="2165"/>
                    <a:pt x="6263" y="2165"/>
                  </a:cubicBezTo>
                  <a:cubicBezTo>
                    <a:pt x="6374" y="2165"/>
                    <a:pt x="6484" y="2128"/>
                    <a:pt x="6573" y="2054"/>
                  </a:cubicBezTo>
                  <a:cubicBezTo>
                    <a:pt x="6720" y="1877"/>
                    <a:pt x="6720" y="1612"/>
                    <a:pt x="6573" y="1435"/>
                  </a:cubicBezTo>
                  <a:lnTo>
                    <a:pt x="6219" y="1110"/>
                  </a:lnTo>
                  <a:lnTo>
                    <a:pt x="6455" y="844"/>
                  </a:lnTo>
                  <a:cubicBezTo>
                    <a:pt x="6632" y="697"/>
                    <a:pt x="6632" y="402"/>
                    <a:pt x="6455" y="254"/>
                  </a:cubicBezTo>
                  <a:cubicBezTo>
                    <a:pt x="6381" y="166"/>
                    <a:pt x="6278" y="122"/>
                    <a:pt x="6171" y="122"/>
                  </a:cubicBezTo>
                  <a:cubicBezTo>
                    <a:pt x="6064" y="122"/>
                    <a:pt x="5953" y="166"/>
                    <a:pt x="5865" y="254"/>
                  </a:cubicBezTo>
                  <a:lnTo>
                    <a:pt x="5628" y="490"/>
                  </a:lnTo>
                  <a:lnTo>
                    <a:pt x="5274" y="136"/>
                  </a:lnTo>
                  <a:cubicBezTo>
                    <a:pt x="5178" y="40"/>
                    <a:pt x="5073" y="0"/>
                    <a:pt x="4972" y="0"/>
                  </a:cubicBezTo>
                  <a:close/>
                </a:path>
              </a:pathLst>
            </a:custGeom>
            <a:solidFill>
              <a:srgbClr val="C88E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31"/>
            <p:cNvSpPr/>
            <p:nvPr/>
          </p:nvSpPr>
          <p:spPr>
            <a:xfrm>
              <a:off x="2192250" y="2486425"/>
              <a:ext cx="154925" cy="157150"/>
            </a:xfrm>
            <a:custGeom>
              <a:rect b="b" l="l" r="r" t="t"/>
              <a:pathLst>
                <a:path extrusionOk="0" h="6286" w="6197">
                  <a:moveTo>
                    <a:pt x="5902" y="1"/>
                  </a:moveTo>
                  <a:lnTo>
                    <a:pt x="0" y="5902"/>
                  </a:lnTo>
                  <a:cubicBezTo>
                    <a:pt x="89" y="5991"/>
                    <a:pt x="207" y="6035"/>
                    <a:pt x="321" y="6035"/>
                  </a:cubicBezTo>
                  <a:cubicBezTo>
                    <a:pt x="435" y="6035"/>
                    <a:pt x="546" y="5991"/>
                    <a:pt x="620" y="5902"/>
                  </a:cubicBezTo>
                  <a:lnTo>
                    <a:pt x="738" y="5814"/>
                  </a:lnTo>
                  <a:lnTo>
                    <a:pt x="1062" y="6168"/>
                  </a:lnTo>
                  <a:cubicBezTo>
                    <a:pt x="1151" y="6227"/>
                    <a:pt x="1269" y="6286"/>
                    <a:pt x="1387" y="6286"/>
                  </a:cubicBezTo>
                  <a:cubicBezTo>
                    <a:pt x="1771" y="6286"/>
                    <a:pt x="1948" y="5814"/>
                    <a:pt x="1682" y="5548"/>
                  </a:cubicBezTo>
                  <a:lnTo>
                    <a:pt x="1328" y="5194"/>
                  </a:lnTo>
                  <a:lnTo>
                    <a:pt x="1800" y="4751"/>
                  </a:lnTo>
                  <a:lnTo>
                    <a:pt x="2125" y="5076"/>
                  </a:lnTo>
                  <a:cubicBezTo>
                    <a:pt x="2213" y="5165"/>
                    <a:pt x="2302" y="5194"/>
                    <a:pt x="2420" y="5194"/>
                  </a:cubicBezTo>
                  <a:cubicBezTo>
                    <a:pt x="2538" y="5194"/>
                    <a:pt x="2656" y="5165"/>
                    <a:pt x="2744" y="5076"/>
                  </a:cubicBezTo>
                  <a:cubicBezTo>
                    <a:pt x="2892" y="4899"/>
                    <a:pt x="2892" y="4633"/>
                    <a:pt x="2744" y="4486"/>
                  </a:cubicBezTo>
                  <a:lnTo>
                    <a:pt x="2390" y="4132"/>
                  </a:lnTo>
                  <a:lnTo>
                    <a:pt x="2862" y="3660"/>
                  </a:lnTo>
                  <a:lnTo>
                    <a:pt x="3217" y="4014"/>
                  </a:lnTo>
                  <a:cubicBezTo>
                    <a:pt x="3290" y="4088"/>
                    <a:pt x="3401" y="4124"/>
                    <a:pt x="3512" y="4124"/>
                  </a:cubicBezTo>
                  <a:cubicBezTo>
                    <a:pt x="3622" y="4124"/>
                    <a:pt x="3733" y="4088"/>
                    <a:pt x="3807" y="4014"/>
                  </a:cubicBezTo>
                  <a:cubicBezTo>
                    <a:pt x="3984" y="3837"/>
                    <a:pt x="3984" y="3571"/>
                    <a:pt x="3807" y="3394"/>
                  </a:cubicBezTo>
                  <a:lnTo>
                    <a:pt x="3482" y="3070"/>
                  </a:lnTo>
                  <a:lnTo>
                    <a:pt x="3984" y="2568"/>
                  </a:lnTo>
                  <a:lnTo>
                    <a:pt x="4308" y="2922"/>
                  </a:lnTo>
                  <a:cubicBezTo>
                    <a:pt x="4399" y="3007"/>
                    <a:pt x="4500" y="3042"/>
                    <a:pt x="4598" y="3042"/>
                  </a:cubicBezTo>
                  <a:cubicBezTo>
                    <a:pt x="4944" y="3042"/>
                    <a:pt x="5250" y="2595"/>
                    <a:pt x="4928" y="2273"/>
                  </a:cubicBezTo>
                  <a:lnTo>
                    <a:pt x="4603" y="1948"/>
                  </a:lnTo>
                  <a:lnTo>
                    <a:pt x="5075" y="1476"/>
                  </a:lnTo>
                  <a:lnTo>
                    <a:pt x="5400" y="1801"/>
                  </a:lnTo>
                  <a:cubicBezTo>
                    <a:pt x="5489" y="1889"/>
                    <a:pt x="5599" y="1934"/>
                    <a:pt x="5710" y="1934"/>
                  </a:cubicBezTo>
                  <a:cubicBezTo>
                    <a:pt x="5821" y="1934"/>
                    <a:pt x="5931" y="1889"/>
                    <a:pt x="6020" y="1801"/>
                  </a:cubicBezTo>
                  <a:cubicBezTo>
                    <a:pt x="6197" y="1653"/>
                    <a:pt x="6197" y="1358"/>
                    <a:pt x="6020" y="1211"/>
                  </a:cubicBezTo>
                  <a:lnTo>
                    <a:pt x="5666" y="856"/>
                  </a:lnTo>
                  <a:lnTo>
                    <a:pt x="5902" y="620"/>
                  </a:lnTo>
                  <a:cubicBezTo>
                    <a:pt x="6079" y="443"/>
                    <a:pt x="6079" y="178"/>
                    <a:pt x="5902" y="1"/>
                  </a:cubicBezTo>
                  <a:close/>
                </a:path>
              </a:pathLst>
            </a:custGeom>
            <a:solidFill>
              <a:srgbClr val="C07C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2" name="Google Shape;2822;p331"/>
          <p:cNvGrpSpPr/>
          <p:nvPr/>
        </p:nvGrpSpPr>
        <p:grpSpPr>
          <a:xfrm>
            <a:off x="2586537" y="1860883"/>
            <a:ext cx="3970926" cy="3506948"/>
            <a:chOff x="871500" y="3643775"/>
            <a:chExt cx="1327625" cy="1172500"/>
          </a:xfrm>
        </p:grpSpPr>
        <p:sp>
          <p:nvSpPr>
            <p:cNvPr id="2823" name="Google Shape;2823;p331"/>
            <p:cNvSpPr/>
            <p:nvPr/>
          </p:nvSpPr>
          <p:spPr>
            <a:xfrm>
              <a:off x="876525" y="3938975"/>
              <a:ext cx="1299275" cy="802175"/>
            </a:xfrm>
            <a:custGeom>
              <a:rect b="b" l="l" r="r" t="t"/>
              <a:pathLst>
                <a:path extrusionOk="0" h="32087" w="51971">
                  <a:moveTo>
                    <a:pt x="26160" y="1"/>
                  </a:moveTo>
                  <a:cubicBezTo>
                    <a:pt x="23857" y="1"/>
                    <a:pt x="21551" y="138"/>
                    <a:pt x="19250" y="395"/>
                  </a:cubicBezTo>
                  <a:cubicBezTo>
                    <a:pt x="14704" y="903"/>
                    <a:pt x="9824" y="1877"/>
                    <a:pt x="6349" y="5078"/>
                  </a:cubicBezTo>
                  <a:cubicBezTo>
                    <a:pt x="6037" y="5366"/>
                    <a:pt x="5740" y="5667"/>
                    <a:pt x="5458" y="5984"/>
                  </a:cubicBezTo>
                  <a:cubicBezTo>
                    <a:pt x="3641" y="8031"/>
                    <a:pt x="2510" y="10577"/>
                    <a:pt x="1511" y="13095"/>
                  </a:cubicBezTo>
                  <a:cubicBezTo>
                    <a:pt x="818" y="14838"/>
                    <a:pt x="168" y="16635"/>
                    <a:pt x="70" y="18508"/>
                  </a:cubicBezTo>
                  <a:cubicBezTo>
                    <a:pt x="1" y="19885"/>
                    <a:pt x="499" y="21046"/>
                    <a:pt x="642" y="22359"/>
                  </a:cubicBezTo>
                  <a:cubicBezTo>
                    <a:pt x="796" y="23795"/>
                    <a:pt x="619" y="25369"/>
                    <a:pt x="619" y="26819"/>
                  </a:cubicBezTo>
                  <a:lnTo>
                    <a:pt x="619" y="32087"/>
                  </a:lnTo>
                  <a:lnTo>
                    <a:pt x="51561" y="32087"/>
                  </a:lnTo>
                  <a:lnTo>
                    <a:pt x="51561" y="26819"/>
                  </a:lnTo>
                  <a:cubicBezTo>
                    <a:pt x="51561" y="23027"/>
                    <a:pt x="51971" y="19286"/>
                    <a:pt x="51109" y="15547"/>
                  </a:cubicBezTo>
                  <a:cubicBezTo>
                    <a:pt x="50034" y="10893"/>
                    <a:pt x="47904" y="5876"/>
                    <a:pt x="43605" y="3412"/>
                  </a:cubicBezTo>
                  <a:cubicBezTo>
                    <a:pt x="41384" y="2138"/>
                    <a:pt x="38873" y="1453"/>
                    <a:pt x="36359" y="962"/>
                  </a:cubicBezTo>
                  <a:cubicBezTo>
                    <a:pt x="32983" y="302"/>
                    <a:pt x="29575" y="1"/>
                    <a:pt x="26160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31"/>
            <p:cNvSpPr/>
            <p:nvPr/>
          </p:nvSpPr>
          <p:spPr>
            <a:xfrm>
              <a:off x="1176975" y="4533175"/>
              <a:ext cx="703600" cy="207975"/>
            </a:xfrm>
            <a:custGeom>
              <a:rect b="b" l="l" r="r" t="t"/>
              <a:pathLst>
                <a:path extrusionOk="0" h="8319" w="28144">
                  <a:moveTo>
                    <a:pt x="1" y="0"/>
                  </a:moveTo>
                  <a:lnTo>
                    <a:pt x="1" y="8319"/>
                  </a:lnTo>
                  <a:lnTo>
                    <a:pt x="28144" y="8319"/>
                  </a:lnTo>
                  <a:lnTo>
                    <a:pt x="281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31"/>
            <p:cNvSpPr/>
            <p:nvPr/>
          </p:nvSpPr>
          <p:spPr>
            <a:xfrm>
              <a:off x="871500" y="4290350"/>
              <a:ext cx="341525" cy="233975"/>
            </a:xfrm>
            <a:custGeom>
              <a:rect b="b" l="l" r="r" t="t"/>
              <a:pathLst>
                <a:path extrusionOk="0" h="9359" w="13661">
                  <a:moveTo>
                    <a:pt x="6978" y="0"/>
                  </a:moveTo>
                  <a:cubicBezTo>
                    <a:pt x="5545" y="0"/>
                    <a:pt x="4084" y="308"/>
                    <a:pt x="2875" y="975"/>
                  </a:cubicBezTo>
                  <a:cubicBezTo>
                    <a:pt x="1577" y="1691"/>
                    <a:pt x="568" y="2820"/>
                    <a:pt x="185" y="4433"/>
                  </a:cubicBezTo>
                  <a:cubicBezTo>
                    <a:pt x="42" y="5027"/>
                    <a:pt x="1" y="5663"/>
                    <a:pt x="197" y="6242"/>
                  </a:cubicBezTo>
                  <a:cubicBezTo>
                    <a:pt x="763" y="7911"/>
                    <a:pt x="2731" y="7993"/>
                    <a:pt x="4289" y="7993"/>
                  </a:cubicBezTo>
                  <a:cubicBezTo>
                    <a:pt x="4458" y="7993"/>
                    <a:pt x="4623" y="7992"/>
                    <a:pt x="4781" y="7992"/>
                  </a:cubicBezTo>
                  <a:cubicBezTo>
                    <a:pt x="4813" y="7992"/>
                    <a:pt x="4844" y="7992"/>
                    <a:pt x="4876" y="7992"/>
                  </a:cubicBezTo>
                  <a:cubicBezTo>
                    <a:pt x="4887" y="7992"/>
                    <a:pt x="4899" y="7992"/>
                    <a:pt x="4910" y="7992"/>
                  </a:cubicBezTo>
                  <a:cubicBezTo>
                    <a:pt x="5727" y="7992"/>
                    <a:pt x="6543" y="7911"/>
                    <a:pt x="7360" y="7911"/>
                  </a:cubicBezTo>
                  <a:cubicBezTo>
                    <a:pt x="7393" y="7911"/>
                    <a:pt x="7427" y="7911"/>
                    <a:pt x="7460" y="7911"/>
                  </a:cubicBezTo>
                  <a:cubicBezTo>
                    <a:pt x="8990" y="7920"/>
                    <a:pt x="10027" y="9359"/>
                    <a:pt x="11363" y="9359"/>
                  </a:cubicBezTo>
                  <a:cubicBezTo>
                    <a:pt x="11603" y="9359"/>
                    <a:pt x="11853" y="9312"/>
                    <a:pt x="12117" y="9203"/>
                  </a:cubicBezTo>
                  <a:cubicBezTo>
                    <a:pt x="13661" y="8562"/>
                    <a:pt x="13494" y="6358"/>
                    <a:pt x="13221" y="5017"/>
                  </a:cubicBezTo>
                  <a:cubicBezTo>
                    <a:pt x="13003" y="3942"/>
                    <a:pt x="12608" y="2882"/>
                    <a:pt x="11908" y="2037"/>
                  </a:cubicBezTo>
                  <a:cubicBezTo>
                    <a:pt x="10865" y="783"/>
                    <a:pt x="9223" y="123"/>
                    <a:pt x="7598" y="20"/>
                  </a:cubicBezTo>
                  <a:cubicBezTo>
                    <a:pt x="7392" y="7"/>
                    <a:pt x="7185" y="0"/>
                    <a:pt x="6978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31"/>
            <p:cNvSpPr/>
            <p:nvPr/>
          </p:nvSpPr>
          <p:spPr>
            <a:xfrm>
              <a:off x="1854850" y="4299225"/>
              <a:ext cx="326050" cy="233950"/>
            </a:xfrm>
            <a:custGeom>
              <a:rect b="b" l="l" r="r" t="t"/>
              <a:pathLst>
                <a:path extrusionOk="0" h="9358" w="13042">
                  <a:moveTo>
                    <a:pt x="6651" y="1"/>
                  </a:moveTo>
                  <a:cubicBezTo>
                    <a:pt x="5286" y="1"/>
                    <a:pt x="3897" y="308"/>
                    <a:pt x="2744" y="975"/>
                  </a:cubicBezTo>
                  <a:cubicBezTo>
                    <a:pt x="1507" y="1692"/>
                    <a:pt x="543" y="2821"/>
                    <a:pt x="174" y="4432"/>
                  </a:cubicBezTo>
                  <a:cubicBezTo>
                    <a:pt x="39" y="5026"/>
                    <a:pt x="0" y="5664"/>
                    <a:pt x="189" y="6243"/>
                  </a:cubicBezTo>
                  <a:cubicBezTo>
                    <a:pt x="729" y="7910"/>
                    <a:pt x="2607" y="7992"/>
                    <a:pt x="4092" y="7992"/>
                  </a:cubicBezTo>
                  <a:cubicBezTo>
                    <a:pt x="4254" y="7992"/>
                    <a:pt x="4411" y="7991"/>
                    <a:pt x="4561" y="7991"/>
                  </a:cubicBezTo>
                  <a:cubicBezTo>
                    <a:pt x="4592" y="7991"/>
                    <a:pt x="4622" y="7991"/>
                    <a:pt x="4652" y="7991"/>
                  </a:cubicBezTo>
                  <a:cubicBezTo>
                    <a:pt x="4663" y="7991"/>
                    <a:pt x="4674" y="7991"/>
                    <a:pt x="4686" y="7991"/>
                  </a:cubicBezTo>
                  <a:cubicBezTo>
                    <a:pt x="5477" y="7991"/>
                    <a:pt x="6263" y="7910"/>
                    <a:pt x="7054" y="7910"/>
                  </a:cubicBezTo>
                  <a:cubicBezTo>
                    <a:pt x="7076" y="7910"/>
                    <a:pt x="7099" y="7910"/>
                    <a:pt x="7121" y="7910"/>
                  </a:cubicBezTo>
                  <a:cubicBezTo>
                    <a:pt x="8579" y="7920"/>
                    <a:pt x="9571" y="9357"/>
                    <a:pt x="10846" y="9357"/>
                  </a:cubicBezTo>
                  <a:cubicBezTo>
                    <a:pt x="11076" y="9357"/>
                    <a:pt x="11314" y="9311"/>
                    <a:pt x="11566" y="9201"/>
                  </a:cubicBezTo>
                  <a:cubicBezTo>
                    <a:pt x="13042" y="8560"/>
                    <a:pt x="12882" y="6359"/>
                    <a:pt x="12622" y="5018"/>
                  </a:cubicBezTo>
                  <a:cubicBezTo>
                    <a:pt x="12413" y="3943"/>
                    <a:pt x="12035" y="2883"/>
                    <a:pt x="11368" y="2038"/>
                  </a:cubicBezTo>
                  <a:cubicBezTo>
                    <a:pt x="10373" y="782"/>
                    <a:pt x="8805" y="121"/>
                    <a:pt x="7254" y="21"/>
                  </a:cubicBezTo>
                  <a:cubicBezTo>
                    <a:pt x="7054" y="7"/>
                    <a:pt x="6853" y="1"/>
                    <a:pt x="6651" y="1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31"/>
            <p:cNvSpPr/>
            <p:nvPr/>
          </p:nvSpPr>
          <p:spPr>
            <a:xfrm>
              <a:off x="890650" y="4319125"/>
              <a:ext cx="285000" cy="422025"/>
            </a:xfrm>
            <a:custGeom>
              <a:rect b="b" l="l" r="r" t="t"/>
              <a:pathLst>
                <a:path extrusionOk="0" h="16881" w="11400">
                  <a:moveTo>
                    <a:pt x="4552" y="0"/>
                  </a:moveTo>
                  <a:cubicBezTo>
                    <a:pt x="2108" y="0"/>
                    <a:pt x="0" y="3215"/>
                    <a:pt x="0" y="5943"/>
                  </a:cubicBezTo>
                  <a:lnTo>
                    <a:pt x="0" y="16881"/>
                  </a:lnTo>
                  <a:lnTo>
                    <a:pt x="11400" y="16881"/>
                  </a:lnTo>
                  <a:lnTo>
                    <a:pt x="11400" y="5943"/>
                  </a:lnTo>
                  <a:cubicBezTo>
                    <a:pt x="11400" y="2794"/>
                    <a:pt x="8538" y="1468"/>
                    <a:pt x="5700" y="243"/>
                  </a:cubicBezTo>
                  <a:cubicBezTo>
                    <a:pt x="5314" y="77"/>
                    <a:pt x="4929" y="0"/>
                    <a:pt x="4552" y="0"/>
                  </a:cubicBezTo>
                  <a:close/>
                </a:path>
              </a:pathLst>
            </a:custGeom>
            <a:solidFill>
              <a:srgbClr val="AA5F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31"/>
            <p:cNvSpPr/>
            <p:nvPr/>
          </p:nvSpPr>
          <p:spPr>
            <a:xfrm>
              <a:off x="1880550" y="4321100"/>
              <a:ext cx="285025" cy="420050"/>
            </a:xfrm>
            <a:custGeom>
              <a:rect b="b" l="l" r="r" t="t"/>
              <a:pathLst>
                <a:path extrusionOk="0" h="16802" w="11401">
                  <a:moveTo>
                    <a:pt x="6720" y="0"/>
                  </a:moveTo>
                  <a:cubicBezTo>
                    <a:pt x="6386" y="0"/>
                    <a:pt x="6045" y="53"/>
                    <a:pt x="5700" y="164"/>
                  </a:cubicBezTo>
                  <a:cubicBezTo>
                    <a:pt x="2360" y="1244"/>
                    <a:pt x="1" y="2715"/>
                    <a:pt x="1" y="5864"/>
                  </a:cubicBezTo>
                  <a:lnTo>
                    <a:pt x="1" y="16802"/>
                  </a:lnTo>
                  <a:lnTo>
                    <a:pt x="11400" y="16802"/>
                  </a:lnTo>
                  <a:lnTo>
                    <a:pt x="11400" y="5864"/>
                  </a:lnTo>
                  <a:cubicBezTo>
                    <a:pt x="11400" y="3077"/>
                    <a:pt x="9282" y="0"/>
                    <a:pt x="6720" y="0"/>
                  </a:cubicBezTo>
                  <a:close/>
                </a:path>
              </a:pathLst>
            </a:custGeom>
            <a:solidFill>
              <a:srgbClr val="AA5F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31"/>
            <p:cNvSpPr/>
            <p:nvPr/>
          </p:nvSpPr>
          <p:spPr>
            <a:xfrm>
              <a:off x="1306725" y="3931700"/>
              <a:ext cx="444050" cy="460175"/>
            </a:xfrm>
            <a:custGeom>
              <a:rect b="b" l="l" r="r" t="t"/>
              <a:pathLst>
                <a:path extrusionOk="0" h="18407" w="17762">
                  <a:moveTo>
                    <a:pt x="8881" y="1"/>
                  </a:moveTo>
                  <a:cubicBezTo>
                    <a:pt x="3977" y="1"/>
                    <a:pt x="0" y="3978"/>
                    <a:pt x="0" y="8882"/>
                  </a:cubicBezTo>
                  <a:cubicBezTo>
                    <a:pt x="0" y="13786"/>
                    <a:pt x="3977" y="18406"/>
                    <a:pt x="8881" y="18406"/>
                  </a:cubicBezTo>
                  <a:cubicBezTo>
                    <a:pt x="13785" y="18406"/>
                    <a:pt x="17762" y="13789"/>
                    <a:pt x="17762" y="8882"/>
                  </a:cubicBezTo>
                  <a:cubicBezTo>
                    <a:pt x="17762" y="3978"/>
                    <a:pt x="13785" y="1"/>
                    <a:pt x="8881" y="1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31"/>
            <p:cNvSpPr/>
            <p:nvPr/>
          </p:nvSpPr>
          <p:spPr>
            <a:xfrm>
              <a:off x="1344950" y="4014425"/>
              <a:ext cx="367600" cy="342650"/>
            </a:xfrm>
            <a:custGeom>
              <a:rect b="b" l="l" r="r" t="t"/>
              <a:pathLst>
                <a:path extrusionOk="0" h="13706" w="14704">
                  <a:moveTo>
                    <a:pt x="1375" y="1"/>
                  </a:moveTo>
                  <a:cubicBezTo>
                    <a:pt x="616" y="3"/>
                    <a:pt x="0" y="619"/>
                    <a:pt x="0" y="1378"/>
                  </a:cubicBezTo>
                  <a:lnTo>
                    <a:pt x="0" y="5644"/>
                  </a:lnTo>
                  <a:cubicBezTo>
                    <a:pt x="0" y="9704"/>
                    <a:pt x="3827" y="13705"/>
                    <a:pt x="7887" y="13705"/>
                  </a:cubicBezTo>
                  <a:cubicBezTo>
                    <a:pt x="11947" y="13705"/>
                    <a:pt x="14704" y="9704"/>
                    <a:pt x="14704" y="5644"/>
                  </a:cubicBezTo>
                  <a:lnTo>
                    <a:pt x="14704" y="1378"/>
                  </a:lnTo>
                  <a:cubicBezTo>
                    <a:pt x="14704" y="619"/>
                    <a:pt x="14090" y="3"/>
                    <a:pt x="13329" y="1"/>
                  </a:cubicBezTo>
                  <a:close/>
                </a:path>
              </a:pathLst>
            </a:custGeom>
            <a:solidFill>
              <a:srgbClr val="AA5F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31"/>
            <p:cNvSpPr/>
            <p:nvPr/>
          </p:nvSpPr>
          <p:spPr>
            <a:xfrm>
              <a:off x="1269400" y="3654650"/>
              <a:ext cx="518700" cy="428900"/>
            </a:xfrm>
            <a:custGeom>
              <a:rect b="b" l="l" r="r" t="t"/>
              <a:pathLst>
                <a:path extrusionOk="0" h="17156" w="20748">
                  <a:moveTo>
                    <a:pt x="10374" y="0"/>
                  </a:moveTo>
                  <a:cubicBezTo>
                    <a:pt x="5597" y="0"/>
                    <a:pt x="1726" y="3874"/>
                    <a:pt x="1726" y="8650"/>
                  </a:cubicBezTo>
                  <a:lnTo>
                    <a:pt x="1726" y="9760"/>
                  </a:lnTo>
                  <a:cubicBezTo>
                    <a:pt x="433" y="10948"/>
                    <a:pt x="1" y="12806"/>
                    <a:pt x="636" y="14443"/>
                  </a:cubicBezTo>
                  <a:cubicBezTo>
                    <a:pt x="1275" y="16078"/>
                    <a:pt x="2848" y="17156"/>
                    <a:pt x="4606" y="17156"/>
                  </a:cubicBezTo>
                  <a:lnTo>
                    <a:pt x="16142" y="17156"/>
                  </a:lnTo>
                  <a:cubicBezTo>
                    <a:pt x="17898" y="17156"/>
                    <a:pt x="19473" y="16078"/>
                    <a:pt x="20112" y="14443"/>
                  </a:cubicBezTo>
                  <a:cubicBezTo>
                    <a:pt x="20747" y="12806"/>
                    <a:pt x="20315" y="10948"/>
                    <a:pt x="19022" y="9760"/>
                  </a:cubicBezTo>
                  <a:lnTo>
                    <a:pt x="19024" y="9760"/>
                  </a:lnTo>
                  <a:lnTo>
                    <a:pt x="19024" y="8650"/>
                  </a:lnTo>
                  <a:cubicBezTo>
                    <a:pt x="19024" y="3874"/>
                    <a:pt x="15151" y="0"/>
                    <a:pt x="10374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31"/>
            <p:cNvSpPr/>
            <p:nvPr/>
          </p:nvSpPr>
          <p:spPr>
            <a:xfrm>
              <a:off x="1344950" y="3914600"/>
              <a:ext cx="367675" cy="347325"/>
            </a:xfrm>
            <a:custGeom>
              <a:rect b="b" l="l" r="r" t="t"/>
              <a:pathLst>
                <a:path extrusionOk="0" h="13893" w="14707">
                  <a:moveTo>
                    <a:pt x="1375" y="0"/>
                  </a:moveTo>
                  <a:cubicBezTo>
                    <a:pt x="616" y="0"/>
                    <a:pt x="0" y="619"/>
                    <a:pt x="0" y="1377"/>
                  </a:cubicBezTo>
                  <a:lnTo>
                    <a:pt x="0" y="5641"/>
                  </a:lnTo>
                  <a:cubicBezTo>
                    <a:pt x="0" y="9575"/>
                    <a:pt x="3923" y="13892"/>
                    <a:pt x="7054" y="13892"/>
                  </a:cubicBezTo>
                  <a:cubicBezTo>
                    <a:pt x="7155" y="13892"/>
                    <a:pt x="7254" y="13888"/>
                    <a:pt x="7352" y="13879"/>
                  </a:cubicBezTo>
                  <a:cubicBezTo>
                    <a:pt x="11397" y="13511"/>
                    <a:pt x="14704" y="9701"/>
                    <a:pt x="14704" y="5641"/>
                  </a:cubicBezTo>
                  <a:lnTo>
                    <a:pt x="14704" y="1377"/>
                  </a:lnTo>
                  <a:cubicBezTo>
                    <a:pt x="14706" y="619"/>
                    <a:pt x="14090" y="0"/>
                    <a:pt x="13329" y="0"/>
                  </a:cubicBezTo>
                  <a:close/>
                </a:path>
              </a:pathLst>
            </a:custGeom>
            <a:solidFill>
              <a:srgbClr val="CF7C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31"/>
            <p:cNvSpPr/>
            <p:nvPr/>
          </p:nvSpPr>
          <p:spPr>
            <a:xfrm>
              <a:off x="1335075" y="3904700"/>
              <a:ext cx="387425" cy="109575"/>
            </a:xfrm>
            <a:custGeom>
              <a:rect b="b" l="l" r="r" t="t"/>
              <a:pathLst>
                <a:path extrusionOk="0" h="4383" w="15497">
                  <a:moveTo>
                    <a:pt x="1770" y="1"/>
                  </a:moveTo>
                  <a:cubicBezTo>
                    <a:pt x="793" y="1"/>
                    <a:pt x="0" y="796"/>
                    <a:pt x="0" y="1773"/>
                  </a:cubicBezTo>
                  <a:lnTo>
                    <a:pt x="0" y="3987"/>
                  </a:lnTo>
                  <a:cubicBezTo>
                    <a:pt x="0" y="4206"/>
                    <a:pt x="177" y="4382"/>
                    <a:pt x="395" y="4382"/>
                  </a:cubicBezTo>
                  <a:cubicBezTo>
                    <a:pt x="616" y="4382"/>
                    <a:pt x="793" y="4206"/>
                    <a:pt x="793" y="3987"/>
                  </a:cubicBezTo>
                  <a:lnTo>
                    <a:pt x="793" y="1773"/>
                  </a:lnTo>
                  <a:cubicBezTo>
                    <a:pt x="793" y="1233"/>
                    <a:pt x="1230" y="794"/>
                    <a:pt x="1770" y="791"/>
                  </a:cubicBezTo>
                  <a:lnTo>
                    <a:pt x="13724" y="791"/>
                  </a:lnTo>
                  <a:cubicBezTo>
                    <a:pt x="14267" y="794"/>
                    <a:pt x="14704" y="1233"/>
                    <a:pt x="14704" y="1773"/>
                  </a:cubicBezTo>
                  <a:lnTo>
                    <a:pt x="14704" y="3921"/>
                  </a:lnTo>
                  <a:cubicBezTo>
                    <a:pt x="14704" y="4139"/>
                    <a:pt x="14880" y="4319"/>
                    <a:pt x="15099" y="4319"/>
                  </a:cubicBezTo>
                  <a:cubicBezTo>
                    <a:pt x="15317" y="4319"/>
                    <a:pt x="15496" y="4139"/>
                    <a:pt x="15496" y="3921"/>
                  </a:cubicBezTo>
                  <a:lnTo>
                    <a:pt x="15496" y="1773"/>
                  </a:lnTo>
                  <a:cubicBezTo>
                    <a:pt x="15496" y="796"/>
                    <a:pt x="14704" y="1"/>
                    <a:pt x="13724" y="1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31"/>
            <p:cNvSpPr/>
            <p:nvPr/>
          </p:nvSpPr>
          <p:spPr>
            <a:xfrm>
              <a:off x="1320150" y="3984375"/>
              <a:ext cx="62325" cy="181975"/>
            </a:xfrm>
            <a:custGeom>
              <a:rect b="b" l="l" r="r" t="t"/>
              <a:pathLst>
                <a:path extrusionOk="0" h="7279" w="2493">
                  <a:moveTo>
                    <a:pt x="953" y="0"/>
                  </a:moveTo>
                  <a:cubicBezTo>
                    <a:pt x="428" y="0"/>
                    <a:pt x="1" y="427"/>
                    <a:pt x="1" y="955"/>
                  </a:cubicBezTo>
                  <a:lnTo>
                    <a:pt x="1" y="6687"/>
                  </a:lnTo>
                  <a:cubicBezTo>
                    <a:pt x="1" y="7214"/>
                    <a:pt x="428" y="7278"/>
                    <a:pt x="953" y="7278"/>
                  </a:cubicBezTo>
                  <a:lnTo>
                    <a:pt x="1537" y="7278"/>
                  </a:lnTo>
                  <a:cubicBezTo>
                    <a:pt x="2065" y="7278"/>
                    <a:pt x="2492" y="7214"/>
                    <a:pt x="2492" y="6687"/>
                  </a:cubicBezTo>
                  <a:lnTo>
                    <a:pt x="2492" y="955"/>
                  </a:lnTo>
                  <a:cubicBezTo>
                    <a:pt x="2492" y="427"/>
                    <a:pt x="2065" y="0"/>
                    <a:pt x="1537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31"/>
            <p:cNvSpPr/>
            <p:nvPr/>
          </p:nvSpPr>
          <p:spPr>
            <a:xfrm>
              <a:off x="1675100" y="3984375"/>
              <a:ext cx="62300" cy="181975"/>
            </a:xfrm>
            <a:custGeom>
              <a:rect b="b" l="l" r="r" t="t"/>
              <a:pathLst>
                <a:path extrusionOk="0" h="7279" w="2492">
                  <a:moveTo>
                    <a:pt x="955" y="0"/>
                  </a:moveTo>
                  <a:cubicBezTo>
                    <a:pt x="428" y="0"/>
                    <a:pt x="0" y="427"/>
                    <a:pt x="0" y="955"/>
                  </a:cubicBezTo>
                  <a:lnTo>
                    <a:pt x="0" y="6687"/>
                  </a:lnTo>
                  <a:cubicBezTo>
                    <a:pt x="0" y="7214"/>
                    <a:pt x="428" y="7278"/>
                    <a:pt x="955" y="7278"/>
                  </a:cubicBezTo>
                  <a:lnTo>
                    <a:pt x="1537" y="7278"/>
                  </a:lnTo>
                  <a:cubicBezTo>
                    <a:pt x="2065" y="7278"/>
                    <a:pt x="2492" y="7214"/>
                    <a:pt x="2492" y="6687"/>
                  </a:cubicBezTo>
                  <a:lnTo>
                    <a:pt x="2492" y="955"/>
                  </a:lnTo>
                  <a:cubicBezTo>
                    <a:pt x="2492" y="427"/>
                    <a:pt x="2065" y="0"/>
                    <a:pt x="1537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31"/>
            <p:cNvSpPr/>
            <p:nvPr/>
          </p:nvSpPr>
          <p:spPr>
            <a:xfrm>
              <a:off x="1497625" y="3643775"/>
              <a:ext cx="62300" cy="255425"/>
            </a:xfrm>
            <a:custGeom>
              <a:rect b="b" l="l" r="r" t="t"/>
              <a:pathLst>
                <a:path extrusionOk="0" h="10217" w="2492">
                  <a:moveTo>
                    <a:pt x="955" y="1"/>
                  </a:moveTo>
                  <a:cubicBezTo>
                    <a:pt x="428" y="1"/>
                    <a:pt x="1" y="430"/>
                    <a:pt x="1" y="956"/>
                  </a:cubicBezTo>
                  <a:lnTo>
                    <a:pt x="1" y="9625"/>
                  </a:lnTo>
                  <a:cubicBezTo>
                    <a:pt x="1" y="10153"/>
                    <a:pt x="428" y="10217"/>
                    <a:pt x="955" y="10217"/>
                  </a:cubicBezTo>
                  <a:lnTo>
                    <a:pt x="1537" y="10217"/>
                  </a:lnTo>
                  <a:cubicBezTo>
                    <a:pt x="2065" y="10217"/>
                    <a:pt x="2492" y="10153"/>
                    <a:pt x="2492" y="9625"/>
                  </a:cubicBezTo>
                  <a:lnTo>
                    <a:pt x="2492" y="956"/>
                  </a:lnTo>
                  <a:cubicBezTo>
                    <a:pt x="2492" y="430"/>
                    <a:pt x="2065" y="1"/>
                    <a:pt x="1537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31"/>
            <p:cNvSpPr/>
            <p:nvPr/>
          </p:nvSpPr>
          <p:spPr>
            <a:xfrm>
              <a:off x="1453075" y="3848325"/>
              <a:ext cx="151425" cy="86850"/>
            </a:xfrm>
            <a:custGeom>
              <a:rect b="b" l="l" r="r" t="t"/>
              <a:pathLst>
                <a:path extrusionOk="0" h="3474" w="6057">
                  <a:moveTo>
                    <a:pt x="361" y="0"/>
                  </a:moveTo>
                  <a:cubicBezTo>
                    <a:pt x="162" y="0"/>
                    <a:pt x="0" y="162"/>
                    <a:pt x="0" y="363"/>
                  </a:cubicBezTo>
                  <a:lnTo>
                    <a:pt x="0" y="3113"/>
                  </a:lnTo>
                  <a:cubicBezTo>
                    <a:pt x="0" y="3311"/>
                    <a:pt x="162" y="3473"/>
                    <a:pt x="361" y="3473"/>
                  </a:cubicBezTo>
                  <a:lnTo>
                    <a:pt x="5695" y="3473"/>
                  </a:lnTo>
                  <a:cubicBezTo>
                    <a:pt x="5894" y="3473"/>
                    <a:pt x="6056" y="3311"/>
                    <a:pt x="6056" y="3113"/>
                  </a:cubicBezTo>
                  <a:lnTo>
                    <a:pt x="6056" y="361"/>
                  </a:lnTo>
                  <a:cubicBezTo>
                    <a:pt x="6056" y="162"/>
                    <a:pt x="5894" y="0"/>
                    <a:pt x="5695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31"/>
            <p:cNvSpPr/>
            <p:nvPr/>
          </p:nvSpPr>
          <p:spPr>
            <a:xfrm>
              <a:off x="1301875" y="4014425"/>
              <a:ext cx="453825" cy="24550"/>
            </a:xfrm>
            <a:custGeom>
              <a:rect b="b" l="l" r="r" t="t"/>
              <a:pathLst>
                <a:path extrusionOk="0" h="982" w="18153">
                  <a:moveTo>
                    <a:pt x="361" y="1"/>
                  </a:moveTo>
                  <a:cubicBezTo>
                    <a:pt x="162" y="1"/>
                    <a:pt x="0" y="163"/>
                    <a:pt x="0" y="362"/>
                  </a:cubicBezTo>
                  <a:lnTo>
                    <a:pt x="0" y="529"/>
                  </a:lnTo>
                  <a:cubicBezTo>
                    <a:pt x="0" y="730"/>
                    <a:pt x="160" y="892"/>
                    <a:pt x="361" y="897"/>
                  </a:cubicBezTo>
                  <a:cubicBezTo>
                    <a:pt x="3267" y="953"/>
                    <a:pt x="6173" y="981"/>
                    <a:pt x="9078" y="981"/>
                  </a:cubicBezTo>
                  <a:cubicBezTo>
                    <a:pt x="11983" y="981"/>
                    <a:pt x="14888" y="953"/>
                    <a:pt x="17792" y="897"/>
                  </a:cubicBezTo>
                  <a:cubicBezTo>
                    <a:pt x="17990" y="892"/>
                    <a:pt x="18152" y="730"/>
                    <a:pt x="18152" y="529"/>
                  </a:cubicBezTo>
                  <a:lnTo>
                    <a:pt x="18152" y="362"/>
                  </a:lnTo>
                  <a:cubicBezTo>
                    <a:pt x="18152" y="163"/>
                    <a:pt x="17993" y="1"/>
                    <a:pt x="17794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31"/>
            <p:cNvSpPr/>
            <p:nvPr/>
          </p:nvSpPr>
          <p:spPr>
            <a:xfrm>
              <a:off x="1301750" y="4141175"/>
              <a:ext cx="454050" cy="37350"/>
            </a:xfrm>
            <a:custGeom>
              <a:rect b="b" l="l" r="r" t="t"/>
              <a:pathLst>
                <a:path extrusionOk="0" h="1494" w="18162">
                  <a:moveTo>
                    <a:pt x="316" y="1"/>
                  </a:moveTo>
                  <a:cubicBezTo>
                    <a:pt x="145" y="1"/>
                    <a:pt x="1" y="144"/>
                    <a:pt x="5" y="321"/>
                  </a:cubicBezTo>
                  <a:lnTo>
                    <a:pt x="5" y="491"/>
                  </a:lnTo>
                  <a:cubicBezTo>
                    <a:pt x="10" y="694"/>
                    <a:pt x="162" y="869"/>
                    <a:pt x="364" y="901"/>
                  </a:cubicBezTo>
                  <a:cubicBezTo>
                    <a:pt x="3256" y="1296"/>
                    <a:pt x="6169" y="1493"/>
                    <a:pt x="9081" y="1493"/>
                  </a:cubicBezTo>
                  <a:cubicBezTo>
                    <a:pt x="11994" y="1493"/>
                    <a:pt x="14906" y="1296"/>
                    <a:pt x="17799" y="901"/>
                  </a:cubicBezTo>
                  <a:cubicBezTo>
                    <a:pt x="18000" y="866"/>
                    <a:pt x="18150" y="694"/>
                    <a:pt x="18157" y="491"/>
                  </a:cubicBezTo>
                  <a:lnTo>
                    <a:pt x="18157" y="321"/>
                  </a:lnTo>
                  <a:cubicBezTo>
                    <a:pt x="18162" y="144"/>
                    <a:pt x="18018" y="1"/>
                    <a:pt x="17845" y="1"/>
                  </a:cubicBezTo>
                  <a:cubicBezTo>
                    <a:pt x="17829" y="1"/>
                    <a:pt x="17813" y="2"/>
                    <a:pt x="17797" y="5"/>
                  </a:cubicBezTo>
                  <a:cubicBezTo>
                    <a:pt x="14901" y="343"/>
                    <a:pt x="11991" y="513"/>
                    <a:pt x="9081" y="513"/>
                  </a:cubicBezTo>
                  <a:cubicBezTo>
                    <a:pt x="6171" y="513"/>
                    <a:pt x="3260" y="343"/>
                    <a:pt x="364" y="5"/>
                  </a:cubicBezTo>
                  <a:cubicBezTo>
                    <a:pt x="347" y="2"/>
                    <a:pt x="332" y="1"/>
                    <a:pt x="316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31"/>
            <p:cNvSpPr/>
            <p:nvPr/>
          </p:nvSpPr>
          <p:spPr>
            <a:xfrm>
              <a:off x="1416450" y="4021625"/>
              <a:ext cx="22400" cy="146700"/>
            </a:xfrm>
            <a:custGeom>
              <a:rect b="b" l="l" r="r" t="t"/>
              <a:pathLst>
                <a:path extrusionOk="0" h="5868" w="896">
                  <a:moveTo>
                    <a:pt x="368" y="0"/>
                  </a:moveTo>
                  <a:cubicBezTo>
                    <a:pt x="169" y="0"/>
                    <a:pt x="7" y="172"/>
                    <a:pt x="7" y="388"/>
                  </a:cubicBezTo>
                  <a:cubicBezTo>
                    <a:pt x="5" y="2170"/>
                    <a:pt x="2" y="3662"/>
                    <a:pt x="0" y="5444"/>
                  </a:cubicBezTo>
                  <a:cubicBezTo>
                    <a:pt x="0" y="5658"/>
                    <a:pt x="162" y="5845"/>
                    <a:pt x="361" y="5857"/>
                  </a:cubicBezTo>
                  <a:cubicBezTo>
                    <a:pt x="415" y="5859"/>
                    <a:pt x="471" y="5864"/>
                    <a:pt x="528" y="5867"/>
                  </a:cubicBezTo>
                  <a:cubicBezTo>
                    <a:pt x="535" y="5867"/>
                    <a:pt x="542" y="5867"/>
                    <a:pt x="548" y="5867"/>
                  </a:cubicBezTo>
                  <a:cubicBezTo>
                    <a:pt x="738" y="5867"/>
                    <a:pt x="889" y="5705"/>
                    <a:pt x="889" y="5496"/>
                  </a:cubicBezTo>
                  <a:cubicBezTo>
                    <a:pt x="891" y="3697"/>
                    <a:pt x="893" y="2190"/>
                    <a:pt x="896" y="393"/>
                  </a:cubicBezTo>
                  <a:cubicBezTo>
                    <a:pt x="896" y="174"/>
                    <a:pt x="734" y="0"/>
                    <a:pt x="535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31"/>
            <p:cNvSpPr/>
            <p:nvPr/>
          </p:nvSpPr>
          <p:spPr>
            <a:xfrm>
              <a:off x="1618700" y="4021625"/>
              <a:ext cx="22425" cy="146700"/>
            </a:xfrm>
            <a:custGeom>
              <a:rect b="b" l="l" r="r" t="t"/>
              <a:pathLst>
                <a:path extrusionOk="0" h="5868" w="897">
                  <a:moveTo>
                    <a:pt x="361" y="0"/>
                  </a:moveTo>
                  <a:cubicBezTo>
                    <a:pt x="163" y="0"/>
                    <a:pt x="1" y="174"/>
                    <a:pt x="1" y="393"/>
                  </a:cubicBezTo>
                  <a:cubicBezTo>
                    <a:pt x="3" y="2190"/>
                    <a:pt x="5" y="3697"/>
                    <a:pt x="8" y="5496"/>
                  </a:cubicBezTo>
                  <a:cubicBezTo>
                    <a:pt x="8" y="5705"/>
                    <a:pt x="157" y="5867"/>
                    <a:pt x="348" y="5867"/>
                  </a:cubicBezTo>
                  <a:cubicBezTo>
                    <a:pt x="355" y="5867"/>
                    <a:pt x="362" y="5867"/>
                    <a:pt x="369" y="5867"/>
                  </a:cubicBezTo>
                  <a:lnTo>
                    <a:pt x="536" y="5857"/>
                  </a:lnTo>
                  <a:cubicBezTo>
                    <a:pt x="734" y="5845"/>
                    <a:pt x="897" y="5660"/>
                    <a:pt x="897" y="5444"/>
                  </a:cubicBezTo>
                  <a:cubicBezTo>
                    <a:pt x="894" y="3662"/>
                    <a:pt x="892" y="2170"/>
                    <a:pt x="889" y="388"/>
                  </a:cubicBezTo>
                  <a:cubicBezTo>
                    <a:pt x="889" y="172"/>
                    <a:pt x="727" y="0"/>
                    <a:pt x="528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31"/>
            <p:cNvSpPr/>
            <p:nvPr/>
          </p:nvSpPr>
          <p:spPr>
            <a:xfrm>
              <a:off x="1301875" y="4014425"/>
              <a:ext cx="22300" cy="147825"/>
            </a:xfrm>
            <a:custGeom>
              <a:rect b="b" l="l" r="r" t="t"/>
              <a:pathLst>
                <a:path extrusionOk="0" h="5913" w="892">
                  <a:moveTo>
                    <a:pt x="361" y="1"/>
                  </a:moveTo>
                  <a:cubicBezTo>
                    <a:pt x="162" y="1"/>
                    <a:pt x="0" y="163"/>
                    <a:pt x="0" y="362"/>
                  </a:cubicBezTo>
                  <a:lnTo>
                    <a:pt x="0" y="5475"/>
                  </a:lnTo>
                  <a:cubicBezTo>
                    <a:pt x="5" y="5681"/>
                    <a:pt x="157" y="5853"/>
                    <a:pt x="359" y="5885"/>
                  </a:cubicBezTo>
                  <a:lnTo>
                    <a:pt x="525" y="5909"/>
                  </a:lnTo>
                  <a:cubicBezTo>
                    <a:pt x="542" y="5911"/>
                    <a:pt x="557" y="5912"/>
                    <a:pt x="573" y="5912"/>
                  </a:cubicBezTo>
                  <a:cubicBezTo>
                    <a:pt x="749" y="5912"/>
                    <a:pt x="884" y="5775"/>
                    <a:pt x="884" y="5588"/>
                  </a:cubicBezTo>
                  <a:cubicBezTo>
                    <a:pt x="886" y="3752"/>
                    <a:pt x="889" y="2205"/>
                    <a:pt x="889" y="369"/>
                  </a:cubicBezTo>
                  <a:cubicBezTo>
                    <a:pt x="891" y="168"/>
                    <a:pt x="729" y="3"/>
                    <a:pt x="528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31"/>
            <p:cNvSpPr/>
            <p:nvPr/>
          </p:nvSpPr>
          <p:spPr>
            <a:xfrm>
              <a:off x="1733400" y="4014425"/>
              <a:ext cx="22300" cy="147800"/>
            </a:xfrm>
            <a:custGeom>
              <a:rect b="b" l="l" r="r" t="t"/>
              <a:pathLst>
                <a:path extrusionOk="0" h="5912" w="892">
                  <a:moveTo>
                    <a:pt x="364" y="1"/>
                  </a:moveTo>
                  <a:cubicBezTo>
                    <a:pt x="162" y="1"/>
                    <a:pt x="0" y="168"/>
                    <a:pt x="3" y="369"/>
                  </a:cubicBezTo>
                  <a:cubicBezTo>
                    <a:pt x="3" y="2205"/>
                    <a:pt x="5" y="3752"/>
                    <a:pt x="5" y="5588"/>
                  </a:cubicBezTo>
                  <a:cubicBezTo>
                    <a:pt x="5" y="5776"/>
                    <a:pt x="144" y="5912"/>
                    <a:pt x="322" y="5912"/>
                  </a:cubicBezTo>
                  <a:cubicBezTo>
                    <a:pt x="336" y="5912"/>
                    <a:pt x="351" y="5911"/>
                    <a:pt x="366" y="5909"/>
                  </a:cubicBezTo>
                  <a:lnTo>
                    <a:pt x="533" y="5887"/>
                  </a:lnTo>
                  <a:cubicBezTo>
                    <a:pt x="737" y="5855"/>
                    <a:pt x="886" y="5681"/>
                    <a:pt x="891" y="5477"/>
                  </a:cubicBezTo>
                  <a:lnTo>
                    <a:pt x="891" y="362"/>
                  </a:lnTo>
                  <a:cubicBezTo>
                    <a:pt x="891" y="163"/>
                    <a:pt x="732" y="1"/>
                    <a:pt x="533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31"/>
            <p:cNvSpPr/>
            <p:nvPr/>
          </p:nvSpPr>
          <p:spPr>
            <a:xfrm>
              <a:off x="1303025" y="4433700"/>
              <a:ext cx="458200" cy="382575"/>
            </a:xfrm>
            <a:custGeom>
              <a:rect b="b" l="l" r="r" t="t"/>
              <a:pathLst>
                <a:path extrusionOk="0" h="15303" w="18328">
                  <a:moveTo>
                    <a:pt x="8863" y="0"/>
                  </a:moveTo>
                  <a:cubicBezTo>
                    <a:pt x="5532" y="0"/>
                    <a:pt x="2457" y="927"/>
                    <a:pt x="1" y="2158"/>
                  </a:cubicBezTo>
                  <a:cubicBezTo>
                    <a:pt x="428" y="2931"/>
                    <a:pt x="2568" y="7288"/>
                    <a:pt x="180" y="13160"/>
                  </a:cubicBezTo>
                  <a:cubicBezTo>
                    <a:pt x="2608" y="14362"/>
                    <a:pt x="5624" y="15246"/>
                    <a:pt x="8904" y="15300"/>
                  </a:cubicBezTo>
                  <a:cubicBezTo>
                    <a:pt x="9001" y="15302"/>
                    <a:pt x="9099" y="15302"/>
                    <a:pt x="9196" y="15302"/>
                  </a:cubicBezTo>
                  <a:cubicBezTo>
                    <a:pt x="12403" y="15302"/>
                    <a:pt x="15374" y="14445"/>
                    <a:pt x="17782" y="13280"/>
                  </a:cubicBezTo>
                  <a:cubicBezTo>
                    <a:pt x="15671" y="7497"/>
                    <a:pt x="17790" y="3297"/>
                    <a:pt x="18327" y="2371"/>
                  </a:cubicBezTo>
                  <a:cubicBezTo>
                    <a:pt x="15828" y="1056"/>
                    <a:pt x="12642" y="61"/>
                    <a:pt x="9157" y="3"/>
                  </a:cubicBezTo>
                  <a:cubicBezTo>
                    <a:pt x="9059" y="1"/>
                    <a:pt x="8961" y="0"/>
                    <a:pt x="8863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31"/>
            <p:cNvSpPr/>
            <p:nvPr/>
          </p:nvSpPr>
          <p:spPr>
            <a:xfrm>
              <a:off x="1779725" y="4528675"/>
              <a:ext cx="117225" cy="195250"/>
            </a:xfrm>
            <a:custGeom>
              <a:rect b="b" l="l" r="r" t="t"/>
              <a:pathLst>
                <a:path extrusionOk="0" h="7810" w="4689">
                  <a:moveTo>
                    <a:pt x="1549" y="1"/>
                  </a:moveTo>
                  <a:cubicBezTo>
                    <a:pt x="1" y="3715"/>
                    <a:pt x="1221" y="7036"/>
                    <a:pt x="1549" y="7809"/>
                  </a:cubicBezTo>
                  <a:cubicBezTo>
                    <a:pt x="3491" y="6422"/>
                    <a:pt x="4657" y="4969"/>
                    <a:pt x="4672" y="4095"/>
                  </a:cubicBezTo>
                  <a:cubicBezTo>
                    <a:pt x="4689" y="3018"/>
                    <a:pt x="3523" y="1452"/>
                    <a:pt x="1549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31"/>
            <p:cNvSpPr/>
            <p:nvPr/>
          </p:nvSpPr>
          <p:spPr>
            <a:xfrm>
              <a:off x="1160600" y="4522175"/>
              <a:ext cx="120125" cy="197625"/>
            </a:xfrm>
            <a:custGeom>
              <a:rect b="b" l="l" r="r" t="t"/>
              <a:pathLst>
                <a:path extrusionOk="0" h="7905" w="4805">
                  <a:moveTo>
                    <a:pt x="3359" y="1"/>
                  </a:moveTo>
                  <a:lnTo>
                    <a:pt x="3359" y="1"/>
                  </a:lnTo>
                  <a:cubicBezTo>
                    <a:pt x="1287" y="1432"/>
                    <a:pt x="32" y="2961"/>
                    <a:pt x="18" y="3869"/>
                  </a:cubicBezTo>
                  <a:cubicBezTo>
                    <a:pt x="1" y="4932"/>
                    <a:pt x="1135" y="6469"/>
                    <a:pt x="3059" y="7905"/>
                  </a:cubicBezTo>
                  <a:cubicBezTo>
                    <a:pt x="3413" y="7159"/>
                    <a:pt x="4804" y="3830"/>
                    <a:pt x="3359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31"/>
            <p:cNvSpPr/>
            <p:nvPr/>
          </p:nvSpPr>
          <p:spPr>
            <a:xfrm>
              <a:off x="1694800" y="4492975"/>
              <a:ext cx="123675" cy="272725"/>
            </a:xfrm>
            <a:custGeom>
              <a:rect b="b" l="l" r="r" t="t"/>
              <a:pathLst>
                <a:path extrusionOk="0" h="10909" w="4947">
                  <a:moveTo>
                    <a:pt x="2656" y="0"/>
                  </a:moveTo>
                  <a:cubicBezTo>
                    <a:pt x="2119" y="926"/>
                    <a:pt x="0" y="5126"/>
                    <a:pt x="2111" y="10909"/>
                  </a:cubicBezTo>
                  <a:cubicBezTo>
                    <a:pt x="3103" y="10435"/>
                    <a:pt x="4051" y="9875"/>
                    <a:pt x="4946" y="9237"/>
                  </a:cubicBezTo>
                  <a:cubicBezTo>
                    <a:pt x="4618" y="8464"/>
                    <a:pt x="3398" y="5143"/>
                    <a:pt x="4946" y="1429"/>
                  </a:cubicBezTo>
                  <a:cubicBezTo>
                    <a:pt x="4220" y="896"/>
                    <a:pt x="3454" y="418"/>
                    <a:pt x="2656" y="0"/>
                  </a:cubicBezTo>
                  <a:close/>
                </a:path>
              </a:pathLst>
            </a:custGeom>
            <a:solidFill>
              <a:srgbClr val="8C4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31"/>
            <p:cNvSpPr/>
            <p:nvPr/>
          </p:nvSpPr>
          <p:spPr>
            <a:xfrm>
              <a:off x="1237075" y="4487625"/>
              <a:ext cx="130175" cy="275075"/>
            </a:xfrm>
            <a:custGeom>
              <a:rect b="b" l="l" r="r" t="t"/>
              <a:pathLst>
                <a:path extrusionOk="0" h="11003" w="5207">
                  <a:moveTo>
                    <a:pt x="2639" y="1"/>
                  </a:moveTo>
                  <a:cubicBezTo>
                    <a:pt x="1829" y="406"/>
                    <a:pt x="1046" y="867"/>
                    <a:pt x="300" y="1380"/>
                  </a:cubicBezTo>
                  <a:cubicBezTo>
                    <a:pt x="1745" y="5212"/>
                    <a:pt x="354" y="8541"/>
                    <a:pt x="0" y="9284"/>
                  </a:cubicBezTo>
                  <a:cubicBezTo>
                    <a:pt x="886" y="9942"/>
                    <a:pt x="1829" y="10517"/>
                    <a:pt x="2818" y="11003"/>
                  </a:cubicBezTo>
                  <a:cubicBezTo>
                    <a:pt x="5206" y="5131"/>
                    <a:pt x="3066" y="774"/>
                    <a:pt x="2639" y="1"/>
                  </a:cubicBezTo>
                  <a:close/>
                </a:path>
              </a:pathLst>
            </a:custGeom>
            <a:solidFill>
              <a:srgbClr val="8C4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31"/>
            <p:cNvSpPr/>
            <p:nvPr/>
          </p:nvSpPr>
          <p:spPr>
            <a:xfrm>
              <a:off x="1415400" y="4484325"/>
              <a:ext cx="242425" cy="41550"/>
            </a:xfrm>
            <a:custGeom>
              <a:rect b="b" l="l" r="r" t="t"/>
              <a:pathLst>
                <a:path extrusionOk="0" h="1662" w="9697">
                  <a:moveTo>
                    <a:pt x="5784" y="1"/>
                  </a:moveTo>
                  <a:cubicBezTo>
                    <a:pt x="4139" y="1"/>
                    <a:pt x="2151" y="204"/>
                    <a:pt x="319" y="935"/>
                  </a:cubicBezTo>
                  <a:cubicBezTo>
                    <a:pt x="0" y="1063"/>
                    <a:pt x="5" y="1517"/>
                    <a:pt x="327" y="1637"/>
                  </a:cubicBezTo>
                  <a:cubicBezTo>
                    <a:pt x="369" y="1653"/>
                    <a:pt x="414" y="1661"/>
                    <a:pt x="459" y="1661"/>
                  </a:cubicBezTo>
                  <a:cubicBezTo>
                    <a:pt x="506" y="1661"/>
                    <a:pt x="553" y="1653"/>
                    <a:pt x="597" y="1635"/>
                  </a:cubicBezTo>
                  <a:cubicBezTo>
                    <a:pt x="2309" y="951"/>
                    <a:pt x="4204" y="761"/>
                    <a:pt x="5780" y="761"/>
                  </a:cubicBezTo>
                  <a:cubicBezTo>
                    <a:pt x="7726" y="761"/>
                    <a:pt x="9184" y="1050"/>
                    <a:pt x="9210" y="1056"/>
                  </a:cubicBezTo>
                  <a:cubicBezTo>
                    <a:pt x="9235" y="1061"/>
                    <a:pt x="9261" y="1063"/>
                    <a:pt x="9286" y="1063"/>
                  </a:cubicBezTo>
                  <a:cubicBezTo>
                    <a:pt x="9461" y="1063"/>
                    <a:pt x="9618" y="940"/>
                    <a:pt x="9654" y="764"/>
                  </a:cubicBezTo>
                  <a:cubicBezTo>
                    <a:pt x="9696" y="560"/>
                    <a:pt x="9566" y="361"/>
                    <a:pt x="9362" y="319"/>
                  </a:cubicBezTo>
                  <a:cubicBezTo>
                    <a:pt x="9251" y="297"/>
                    <a:pt x="7767" y="1"/>
                    <a:pt x="5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31"/>
            <p:cNvSpPr/>
            <p:nvPr/>
          </p:nvSpPr>
          <p:spPr>
            <a:xfrm>
              <a:off x="1432275" y="4475625"/>
              <a:ext cx="31750" cy="66725"/>
            </a:xfrm>
            <a:custGeom>
              <a:rect b="b" l="l" r="r" t="t"/>
              <a:pathLst>
                <a:path extrusionOk="0" h="2669" w="1270">
                  <a:moveTo>
                    <a:pt x="320" y="0"/>
                  </a:moveTo>
                  <a:cubicBezTo>
                    <a:pt x="264" y="0"/>
                    <a:pt x="207" y="17"/>
                    <a:pt x="157" y="51"/>
                  </a:cubicBezTo>
                  <a:cubicBezTo>
                    <a:pt x="32" y="142"/>
                    <a:pt x="0" y="316"/>
                    <a:pt x="91" y="444"/>
                  </a:cubicBezTo>
                  <a:cubicBezTo>
                    <a:pt x="693" y="1296"/>
                    <a:pt x="643" y="2356"/>
                    <a:pt x="643" y="2371"/>
                  </a:cubicBezTo>
                  <a:cubicBezTo>
                    <a:pt x="636" y="2494"/>
                    <a:pt x="710" y="2607"/>
                    <a:pt x="825" y="2651"/>
                  </a:cubicBezTo>
                  <a:cubicBezTo>
                    <a:pt x="852" y="2661"/>
                    <a:pt x="879" y="2665"/>
                    <a:pt x="909" y="2668"/>
                  </a:cubicBezTo>
                  <a:cubicBezTo>
                    <a:pt x="913" y="2668"/>
                    <a:pt x="918" y="2668"/>
                    <a:pt x="922" y="2668"/>
                  </a:cubicBezTo>
                  <a:cubicBezTo>
                    <a:pt x="1071" y="2668"/>
                    <a:pt x="1198" y="2553"/>
                    <a:pt x="1206" y="2403"/>
                  </a:cubicBezTo>
                  <a:cubicBezTo>
                    <a:pt x="1208" y="2351"/>
                    <a:pt x="1269" y="1136"/>
                    <a:pt x="550" y="120"/>
                  </a:cubicBezTo>
                  <a:cubicBezTo>
                    <a:pt x="496" y="42"/>
                    <a:pt x="409" y="0"/>
                    <a:pt x="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31"/>
            <p:cNvSpPr/>
            <p:nvPr/>
          </p:nvSpPr>
          <p:spPr>
            <a:xfrm>
              <a:off x="1474550" y="4468100"/>
              <a:ext cx="31625" cy="66575"/>
            </a:xfrm>
            <a:custGeom>
              <a:rect b="b" l="l" r="r" t="t"/>
              <a:pathLst>
                <a:path extrusionOk="0" h="2663" w="1265">
                  <a:moveTo>
                    <a:pt x="321" y="1"/>
                  </a:moveTo>
                  <a:cubicBezTo>
                    <a:pt x="264" y="1"/>
                    <a:pt x="207" y="18"/>
                    <a:pt x="158" y="53"/>
                  </a:cubicBezTo>
                  <a:cubicBezTo>
                    <a:pt x="32" y="141"/>
                    <a:pt x="1" y="313"/>
                    <a:pt x="86" y="441"/>
                  </a:cubicBezTo>
                  <a:cubicBezTo>
                    <a:pt x="685" y="1290"/>
                    <a:pt x="639" y="2350"/>
                    <a:pt x="639" y="2365"/>
                  </a:cubicBezTo>
                  <a:cubicBezTo>
                    <a:pt x="631" y="2488"/>
                    <a:pt x="705" y="2603"/>
                    <a:pt x="823" y="2645"/>
                  </a:cubicBezTo>
                  <a:lnTo>
                    <a:pt x="820" y="2645"/>
                  </a:lnTo>
                  <a:cubicBezTo>
                    <a:pt x="853" y="2657"/>
                    <a:pt x="886" y="2663"/>
                    <a:pt x="918" y="2663"/>
                  </a:cubicBezTo>
                  <a:cubicBezTo>
                    <a:pt x="1062" y="2663"/>
                    <a:pt x="1191" y="2551"/>
                    <a:pt x="1201" y="2397"/>
                  </a:cubicBezTo>
                  <a:cubicBezTo>
                    <a:pt x="1203" y="2345"/>
                    <a:pt x="1265" y="1130"/>
                    <a:pt x="545" y="114"/>
                  </a:cubicBezTo>
                  <a:cubicBezTo>
                    <a:pt x="491" y="40"/>
                    <a:pt x="406" y="1"/>
                    <a:pt x="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31"/>
            <p:cNvSpPr/>
            <p:nvPr/>
          </p:nvSpPr>
          <p:spPr>
            <a:xfrm>
              <a:off x="1518500" y="4463700"/>
              <a:ext cx="31200" cy="67250"/>
            </a:xfrm>
            <a:custGeom>
              <a:rect b="b" l="l" r="r" t="t"/>
              <a:pathLst>
                <a:path extrusionOk="0" h="2690" w="1248">
                  <a:moveTo>
                    <a:pt x="321" y="1"/>
                  </a:moveTo>
                  <a:cubicBezTo>
                    <a:pt x="268" y="1"/>
                    <a:pt x="214" y="16"/>
                    <a:pt x="167" y="47"/>
                  </a:cubicBezTo>
                  <a:cubicBezTo>
                    <a:pt x="34" y="135"/>
                    <a:pt x="0" y="312"/>
                    <a:pt x="91" y="442"/>
                  </a:cubicBezTo>
                  <a:cubicBezTo>
                    <a:pt x="663" y="1309"/>
                    <a:pt x="584" y="2364"/>
                    <a:pt x="584" y="2384"/>
                  </a:cubicBezTo>
                  <a:cubicBezTo>
                    <a:pt x="572" y="2509"/>
                    <a:pt x="646" y="2627"/>
                    <a:pt x="766" y="2671"/>
                  </a:cubicBezTo>
                  <a:cubicBezTo>
                    <a:pt x="788" y="2681"/>
                    <a:pt x="815" y="2686"/>
                    <a:pt x="840" y="2688"/>
                  </a:cubicBezTo>
                  <a:cubicBezTo>
                    <a:pt x="849" y="2689"/>
                    <a:pt x="857" y="2690"/>
                    <a:pt x="866" y="2690"/>
                  </a:cubicBezTo>
                  <a:cubicBezTo>
                    <a:pt x="1010" y="2690"/>
                    <a:pt x="1132" y="2579"/>
                    <a:pt x="1144" y="2433"/>
                  </a:cubicBezTo>
                  <a:cubicBezTo>
                    <a:pt x="1149" y="2381"/>
                    <a:pt x="1247" y="1169"/>
                    <a:pt x="560" y="131"/>
                  </a:cubicBezTo>
                  <a:cubicBezTo>
                    <a:pt x="505" y="46"/>
                    <a:pt x="414" y="1"/>
                    <a:pt x="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31"/>
            <p:cNvSpPr/>
            <p:nvPr/>
          </p:nvSpPr>
          <p:spPr>
            <a:xfrm>
              <a:off x="1561375" y="4460975"/>
              <a:ext cx="29375" cy="67900"/>
            </a:xfrm>
            <a:custGeom>
              <a:rect b="b" l="l" r="r" t="t"/>
              <a:pathLst>
                <a:path extrusionOk="0" h="2716" w="1175">
                  <a:moveTo>
                    <a:pt x="322" y="0"/>
                  </a:moveTo>
                  <a:cubicBezTo>
                    <a:pt x="276" y="0"/>
                    <a:pt x="228" y="12"/>
                    <a:pt x="185" y="36"/>
                  </a:cubicBezTo>
                  <a:cubicBezTo>
                    <a:pt x="50" y="112"/>
                    <a:pt x="1" y="281"/>
                    <a:pt x="75" y="416"/>
                  </a:cubicBezTo>
                  <a:cubicBezTo>
                    <a:pt x="583" y="1325"/>
                    <a:pt x="426" y="2370"/>
                    <a:pt x="423" y="2390"/>
                  </a:cubicBezTo>
                  <a:cubicBezTo>
                    <a:pt x="401" y="2522"/>
                    <a:pt x="475" y="2650"/>
                    <a:pt x="602" y="2699"/>
                  </a:cubicBezTo>
                  <a:cubicBezTo>
                    <a:pt x="619" y="2704"/>
                    <a:pt x="637" y="2709"/>
                    <a:pt x="654" y="2711"/>
                  </a:cubicBezTo>
                  <a:cubicBezTo>
                    <a:pt x="669" y="2714"/>
                    <a:pt x="684" y="2715"/>
                    <a:pt x="699" y="2715"/>
                  </a:cubicBezTo>
                  <a:cubicBezTo>
                    <a:pt x="836" y="2715"/>
                    <a:pt x="956" y="2618"/>
                    <a:pt x="978" y="2478"/>
                  </a:cubicBezTo>
                  <a:cubicBezTo>
                    <a:pt x="988" y="2429"/>
                    <a:pt x="1174" y="1226"/>
                    <a:pt x="565" y="139"/>
                  </a:cubicBezTo>
                  <a:cubicBezTo>
                    <a:pt x="514" y="50"/>
                    <a:pt x="419" y="0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31"/>
            <p:cNvSpPr/>
            <p:nvPr/>
          </p:nvSpPr>
          <p:spPr>
            <a:xfrm>
              <a:off x="1604775" y="4461775"/>
              <a:ext cx="27325" cy="68625"/>
            </a:xfrm>
            <a:custGeom>
              <a:rect b="b" l="l" r="r" t="t"/>
              <a:pathLst>
                <a:path extrusionOk="0" h="2745" w="1093">
                  <a:moveTo>
                    <a:pt x="322" y="1"/>
                  </a:moveTo>
                  <a:cubicBezTo>
                    <a:pt x="283" y="1"/>
                    <a:pt x="244" y="9"/>
                    <a:pt x="207" y="26"/>
                  </a:cubicBezTo>
                  <a:cubicBezTo>
                    <a:pt x="64" y="90"/>
                    <a:pt x="0" y="257"/>
                    <a:pt x="67" y="399"/>
                  </a:cubicBezTo>
                  <a:cubicBezTo>
                    <a:pt x="496" y="1349"/>
                    <a:pt x="248" y="2382"/>
                    <a:pt x="246" y="2392"/>
                  </a:cubicBezTo>
                  <a:cubicBezTo>
                    <a:pt x="209" y="2532"/>
                    <a:pt x="285" y="2674"/>
                    <a:pt x="418" y="2726"/>
                  </a:cubicBezTo>
                  <a:cubicBezTo>
                    <a:pt x="427" y="2728"/>
                    <a:pt x="440" y="2733"/>
                    <a:pt x="450" y="2736"/>
                  </a:cubicBezTo>
                  <a:cubicBezTo>
                    <a:pt x="472" y="2741"/>
                    <a:pt x="495" y="2744"/>
                    <a:pt x="517" y="2744"/>
                  </a:cubicBezTo>
                  <a:cubicBezTo>
                    <a:pt x="643" y="2744"/>
                    <a:pt x="759" y="2659"/>
                    <a:pt x="791" y="2532"/>
                  </a:cubicBezTo>
                  <a:cubicBezTo>
                    <a:pt x="803" y="2481"/>
                    <a:pt x="1093" y="1300"/>
                    <a:pt x="580" y="166"/>
                  </a:cubicBezTo>
                  <a:cubicBezTo>
                    <a:pt x="531" y="62"/>
                    <a:pt x="429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31"/>
            <p:cNvSpPr/>
            <p:nvPr/>
          </p:nvSpPr>
          <p:spPr>
            <a:xfrm>
              <a:off x="1160600" y="4605025"/>
              <a:ext cx="735750" cy="211250"/>
            </a:xfrm>
            <a:custGeom>
              <a:rect b="b" l="l" r="r" t="t"/>
              <a:pathLst>
                <a:path extrusionOk="0" h="8450" w="29430">
                  <a:moveTo>
                    <a:pt x="148" y="1"/>
                  </a:moveTo>
                  <a:cubicBezTo>
                    <a:pt x="72" y="175"/>
                    <a:pt x="28" y="364"/>
                    <a:pt x="18" y="555"/>
                  </a:cubicBezTo>
                  <a:cubicBezTo>
                    <a:pt x="1" y="1618"/>
                    <a:pt x="1135" y="3155"/>
                    <a:pt x="3057" y="4591"/>
                  </a:cubicBezTo>
                  <a:cubicBezTo>
                    <a:pt x="3945" y="5246"/>
                    <a:pt x="4888" y="5821"/>
                    <a:pt x="5877" y="6307"/>
                  </a:cubicBezTo>
                  <a:cubicBezTo>
                    <a:pt x="8305" y="7509"/>
                    <a:pt x="11321" y="8393"/>
                    <a:pt x="14601" y="8447"/>
                  </a:cubicBezTo>
                  <a:cubicBezTo>
                    <a:pt x="14698" y="8449"/>
                    <a:pt x="14796" y="8449"/>
                    <a:pt x="14893" y="8449"/>
                  </a:cubicBezTo>
                  <a:cubicBezTo>
                    <a:pt x="18100" y="8449"/>
                    <a:pt x="21071" y="7592"/>
                    <a:pt x="23479" y="6427"/>
                  </a:cubicBezTo>
                  <a:cubicBezTo>
                    <a:pt x="24471" y="5953"/>
                    <a:pt x="25419" y="5393"/>
                    <a:pt x="26314" y="4755"/>
                  </a:cubicBezTo>
                  <a:cubicBezTo>
                    <a:pt x="28185" y="3420"/>
                    <a:pt x="29334" y="2023"/>
                    <a:pt x="29429" y="1140"/>
                  </a:cubicBezTo>
                  <a:lnTo>
                    <a:pt x="29429" y="1140"/>
                  </a:lnTo>
                  <a:cubicBezTo>
                    <a:pt x="27596" y="2924"/>
                    <a:pt x="24861" y="3356"/>
                    <a:pt x="22372" y="4041"/>
                  </a:cubicBezTo>
                  <a:cubicBezTo>
                    <a:pt x="21064" y="4355"/>
                    <a:pt x="19861" y="4527"/>
                    <a:pt x="18560" y="4704"/>
                  </a:cubicBezTo>
                  <a:cubicBezTo>
                    <a:pt x="17512" y="4828"/>
                    <a:pt x="16496" y="4880"/>
                    <a:pt x="15455" y="4880"/>
                  </a:cubicBezTo>
                  <a:cubicBezTo>
                    <a:pt x="15165" y="4880"/>
                    <a:pt x="14872" y="4876"/>
                    <a:pt x="14576" y="4868"/>
                  </a:cubicBezTo>
                  <a:cubicBezTo>
                    <a:pt x="13830" y="4849"/>
                    <a:pt x="13155" y="4763"/>
                    <a:pt x="12384" y="4684"/>
                  </a:cubicBezTo>
                  <a:cubicBezTo>
                    <a:pt x="7824" y="4154"/>
                    <a:pt x="3825" y="2377"/>
                    <a:pt x="148" y="1"/>
                  </a:cubicBezTo>
                  <a:close/>
                </a:path>
              </a:pathLst>
            </a:custGeom>
            <a:solidFill>
              <a:srgbClr val="000000">
                <a:alpha val="26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31"/>
            <p:cNvSpPr/>
            <p:nvPr/>
          </p:nvSpPr>
          <p:spPr>
            <a:xfrm>
              <a:off x="1715850" y="4447150"/>
              <a:ext cx="282600" cy="297350"/>
            </a:xfrm>
            <a:custGeom>
              <a:rect b="b" l="l" r="r" t="t"/>
              <a:pathLst>
                <a:path extrusionOk="0" h="11894" w="11304">
                  <a:moveTo>
                    <a:pt x="2843" y="1"/>
                  </a:moveTo>
                  <a:cubicBezTo>
                    <a:pt x="2222" y="1"/>
                    <a:pt x="1540" y="340"/>
                    <a:pt x="1493" y="947"/>
                  </a:cubicBezTo>
                  <a:cubicBezTo>
                    <a:pt x="1461" y="1315"/>
                    <a:pt x="1679" y="1657"/>
                    <a:pt x="1915" y="1939"/>
                  </a:cubicBezTo>
                  <a:cubicBezTo>
                    <a:pt x="2416" y="2538"/>
                    <a:pt x="3047" y="3016"/>
                    <a:pt x="3756" y="3343"/>
                  </a:cubicBezTo>
                  <a:cubicBezTo>
                    <a:pt x="3243" y="3135"/>
                    <a:pt x="2698" y="3028"/>
                    <a:pt x="2147" y="3028"/>
                  </a:cubicBezTo>
                  <a:cubicBezTo>
                    <a:pt x="2028" y="3028"/>
                    <a:pt x="1909" y="3033"/>
                    <a:pt x="1790" y="3043"/>
                  </a:cubicBezTo>
                  <a:cubicBezTo>
                    <a:pt x="1493" y="3068"/>
                    <a:pt x="1186" y="3129"/>
                    <a:pt x="948" y="3306"/>
                  </a:cubicBezTo>
                  <a:cubicBezTo>
                    <a:pt x="707" y="3483"/>
                    <a:pt x="553" y="3802"/>
                    <a:pt x="641" y="4087"/>
                  </a:cubicBezTo>
                  <a:cubicBezTo>
                    <a:pt x="712" y="4317"/>
                    <a:pt x="923" y="4475"/>
                    <a:pt x="1127" y="4607"/>
                  </a:cubicBezTo>
                  <a:cubicBezTo>
                    <a:pt x="1871" y="5091"/>
                    <a:pt x="2688" y="5447"/>
                    <a:pt x="3550" y="5660"/>
                  </a:cubicBezTo>
                  <a:cubicBezTo>
                    <a:pt x="3274" y="5632"/>
                    <a:pt x="2997" y="5619"/>
                    <a:pt x="2721" y="5619"/>
                  </a:cubicBezTo>
                  <a:cubicBezTo>
                    <a:pt x="2236" y="5619"/>
                    <a:pt x="1752" y="5661"/>
                    <a:pt x="1274" y="5744"/>
                  </a:cubicBezTo>
                  <a:cubicBezTo>
                    <a:pt x="931" y="5805"/>
                    <a:pt x="538" y="5933"/>
                    <a:pt x="422" y="6262"/>
                  </a:cubicBezTo>
                  <a:cubicBezTo>
                    <a:pt x="327" y="6532"/>
                    <a:pt x="472" y="6838"/>
                    <a:pt x="692" y="7018"/>
                  </a:cubicBezTo>
                  <a:cubicBezTo>
                    <a:pt x="916" y="7199"/>
                    <a:pt x="1198" y="7283"/>
                    <a:pt x="1473" y="7359"/>
                  </a:cubicBezTo>
                  <a:lnTo>
                    <a:pt x="2956" y="7781"/>
                  </a:lnTo>
                  <a:cubicBezTo>
                    <a:pt x="2462" y="8066"/>
                    <a:pt x="1861" y="8053"/>
                    <a:pt x="1301" y="8157"/>
                  </a:cubicBezTo>
                  <a:cubicBezTo>
                    <a:pt x="739" y="8260"/>
                    <a:pt x="130" y="8569"/>
                    <a:pt x="20" y="9126"/>
                  </a:cubicBezTo>
                  <a:cubicBezTo>
                    <a:pt x="0" y="9232"/>
                    <a:pt x="0" y="9345"/>
                    <a:pt x="49" y="9440"/>
                  </a:cubicBezTo>
                  <a:cubicBezTo>
                    <a:pt x="94" y="9529"/>
                    <a:pt x="177" y="9590"/>
                    <a:pt x="258" y="9649"/>
                  </a:cubicBezTo>
                  <a:cubicBezTo>
                    <a:pt x="690" y="9951"/>
                    <a:pt x="1171" y="10182"/>
                    <a:pt x="1679" y="10331"/>
                  </a:cubicBezTo>
                  <a:cubicBezTo>
                    <a:pt x="2403" y="10542"/>
                    <a:pt x="3174" y="10584"/>
                    <a:pt x="3891" y="10825"/>
                  </a:cubicBezTo>
                  <a:cubicBezTo>
                    <a:pt x="4588" y="11060"/>
                    <a:pt x="5214" y="11478"/>
                    <a:pt x="5916" y="11696"/>
                  </a:cubicBezTo>
                  <a:cubicBezTo>
                    <a:pt x="6389" y="11842"/>
                    <a:pt x="6878" y="11893"/>
                    <a:pt x="7373" y="11893"/>
                  </a:cubicBezTo>
                  <a:cubicBezTo>
                    <a:pt x="7943" y="11893"/>
                    <a:pt x="8519" y="11826"/>
                    <a:pt x="9085" y="11758"/>
                  </a:cubicBezTo>
                  <a:cubicBezTo>
                    <a:pt x="9311" y="11728"/>
                    <a:pt x="9544" y="11699"/>
                    <a:pt x="9745" y="11591"/>
                  </a:cubicBezTo>
                  <a:cubicBezTo>
                    <a:pt x="10251" y="11318"/>
                    <a:pt x="10386" y="10653"/>
                    <a:pt x="10366" y="10079"/>
                  </a:cubicBezTo>
                  <a:cubicBezTo>
                    <a:pt x="10342" y="9391"/>
                    <a:pt x="10612" y="6296"/>
                    <a:pt x="10612" y="6296"/>
                  </a:cubicBezTo>
                  <a:cubicBezTo>
                    <a:pt x="10612" y="6296"/>
                    <a:pt x="11304" y="3441"/>
                    <a:pt x="8702" y="2749"/>
                  </a:cubicBezTo>
                  <a:cubicBezTo>
                    <a:pt x="7732" y="2489"/>
                    <a:pt x="6746" y="1998"/>
                    <a:pt x="5872" y="1441"/>
                  </a:cubicBezTo>
                  <a:cubicBezTo>
                    <a:pt x="4956" y="856"/>
                    <a:pt x="4070" y="103"/>
                    <a:pt x="2990" y="7"/>
                  </a:cubicBezTo>
                  <a:cubicBezTo>
                    <a:pt x="2942" y="3"/>
                    <a:pt x="2893" y="1"/>
                    <a:pt x="2843" y="1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31"/>
            <p:cNvSpPr/>
            <p:nvPr/>
          </p:nvSpPr>
          <p:spPr>
            <a:xfrm>
              <a:off x="1967150" y="4555775"/>
              <a:ext cx="231975" cy="190575"/>
            </a:xfrm>
            <a:custGeom>
              <a:rect b="b" l="l" r="r" t="t"/>
              <a:pathLst>
                <a:path extrusionOk="0" h="7623" w="9279">
                  <a:moveTo>
                    <a:pt x="509" y="1"/>
                  </a:moveTo>
                  <a:cubicBezTo>
                    <a:pt x="473" y="1"/>
                    <a:pt x="438" y="9"/>
                    <a:pt x="403" y="26"/>
                  </a:cubicBezTo>
                  <a:cubicBezTo>
                    <a:pt x="0" y="228"/>
                    <a:pt x="508" y="1367"/>
                    <a:pt x="633" y="1656"/>
                  </a:cubicBezTo>
                  <a:cubicBezTo>
                    <a:pt x="695" y="1799"/>
                    <a:pt x="766" y="1944"/>
                    <a:pt x="788" y="2096"/>
                  </a:cubicBezTo>
                  <a:cubicBezTo>
                    <a:pt x="810" y="2238"/>
                    <a:pt x="788" y="2383"/>
                    <a:pt x="771" y="2525"/>
                  </a:cubicBezTo>
                  <a:cubicBezTo>
                    <a:pt x="663" y="3377"/>
                    <a:pt x="609" y="4251"/>
                    <a:pt x="803" y="5086"/>
                  </a:cubicBezTo>
                  <a:cubicBezTo>
                    <a:pt x="999" y="5923"/>
                    <a:pt x="1468" y="6725"/>
                    <a:pt x="2204" y="7165"/>
                  </a:cubicBezTo>
                  <a:cubicBezTo>
                    <a:pt x="2825" y="7533"/>
                    <a:pt x="3552" y="7623"/>
                    <a:pt x="4275" y="7623"/>
                  </a:cubicBezTo>
                  <a:cubicBezTo>
                    <a:pt x="4664" y="7623"/>
                    <a:pt x="5052" y="7597"/>
                    <a:pt x="5422" y="7575"/>
                  </a:cubicBezTo>
                  <a:cubicBezTo>
                    <a:pt x="6458" y="7513"/>
                    <a:pt x="7496" y="7481"/>
                    <a:pt x="8533" y="7481"/>
                  </a:cubicBezTo>
                  <a:cubicBezTo>
                    <a:pt x="8782" y="7481"/>
                    <a:pt x="9030" y="7482"/>
                    <a:pt x="9279" y="7486"/>
                  </a:cubicBezTo>
                  <a:lnTo>
                    <a:pt x="9011" y="5390"/>
                  </a:lnTo>
                  <a:cubicBezTo>
                    <a:pt x="8952" y="4931"/>
                    <a:pt x="8893" y="4472"/>
                    <a:pt x="8788" y="4023"/>
                  </a:cubicBezTo>
                  <a:cubicBezTo>
                    <a:pt x="8596" y="3222"/>
                    <a:pt x="8253" y="2415"/>
                    <a:pt x="7590" y="1904"/>
                  </a:cubicBezTo>
                  <a:cubicBezTo>
                    <a:pt x="6942" y="1408"/>
                    <a:pt x="6139" y="1134"/>
                    <a:pt x="5344" y="984"/>
                  </a:cubicBezTo>
                  <a:cubicBezTo>
                    <a:pt x="4210" y="770"/>
                    <a:pt x="3041" y="778"/>
                    <a:pt x="1910" y="554"/>
                  </a:cubicBezTo>
                  <a:cubicBezTo>
                    <a:pt x="1615" y="498"/>
                    <a:pt x="1316" y="417"/>
                    <a:pt x="1043" y="284"/>
                  </a:cubicBezTo>
                  <a:cubicBezTo>
                    <a:pt x="891" y="208"/>
                    <a:pt x="696" y="1"/>
                    <a:pt x="509" y="1"/>
                  </a:cubicBezTo>
                  <a:close/>
                </a:path>
              </a:pathLst>
            </a:custGeom>
            <a:solidFill>
              <a:srgbClr val="CF7C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31"/>
            <p:cNvSpPr/>
            <p:nvPr/>
          </p:nvSpPr>
          <p:spPr>
            <a:xfrm>
              <a:off x="1903725" y="4529300"/>
              <a:ext cx="160775" cy="215450"/>
            </a:xfrm>
            <a:custGeom>
              <a:rect b="b" l="l" r="r" t="t"/>
              <a:pathLst>
                <a:path extrusionOk="0" h="8618" w="6431">
                  <a:moveTo>
                    <a:pt x="1245" y="0"/>
                  </a:moveTo>
                  <a:cubicBezTo>
                    <a:pt x="481" y="0"/>
                    <a:pt x="0" y="1491"/>
                    <a:pt x="151" y="2070"/>
                  </a:cubicBezTo>
                  <a:cubicBezTo>
                    <a:pt x="262" y="2487"/>
                    <a:pt x="561" y="2828"/>
                    <a:pt x="735" y="3221"/>
                  </a:cubicBezTo>
                  <a:cubicBezTo>
                    <a:pt x="1079" y="3999"/>
                    <a:pt x="910" y="4895"/>
                    <a:pt x="910" y="5747"/>
                  </a:cubicBezTo>
                  <a:cubicBezTo>
                    <a:pt x="910" y="6437"/>
                    <a:pt x="1027" y="7124"/>
                    <a:pt x="1258" y="7774"/>
                  </a:cubicBezTo>
                  <a:cubicBezTo>
                    <a:pt x="1320" y="7941"/>
                    <a:pt x="1391" y="8116"/>
                    <a:pt x="1526" y="8231"/>
                  </a:cubicBezTo>
                  <a:cubicBezTo>
                    <a:pt x="1763" y="8434"/>
                    <a:pt x="1900" y="8618"/>
                    <a:pt x="2166" y="8618"/>
                  </a:cubicBezTo>
                  <a:cubicBezTo>
                    <a:pt x="2203" y="8618"/>
                    <a:pt x="2242" y="8614"/>
                    <a:pt x="2284" y="8607"/>
                  </a:cubicBezTo>
                  <a:cubicBezTo>
                    <a:pt x="2691" y="8536"/>
                    <a:pt x="3262" y="8513"/>
                    <a:pt x="3843" y="8513"/>
                  </a:cubicBezTo>
                  <a:cubicBezTo>
                    <a:pt x="5004" y="8513"/>
                    <a:pt x="6204" y="8607"/>
                    <a:pt x="6204" y="8607"/>
                  </a:cubicBezTo>
                  <a:lnTo>
                    <a:pt x="6430" y="1805"/>
                  </a:lnTo>
                  <a:lnTo>
                    <a:pt x="6430" y="1805"/>
                  </a:lnTo>
                  <a:cubicBezTo>
                    <a:pt x="6335" y="1808"/>
                    <a:pt x="6235" y="1809"/>
                    <a:pt x="6132" y="1809"/>
                  </a:cubicBezTo>
                  <a:cubicBezTo>
                    <a:pt x="5085" y="1809"/>
                    <a:pt x="3701" y="1645"/>
                    <a:pt x="2979" y="995"/>
                  </a:cubicBezTo>
                  <a:cubicBezTo>
                    <a:pt x="2517" y="577"/>
                    <a:pt x="1889" y="23"/>
                    <a:pt x="1266" y="0"/>
                  </a:cubicBezTo>
                  <a:cubicBezTo>
                    <a:pt x="1259" y="0"/>
                    <a:pt x="1252" y="0"/>
                    <a:pt x="1245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31"/>
            <p:cNvSpPr/>
            <p:nvPr/>
          </p:nvSpPr>
          <p:spPr>
            <a:xfrm>
              <a:off x="1122573" y="4423759"/>
              <a:ext cx="282675" cy="297375"/>
            </a:xfrm>
            <a:custGeom>
              <a:rect b="b" l="l" r="r" t="t"/>
              <a:pathLst>
                <a:path extrusionOk="0" h="11895" w="11307">
                  <a:moveTo>
                    <a:pt x="8461" y="0"/>
                  </a:moveTo>
                  <a:cubicBezTo>
                    <a:pt x="8412" y="0"/>
                    <a:pt x="8363" y="2"/>
                    <a:pt x="8315" y="7"/>
                  </a:cubicBezTo>
                  <a:cubicBezTo>
                    <a:pt x="7235" y="102"/>
                    <a:pt x="6349" y="856"/>
                    <a:pt x="5435" y="1440"/>
                  </a:cubicBezTo>
                  <a:cubicBezTo>
                    <a:pt x="4559" y="1997"/>
                    <a:pt x="3575" y="2491"/>
                    <a:pt x="2603" y="2748"/>
                  </a:cubicBezTo>
                  <a:cubicBezTo>
                    <a:pt x="1" y="3441"/>
                    <a:pt x="695" y="6298"/>
                    <a:pt x="695" y="6298"/>
                  </a:cubicBezTo>
                  <a:cubicBezTo>
                    <a:pt x="695" y="6298"/>
                    <a:pt x="963" y="9393"/>
                    <a:pt x="941" y="10080"/>
                  </a:cubicBezTo>
                  <a:cubicBezTo>
                    <a:pt x="921" y="10655"/>
                    <a:pt x="1054" y="11318"/>
                    <a:pt x="1559" y="11590"/>
                  </a:cubicBezTo>
                  <a:cubicBezTo>
                    <a:pt x="1761" y="11701"/>
                    <a:pt x="1994" y="11730"/>
                    <a:pt x="2222" y="11757"/>
                  </a:cubicBezTo>
                  <a:cubicBezTo>
                    <a:pt x="2786" y="11827"/>
                    <a:pt x="3362" y="11895"/>
                    <a:pt x="3931" y="11895"/>
                  </a:cubicBezTo>
                  <a:cubicBezTo>
                    <a:pt x="4426" y="11895"/>
                    <a:pt x="4917" y="11843"/>
                    <a:pt x="5391" y="11696"/>
                  </a:cubicBezTo>
                  <a:cubicBezTo>
                    <a:pt x="6093" y="11477"/>
                    <a:pt x="6719" y="11060"/>
                    <a:pt x="7416" y="10824"/>
                  </a:cubicBezTo>
                  <a:cubicBezTo>
                    <a:pt x="8133" y="10584"/>
                    <a:pt x="8901" y="10544"/>
                    <a:pt x="9628" y="10331"/>
                  </a:cubicBezTo>
                  <a:cubicBezTo>
                    <a:pt x="10134" y="10184"/>
                    <a:pt x="10615" y="9953"/>
                    <a:pt x="11049" y="9648"/>
                  </a:cubicBezTo>
                  <a:cubicBezTo>
                    <a:pt x="11130" y="9592"/>
                    <a:pt x="11211" y="9528"/>
                    <a:pt x="11258" y="9440"/>
                  </a:cubicBezTo>
                  <a:cubicBezTo>
                    <a:pt x="11307" y="9347"/>
                    <a:pt x="11307" y="9231"/>
                    <a:pt x="11285" y="9128"/>
                  </a:cubicBezTo>
                  <a:cubicBezTo>
                    <a:pt x="11174" y="8568"/>
                    <a:pt x="10566" y="8262"/>
                    <a:pt x="10006" y="8158"/>
                  </a:cubicBezTo>
                  <a:cubicBezTo>
                    <a:pt x="9444" y="8055"/>
                    <a:pt x="8842" y="8065"/>
                    <a:pt x="8349" y="7780"/>
                  </a:cubicBezTo>
                  <a:lnTo>
                    <a:pt x="9832" y="7361"/>
                  </a:lnTo>
                  <a:cubicBezTo>
                    <a:pt x="10107" y="7282"/>
                    <a:pt x="10391" y="7199"/>
                    <a:pt x="10612" y="7019"/>
                  </a:cubicBezTo>
                  <a:cubicBezTo>
                    <a:pt x="10833" y="6838"/>
                    <a:pt x="10978" y="6531"/>
                    <a:pt x="10885" y="6261"/>
                  </a:cubicBezTo>
                  <a:cubicBezTo>
                    <a:pt x="10767" y="5932"/>
                    <a:pt x="10374" y="5807"/>
                    <a:pt x="10031" y="5746"/>
                  </a:cubicBezTo>
                  <a:cubicBezTo>
                    <a:pt x="9551" y="5661"/>
                    <a:pt x="9066" y="5618"/>
                    <a:pt x="8581" y="5618"/>
                  </a:cubicBezTo>
                  <a:cubicBezTo>
                    <a:pt x="8305" y="5618"/>
                    <a:pt x="8030" y="5632"/>
                    <a:pt x="7755" y="5660"/>
                  </a:cubicBezTo>
                  <a:cubicBezTo>
                    <a:pt x="8617" y="5446"/>
                    <a:pt x="9436" y="5090"/>
                    <a:pt x="10180" y="4607"/>
                  </a:cubicBezTo>
                  <a:cubicBezTo>
                    <a:pt x="10384" y="4474"/>
                    <a:pt x="10593" y="4317"/>
                    <a:pt x="10666" y="4086"/>
                  </a:cubicBezTo>
                  <a:cubicBezTo>
                    <a:pt x="10752" y="3801"/>
                    <a:pt x="10598" y="3482"/>
                    <a:pt x="10359" y="3306"/>
                  </a:cubicBezTo>
                  <a:cubicBezTo>
                    <a:pt x="10119" y="3129"/>
                    <a:pt x="9814" y="3067"/>
                    <a:pt x="9517" y="3043"/>
                  </a:cubicBezTo>
                  <a:cubicBezTo>
                    <a:pt x="9400" y="3033"/>
                    <a:pt x="9283" y="3029"/>
                    <a:pt x="9166" y="3029"/>
                  </a:cubicBezTo>
                  <a:cubicBezTo>
                    <a:pt x="8613" y="3029"/>
                    <a:pt x="8063" y="3134"/>
                    <a:pt x="7549" y="3342"/>
                  </a:cubicBezTo>
                  <a:cubicBezTo>
                    <a:pt x="8261" y="3018"/>
                    <a:pt x="8889" y="2540"/>
                    <a:pt x="9390" y="1941"/>
                  </a:cubicBezTo>
                  <a:cubicBezTo>
                    <a:pt x="9628" y="1656"/>
                    <a:pt x="9844" y="1317"/>
                    <a:pt x="9814" y="949"/>
                  </a:cubicBezTo>
                  <a:cubicBezTo>
                    <a:pt x="9764" y="342"/>
                    <a:pt x="9082" y="0"/>
                    <a:pt x="8461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31"/>
            <p:cNvSpPr/>
            <p:nvPr/>
          </p:nvSpPr>
          <p:spPr>
            <a:xfrm>
              <a:off x="890600" y="4554500"/>
              <a:ext cx="231975" cy="190575"/>
            </a:xfrm>
            <a:custGeom>
              <a:rect b="b" l="l" r="r" t="t"/>
              <a:pathLst>
                <a:path extrusionOk="0" h="7623" w="9279">
                  <a:moveTo>
                    <a:pt x="8770" y="0"/>
                  </a:moveTo>
                  <a:cubicBezTo>
                    <a:pt x="8584" y="0"/>
                    <a:pt x="8390" y="208"/>
                    <a:pt x="8235" y="284"/>
                  </a:cubicBezTo>
                  <a:cubicBezTo>
                    <a:pt x="7963" y="416"/>
                    <a:pt x="7666" y="497"/>
                    <a:pt x="7369" y="556"/>
                  </a:cubicBezTo>
                  <a:cubicBezTo>
                    <a:pt x="6237" y="779"/>
                    <a:pt x="5069" y="770"/>
                    <a:pt x="3935" y="983"/>
                  </a:cubicBezTo>
                  <a:cubicBezTo>
                    <a:pt x="3140" y="1133"/>
                    <a:pt x="2337" y="1408"/>
                    <a:pt x="1689" y="1904"/>
                  </a:cubicBezTo>
                  <a:cubicBezTo>
                    <a:pt x="1026" y="2412"/>
                    <a:pt x="682" y="3222"/>
                    <a:pt x="493" y="4022"/>
                  </a:cubicBezTo>
                  <a:cubicBezTo>
                    <a:pt x="385" y="4471"/>
                    <a:pt x="327" y="4930"/>
                    <a:pt x="270" y="5389"/>
                  </a:cubicBezTo>
                  <a:lnTo>
                    <a:pt x="0" y="7486"/>
                  </a:lnTo>
                  <a:cubicBezTo>
                    <a:pt x="257" y="7482"/>
                    <a:pt x="515" y="7480"/>
                    <a:pt x="772" y="7480"/>
                  </a:cubicBezTo>
                  <a:cubicBezTo>
                    <a:pt x="1801" y="7480"/>
                    <a:pt x="2829" y="7511"/>
                    <a:pt x="3856" y="7574"/>
                  </a:cubicBezTo>
                  <a:cubicBezTo>
                    <a:pt x="4227" y="7596"/>
                    <a:pt x="4616" y="7622"/>
                    <a:pt x="5005" y="7622"/>
                  </a:cubicBezTo>
                  <a:cubicBezTo>
                    <a:pt x="5728" y="7622"/>
                    <a:pt x="6454" y="7533"/>
                    <a:pt x="7074" y="7164"/>
                  </a:cubicBezTo>
                  <a:cubicBezTo>
                    <a:pt x="7811" y="6725"/>
                    <a:pt x="8282" y="5922"/>
                    <a:pt x="8476" y="5085"/>
                  </a:cubicBezTo>
                  <a:cubicBezTo>
                    <a:pt x="8670" y="4250"/>
                    <a:pt x="8618" y="3377"/>
                    <a:pt x="8508" y="2525"/>
                  </a:cubicBezTo>
                  <a:cubicBezTo>
                    <a:pt x="8491" y="2382"/>
                    <a:pt x="8471" y="2238"/>
                    <a:pt x="8491" y="2095"/>
                  </a:cubicBezTo>
                  <a:cubicBezTo>
                    <a:pt x="8513" y="1941"/>
                    <a:pt x="8584" y="1798"/>
                    <a:pt x="8645" y="1653"/>
                  </a:cubicBezTo>
                  <a:cubicBezTo>
                    <a:pt x="8771" y="1366"/>
                    <a:pt x="9279" y="227"/>
                    <a:pt x="8876" y="26"/>
                  </a:cubicBezTo>
                  <a:cubicBezTo>
                    <a:pt x="8841" y="8"/>
                    <a:pt x="8806" y="0"/>
                    <a:pt x="8770" y="0"/>
                  </a:cubicBezTo>
                  <a:close/>
                </a:path>
              </a:pathLst>
            </a:custGeom>
            <a:solidFill>
              <a:srgbClr val="CF7C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31"/>
            <p:cNvSpPr/>
            <p:nvPr/>
          </p:nvSpPr>
          <p:spPr>
            <a:xfrm>
              <a:off x="1025300" y="4528000"/>
              <a:ext cx="160750" cy="215475"/>
            </a:xfrm>
            <a:custGeom>
              <a:rect b="b" l="l" r="r" t="t"/>
              <a:pathLst>
                <a:path extrusionOk="0" h="8619" w="6430">
                  <a:moveTo>
                    <a:pt x="5183" y="1"/>
                  </a:moveTo>
                  <a:cubicBezTo>
                    <a:pt x="5176" y="1"/>
                    <a:pt x="5169" y="1"/>
                    <a:pt x="5162" y="1"/>
                  </a:cubicBezTo>
                  <a:cubicBezTo>
                    <a:pt x="4541" y="25"/>
                    <a:pt x="3910" y="578"/>
                    <a:pt x="3451" y="995"/>
                  </a:cubicBezTo>
                  <a:cubicBezTo>
                    <a:pt x="2730" y="1647"/>
                    <a:pt x="1349" y="1810"/>
                    <a:pt x="301" y="1810"/>
                  </a:cubicBezTo>
                  <a:cubicBezTo>
                    <a:pt x="197" y="1810"/>
                    <a:pt x="96" y="1808"/>
                    <a:pt x="0" y="1805"/>
                  </a:cubicBezTo>
                  <a:lnTo>
                    <a:pt x="0" y="1805"/>
                  </a:lnTo>
                  <a:lnTo>
                    <a:pt x="226" y="8607"/>
                  </a:lnTo>
                  <a:cubicBezTo>
                    <a:pt x="226" y="8607"/>
                    <a:pt x="1426" y="8513"/>
                    <a:pt x="2587" y="8513"/>
                  </a:cubicBezTo>
                  <a:cubicBezTo>
                    <a:pt x="3167" y="8513"/>
                    <a:pt x="3738" y="8537"/>
                    <a:pt x="4143" y="8607"/>
                  </a:cubicBezTo>
                  <a:cubicBezTo>
                    <a:pt x="4186" y="8615"/>
                    <a:pt x="4226" y="8618"/>
                    <a:pt x="4263" y="8618"/>
                  </a:cubicBezTo>
                  <a:cubicBezTo>
                    <a:pt x="4529" y="8618"/>
                    <a:pt x="4667" y="8436"/>
                    <a:pt x="4902" y="8234"/>
                  </a:cubicBezTo>
                  <a:cubicBezTo>
                    <a:pt x="5037" y="8116"/>
                    <a:pt x="5111" y="7944"/>
                    <a:pt x="5170" y="7775"/>
                  </a:cubicBezTo>
                  <a:cubicBezTo>
                    <a:pt x="5400" y="7124"/>
                    <a:pt x="5518" y="6440"/>
                    <a:pt x="5521" y="5747"/>
                  </a:cubicBezTo>
                  <a:cubicBezTo>
                    <a:pt x="5521" y="4896"/>
                    <a:pt x="5349" y="4002"/>
                    <a:pt x="5695" y="3221"/>
                  </a:cubicBezTo>
                  <a:cubicBezTo>
                    <a:pt x="5869" y="2829"/>
                    <a:pt x="6169" y="2490"/>
                    <a:pt x="6277" y="2073"/>
                  </a:cubicBezTo>
                  <a:cubicBezTo>
                    <a:pt x="6430" y="1491"/>
                    <a:pt x="5949" y="1"/>
                    <a:pt x="5183" y="1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31"/>
            <p:cNvSpPr/>
            <p:nvPr/>
          </p:nvSpPr>
          <p:spPr>
            <a:xfrm>
              <a:off x="1084375" y="3968200"/>
              <a:ext cx="162525" cy="216300"/>
            </a:xfrm>
            <a:custGeom>
              <a:rect b="b" l="l" r="r" t="t"/>
              <a:pathLst>
                <a:path extrusionOk="0" h="8652" w="6501">
                  <a:moveTo>
                    <a:pt x="5647" y="0"/>
                  </a:moveTo>
                  <a:cubicBezTo>
                    <a:pt x="4913" y="0"/>
                    <a:pt x="3912" y="416"/>
                    <a:pt x="3280" y="583"/>
                  </a:cubicBezTo>
                  <a:cubicBezTo>
                    <a:pt x="2637" y="753"/>
                    <a:pt x="1297" y="917"/>
                    <a:pt x="850" y="1482"/>
                  </a:cubicBezTo>
                  <a:cubicBezTo>
                    <a:pt x="87" y="2454"/>
                    <a:pt x="1" y="4140"/>
                    <a:pt x="236" y="5306"/>
                  </a:cubicBezTo>
                  <a:cubicBezTo>
                    <a:pt x="288" y="5559"/>
                    <a:pt x="369" y="5807"/>
                    <a:pt x="475" y="6045"/>
                  </a:cubicBezTo>
                  <a:cubicBezTo>
                    <a:pt x="956" y="7113"/>
                    <a:pt x="1945" y="7984"/>
                    <a:pt x="3000" y="8416"/>
                  </a:cubicBezTo>
                  <a:cubicBezTo>
                    <a:pt x="3386" y="8574"/>
                    <a:pt x="3767" y="8651"/>
                    <a:pt x="4125" y="8651"/>
                  </a:cubicBezTo>
                  <a:cubicBezTo>
                    <a:pt x="5204" y="8651"/>
                    <a:pt x="6084" y="7952"/>
                    <a:pt x="6314" y="6671"/>
                  </a:cubicBezTo>
                  <a:cubicBezTo>
                    <a:pt x="6501" y="5620"/>
                    <a:pt x="6167" y="4562"/>
                    <a:pt x="6039" y="3517"/>
                  </a:cubicBezTo>
                  <a:cubicBezTo>
                    <a:pt x="5897" y="2341"/>
                    <a:pt x="5995" y="1194"/>
                    <a:pt x="5948" y="28"/>
                  </a:cubicBezTo>
                  <a:cubicBezTo>
                    <a:pt x="5855" y="9"/>
                    <a:pt x="5754" y="0"/>
                    <a:pt x="5647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31"/>
            <p:cNvSpPr/>
            <p:nvPr/>
          </p:nvSpPr>
          <p:spPr>
            <a:xfrm>
              <a:off x="1799250" y="3965350"/>
              <a:ext cx="140675" cy="186125"/>
            </a:xfrm>
            <a:custGeom>
              <a:rect b="b" l="l" r="r" t="t"/>
              <a:pathLst>
                <a:path extrusionOk="0" h="7445" w="5627">
                  <a:moveTo>
                    <a:pt x="1556" y="0"/>
                  </a:moveTo>
                  <a:cubicBezTo>
                    <a:pt x="643" y="0"/>
                    <a:pt x="710" y="1081"/>
                    <a:pt x="744" y="1812"/>
                  </a:cubicBezTo>
                  <a:cubicBezTo>
                    <a:pt x="795" y="2848"/>
                    <a:pt x="388" y="3736"/>
                    <a:pt x="160" y="4693"/>
                  </a:cubicBezTo>
                  <a:cubicBezTo>
                    <a:pt x="96" y="4959"/>
                    <a:pt x="49" y="5229"/>
                    <a:pt x="27" y="5501"/>
                  </a:cubicBezTo>
                  <a:cubicBezTo>
                    <a:pt x="0" y="5835"/>
                    <a:pt x="30" y="6181"/>
                    <a:pt x="174" y="6480"/>
                  </a:cubicBezTo>
                  <a:cubicBezTo>
                    <a:pt x="400" y="6944"/>
                    <a:pt x="881" y="7246"/>
                    <a:pt x="1385" y="7362"/>
                  </a:cubicBezTo>
                  <a:cubicBezTo>
                    <a:pt x="1628" y="7417"/>
                    <a:pt x="1877" y="7444"/>
                    <a:pt x="2127" y="7444"/>
                  </a:cubicBezTo>
                  <a:cubicBezTo>
                    <a:pt x="3434" y="7444"/>
                    <a:pt x="4756" y="6710"/>
                    <a:pt x="5287" y="5496"/>
                  </a:cubicBezTo>
                  <a:cubicBezTo>
                    <a:pt x="5570" y="4855"/>
                    <a:pt x="5626" y="4139"/>
                    <a:pt x="5612" y="3437"/>
                  </a:cubicBezTo>
                  <a:cubicBezTo>
                    <a:pt x="5585" y="2180"/>
                    <a:pt x="5084" y="1522"/>
                    <a:pt x="3962" y="1014"/>
                  </a:cubicBezTo>
                  <a:cubicBezTo>
                    <a:pt x="3243" y="687"/>
                    <a:pt x="2565" y="138"/>
                    <a:pt x="1768" y="17"/>
                  </a:cubicBezTo>
                  <a:cubicBezTo>
                    <a:pt x="1692" y="6"/>
                    <a:pt x="1621" y="0"/>
                    <a:pt x="1556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340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Stock Percentage Difference</a:t>
            </a:r>
            <a:endParaRPr sz="2600">
              <a:solidFill>
                <a:srgbClr val="99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15" name="Google Shape;3215;p340"/>
          <p:cNvGrpSpPr/>
          <p:nvPr/>
        </p:nvGrpSpPr>
        <p:grpSpPr>
          <a:xfrm>
            <a:off x="12" y="954837"/>
            <a:ext cx="2199560" cy="3479382"/>
            <a:chOff x="3672325" y="1769075"/>
            <a:chExt cx="897450" cy="1202025"/>
          </a:xfrm>
        </p:grpSpPr>
        <p:sp>
          <p:nvSpPr>
            <p:cNvPr id="3216" name="Google Shape;3216;p340"/>
            <p:cNvSpPr/>
            <p:nvPr/>
          </p:nvSpPr>
          <p:spPr>
            <a:xfrm>
              <a:off x="3760075" y="2590225"/>
              <a:ext cx="231700" cy="208875"/>
            </a:xfrm>
            <a:custGeom>
              <a:rect b="b" l="l" r="r" t="t"/>
              <a:pathLst>
                <a:path extrusionOk="0" h="8355" w="9268">
                  <a:moveTo>
                    <a:pt x="1213" y="1"/>
                  </a:moveTo>
                  <a:lnTo>
                    <a:pt x="1" y="713"/>
                  </a:lnTo>
                  <a:lnTo>
                    <a:pt x="30" y="1481"/>
                  </a:lnTo>
                  <a:cubicBezTo>
                    <a:pt x="30" y="1481"/>
                    <a:pt x="1452" y="4029"/>
                    <a:pt x="2546" y="5301"/>
                  </a:cubicBezTo>
                  <a:cubicBezTo>
                    <a:pt x="3641" y="6572"/>
                    <a:pt x="4945" y="8231"/>
                    <a:pt x="6187" y="8349"/>
                  </a:cubicBezTo>
                  <a:cubicBezTo>
                    <a:pt x="6224" y="8353"/>
                    <a:pt x="6261" y="8354"/>
                    <a:pt x="6299" y="8354"/>
                  </a:cubicBezTo>
                  <a:cubicBezTo>
                    <a:pt x="7539" y="8354"/>
                    <a:pt x="9267" y="6545"/>
                    <a:pt x="9267" y="6545"/>
                  </a:cubicBezTo>
                  <a:lnTo>
                    <a:pt x="6631" y="4324"/>
                  </a:lnTo>
                  <a:lnTo>
                    <a:pt x="6010" y="3406"/>
                  </a:lnTo>
                  <a:cubicBezTo>
                    <a:pt x="6010" y="3406"/>
                    <a:pt x="5389" y="2311"/>
                    <a:pt x="4144" y="1393"/>
                  </a:cubicBezTo>
                  <a:cubicBezTo>
                    <a:pt x="2902" y="475"/>
                    <a:pt x="1213" y="1"/>
                    <a:pt x="1213" y="1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40"/>
            <p:cNvSpPr/>
            <p:nvPr/>
          </p:nvSpPr>
          <p:spPr>
            <a:xfrm>
              <a:off x="4283000" y="2565450"/>
              <a:ext cx="37750" cy="28925"/>
            </a:xfrm>
            <a:custGeom>
              <a:rect b="b" l="l" r="r" t="t"/>
              <a:pathLst>
                <a:path extrusionOk="0" h="1157" w="1510">
                  <a:moveTo>
                    <a:pt x="1227" y="0"/>
                  </a:moveTo>
                  <a:cubicBezTo>
                    <a:pt x="1227" y="0"/>
                    <a:pt x="813" y="133"/>
                    <a:pt x="503" y="133"/>
                  </a:cubicBezTo>
                  <a:cubicBezTo>
                    <a:pt x="191" y="133"/>
                    <a:pt x="0" y="636"/>
                    <a:pt x="265" y="962"/>
                  </a:cubicBezTo>
                  <a:cubicBezTo>
                    <a:pt x="387" y="1110"/>
                    <a:pt x="614" y="1157"/>
                    <a:pt x="834" y="1157"/>
                  </a:cubicBezTo>
                  <a:cubicBezTo>
                    <a:pt x="1096" y="1157"/>
                    <a:pt x="1349" y="1091"/>
                    <a:pt x="1407" y="1051"/>
                  </a:cubicBezTo>
                  <a:cubicBezTo>
                    <a:pt x="1510" y="977"/>
                    <a:pt x="1227" y="0"/>
                    <a:pt x="1227" y="0"/>
                  </a:cubicBezTo>
                  <a:close/>
                </a:path>
              </a:pathLst>
            </a:custGeom>
            <a:solidFill>
              <a:srgbClr val="DDC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40"/>
            <p:cNvSpPr/>
            <p:nvPr/>
          </p:nvSpPr>
          <p:spPr>
            <a:xfrm>
              <a:off x="4288500" y="2548450"/>
              <a:ext cx="69250" cy="75400"/>
            </a:xfrm>
            <a:custGeom>
              <a:rect b="b" l="l" r="r" t="t"/>
              <a:pathLst>
                <a:path extrusionOk="0" h="3016" w="2770">
                  <a:moveTo>
                    <a:pt x="2561" y="0"/>
                  </a:moveTo>
                  <a:lnTo>
                    <a:pt x="1881" y="148"/>
                  </a:lnTo>
                  <a:lnTo>
                    <a:pt x="1407" y="1598"/>
                  </a:lnTo>
                  <a:cubicBezTo>
                    <a:pt x="1407" y="1598"/>
                    <a:pt x="786" y="1849"/>
                    <a:pt x="519" y="1878"/>
                  </a:cubicBezTo>
                  <a:cubicBezTo>
                    <a:pt x="254" y="1908"/>
                    <a:pt x="1" y="2664"/>
                    <a:pt x="728" y="2931"/>
                  </a:cubicBezTo>
                  <a:cubicBezTo>
                    <a:pt x="894" y="2992"/>
                    <a:pt x="1060" y="3016"/>
                    <a:pt x="1216" y="3016"/>
                  </a:cubicBezTo>
                  <a:cubicBezTo>
                    <a:pt x="1741" y="3016"/>
                    <a:pt x="2163" y="2752"/>
                    <a:pt x="2163" y="2752"/>
                  </a:cubicBezTo>
                  <a:cubicBezTo>
                    <a:pt x="2163" y="2752"/>
                    <a:pt x="2770" y="1836"/>
                    <a:pt x="2770" y="1790"/>
                  </a:cubicBezTo>
                  <a:cubicBezTo>
                    <a:pt x="2770" y="1746"/>
                    <a:pt x="2561" y="0"/>
                    <a:pt x="2561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40"/>
            <p:cNvSpPr/>
            <p:nvPr/>
          </p:nvSpPr>
          <p:spPr>
            <a:xfrm>
              <a:off x="4335875" y="2069175"/>
              <a:ext cx="233900" cy="396025"/>
            </a:xfrm>
            <a:custGeom>
              <a:rect b="b" l="l" r="r" t="t"/>
              <a:pathLst>
                <a:path extrusionOk="0" h="15841" w="9356">
                  <a:moveTo>
                    <a:pt x="5627" y="0"/>
                  </a:moveTo>
                  <a:lnTo>
                    <a:pt x="2252" y="180"/>
                  </a:lnTo>
                  <a:lnTo>
                    <a:pt x="1" y="2310"/>
                  </a:lnTo>
                  <a:lnTo>
                    <a:pt x="104" y="3184"/>
                  </a:lnTo>
                  <a:cubicBezTo>
                    <a:pt x="104" y="3184"/>
                    <a:pt x="2502" y="9178"/>
                    <a:pt x="593" y="14687"/>
                  </a:cubicBezTo>
                  <a:lnTo>
                    <a:pt x="1169" y="15664"/>
                  </a:lnTo>
                  <a:lnTo>
                    <a:pt x="3391" y="15840"/>
                  </a:lnTo>
                  <a:cubicBezTo>
                    <a:pt x="3391" y="15840"/>
                    <a:pt x="9356" y="9770"/>
                    <a:pt x="5627" y="0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40"/>
            <p:cNvSpPr/>
            <p:nvPr/>
          </p:nvSpPr>
          <p:spPr>
            <a:xfrm>
              <a:off x="4342875" y="1950050"/>
              <a:ext cx="161050" cy="168425"/>
            </a:xfrm>
            <a:custGeom>
              <a:rect b="b" l="l" r="r" t="t"/>
              <a:pathLst>
                <a:path extrusionOk="0" h="6737" w="6442">
                  <a:moveTo>
                    <a:pt x="3508" y="1"/>
                  </a:moveTo>
                  <a:cubicBezTo>
                    <a:pt x="3508" y="1"/>
                    <a:pt x="1" y="5197"/>
                    <a:pt x="1" y="5330"/>
                  </a:cubicBezTo>
                  <a:cubicBezTo>
                    <a:pt x="1" y="5462"/>
                    <a:pt x="47" y="6705"/>
                    <a:pt x="47" y="6705"/>
                  </a:cubicBezTo>
                  <a:cubicBezTo>
                    <a:pt x="47" y="6705"/>
                    <a:pt x="284" y="6736"/>
                    <a:pt x="669" y="6736"/>
                  </a:cubicBezTo>
                  <a:cubicBezTo>
                    <a:pt x="1406" y="6736"/>
                    <a:pt x="2687" y="6621"/>
                    <a:pt x="3911" y="5951"/>
                  </a:cubicBezTo>
                  <a:cubicBezTo>
                    <a:pt x="5774" y="4930"/>
                    <a:pt x="6442" y="3820"/>
                    <a:pt x="6395" y="3464"/>
                  </a:cubicBezTo>
                  <a:cubicBezTo>
                    <a:pt x="6349" y="3111"/>
                    <a:pt x="4974" y="357"/>
                    <a:pt x="3508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40"/>
            <p:cNvSpPr/>
            <p:nvPr/>
          </p:nvSpPr>
          <p:spPr>
            <a:xfrm>
              <a:off x="4336250" y="1973375"/>
              <a:ext cx="166575" cy="143200"/>
            </a:xfrm>
            <a:custGeom>
              <a:rect b="b" l="l" r="r" t="t"/>
              <a:pathLst>
                <a:path extrusionOk="0" h="5728" w="6663">
                  <a:moveTo>
                    <a:pt x="5641" y="1"/>
                  </a:moveTo>
                  <a:cubicBezTo>
                    <a:pt x="5641" y="1"/>
                    <a:pt x="3243" y="2352"/>
                    <a:pt x="2087" y="2931"/>
                  </a:cubicBezTo>
                  <a:cubicBezTo>
                    <a:pt x="933" y="3508"/>
                    <a:pt x="133" y="4974"/>
                    <a:pt x="133" y="4974"/>
                  </a:cubicBezTo>
                  <a:lnTo>
                    <a:pt x="1" y="5727"/>
                  </a:lnTo>
                  <a:cubicBezTo>
                    <a:pt x="1" y="5727"/>
                    <a:pt x="4620" y="4974"/>
                    <a:pt x="6663" y="1955"/>
                  </a:cubicBezTo>
                  <a:lnTo>
                    <a:pt x="6262" y="710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40"/>
            <p:cNvSpPr/>
            <p:nvPr/>
          </p:nvSpPr>
          <p:spPr>
            <a:xfrm>
              <a:off x="4328450" y="1983325"/>
              <a:ext cx="173275" cy="127725"/>
            </a:xfrm>
            <a:custGeom>
              <a:rect b="b" l="l" r="r" t="t"/>
              <a:pathLst>
                <a:path extrusionOk="0" h="5109" w="6931">
                  <a:moveTo>
                    <a:pt x="6530" y="0"/>
                  </a:moveTo>
                  <a:cubicBezTo>
                    <a:pt x="4265" y="2710"/>
                    <a:pt x="48" y="4576"/>
                    <a:pt x="48" y="4576"/>
                  </a:cubicBezTo>
                  <a:lnTo>
                    <a:pt x="1" y="5108"/>
                  </a:lnTo>
                  <a:cubicBezTo>
                    <a:pt x="4532" y="3908"/>
                    <a:pt x="6930" y="665"/>
                    <a:pt x="6930" y="665"/>
                  </a:cubicBezTo>
                  <a:lnTo>
                    <a:pt x="6886" y="400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40"/>
            <p:cNvSpPr/>
            <p:nvPr/>
          </p:nvSpPr>
          <p:spPr>
            <a:xfrm>
              <a:off x="3694175" y="2525650"/>
              <a:ext cx="104400" cy="109050"/>
            </a:xfrm>
            <a:custGeom>
              <a:rect b="b" l="l" r="r" t="t"/>
              <a:pathLst>
                <a:path extrusionOk="0" h="4362" w="4176">
                  <a:moveTo>
                    <a:pt x="1127" y="0"/>
                  </a:moveTo>
                  <a:cubicBezTo>
                    <a:pt x="909" y="0"/>
                    <a:pt x="712" y="7"/>
                    <a:pt x="712" y="7"/>
                  </a:cubicBezTo>
                  <a:lnTo>
                    <a:pt x="91" y="718"/>
                  </a:lnTo>
                  <a:lnTo>
                    <a:pt x="1" y="2437"/>
                  </a:lnTo>
                  <a:lnTo>
                    <a:pt x="1304" y="2761"/>
                  </a:lnTo>
                  <a:lnTo>
                    <a:pt x="1601" y="2554"/>
                  </a:lnTo>
                  <a:lnTo>
                    <a:pt x="2755" y="4361"/>
                  </a:lnTo>
                  <a:cubicBezTo>
                    <a:pt x="2755" y="4361"/>
                    <a:pt x="3022" y="3473"/>
                    <a:pt x="4176" y="2613"/>
                  </a:cubicBezTo>
                  <a:cubicBezTo>
                    <a:pt x="4176" y="2613"/>
                    <a:pt x="3287" y="2260"/>
                    <a:pt x="2637" y="1371"/>
                  </a:cubicBezTo>
                  <a:cubicBezTo>
                    <a:pt x="1984" y="483"/>
                    <a:pt x="1807" y="97"/>
                    <a:pt x="1689" y="38"/>
                  </a:cubicBezTo>
                  <a:cubicBezTo>
                    <a:pt x="1628" y="8"/>
                    <a:pt x="1365" y="0"/>
                    <a:pt x="1127" y="0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40"/>
            <p:cNvSpPr/>
            <p:nvPr/>
          </p:nvSpPr>
          <p:spPr>
            <a:xfrm>
              <a:off x="3672325" y="2506250"/>
              <a:ext cx="81650" cy="166000"/>
            </a:xfrm>
            <a:custGeom>
              <a:rect b="b" l="l" r="r" t="t"/>
              <a:pathLst>
                <a:path extrusionOk="0" h="6640" w="3266">
                  <a:moveTo>
                    <a:pt x="3194" y="1656"/>
                  </a:moveTo>
                  <a:lnTo>
                    <a:pt x="3194" y="1656"/>
                  </a:lnTo>
                  <a:cubicBezTo>
                    <a:pt x="3192" y="1681"/>
                    <a:pt x="3192" y="1689"/>
                    <a:pt x="3193" y="1689"/>
                  </a:cubicBezTo>
                  <a:cubicBezTo>
                    <a:pt x="3195" y="1689"/>
                    <a:pt x="3199" y="1664"/>
                    <a:pt x="3199" y="1664"/>
                  </a:cubicBezTo>
                  <a:lnTo>
                    <a:pt x="3194" y="1656"/>
                  </a:lnTo>
                  <a:close/>
                  <a:moveTo>
                    <a:pt x="1747" y="0"/>
                  </a:moveTo>
                  <a:cubicBezTo>
                    <a:pt x="1023" y="0"/>
                    <a:pt x="509" y="650"/>
                    <a:pt x="268" y="1153"/>
                  </a:cubicBezTo>
                  <a:cubicBezTo>
                    <a:pt x="1" y="1710"/>
                    <a:pt x="133" y="2795"/>
                    <a:pt x="89" y="3485"/>
                  </a:cubicBezTo>
                  <a:cubicBezTo>
                    <a:pt x="45" y="4175"/>
                    <a:pt x="67" y="5174"/>
                    <a:pt x="133" y="5616"/>
                  </a:cubicBezTo>
                  <a:cubicBezTo>
                    <a:pt x="198" y="6052"/>
                    <a:pt x="607" y="6640"/>
                    <a:pt x="1317" y="6640"/>
                  </a:cubicBezTo>
                  <a:cubicBezTo>
                    <a:pt x="1329" y="6640"/>
                    <a:pt x="1343" y="6640"/>
                    <a:pt x="1356" y="6639"/>
                  </a:cubicBezTo>
                  <a:cubicBezTo>
                    <a:pt x="2087" y="6615"/>
                    <a:pt x="1731" y="5572"/>
                    <a:pt x="1866" y="5017"/>
                  </a:cubicBezTo>
                  <a:cubicBezTo>
                    <a:pt x="1999" y="4462"/>
                    <a:pt x="2509" y="3441"/>
                    <a:pt x="2509" y="3441"/>
                  </a:cubicBezTo>
                  <a:lnTo>
                    <a:pt x="2465" y="3286"/>
                  </a:lnTo>
                  <a:lnTo>
                    <a:pt x="2377" y="3195"/>
                  </a:lnTo>
                  <a:cubicBezTo>
                    <a:pt x="2286" y="3107"/>
                    <a:pt x="2065" y="3220"/>
                    <a:pt x="1488" y="3041"/>
                  </a:cubicBezTo>
                  <a:cubicBezTo>
                    <a:pt x="911" y="2864"/>
                    <a:pt x="1132" y="2354"/>
                    <a:pt x="1201" y="1998"/>
                  </a:cubicBezTo>
                  <a:cubicBezTo>
                    <a:pt x="1267" y="1644"/>
                    <a:pt x="1599" y="954"/>
                    <a:pt x="2156" y="954"/>
                  </a:cubicBezTo>
                  <a:cubicBezTo>
                    <a:pt x="2711" y="954"/>
                    <a:pt x="2843" y="1178"/>
                    <a:pt x="2843" y="1178"/>
                  </a:cubicBezTo>
                  <a:lnTo>
                    <a:pt x="3194" y="1656"/>
                  </a:lnTo>
                  <a:lnTo>
                    <a:pt x="3194" y="1656"/>
                  </a:lnTo>
                  <a:cubicBezTo>
                    <a:pt x="3196" y="1615"/>
                    <a:pt x="3204" y="1528"/>
                    <a:pt x="3221" y="1354"/>
                  </a:cubicBezTo>
                  <a:cubicBezTo>
                    <a:pt x="3265" y="888"/>
                    <a:pt x="2821" y="176"/>
                    <a:pt x="1977" y="22"/>
                  </a:cubicBezTo>
                  <a:cubicBezTo>
                    <a:pt x="1898" y="7"/>
                    <a:pt x="1821" y="0"/>
                    <a:pt x="1747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40"/>
            <p:cNvSpPr/>
            <p:nvPr/>
          </p:nvSpPr>
          <p:spPr>
            <a:xfrm>
              <a:off x="3905150" y="2668725"/>
              <a:ext cx="101475" cy="100850"/>
            </a:xfrm>
            <a:custGeom>
              <a:rect b="b" l="l" r="r" t="t"/>
              <a:pathLst>
                <a:path extrusionOk="0" h="4034" w="4059">
                  <a:moveTo>
                    <a:pt x="386" y="0"/>
                  </a:moveTo>
                  <a:cubicBezTo>
                    <a:pt x="386" y="0"/>
                    <a:pt x="236" y="295"/>
                    <a:pt x="119" y="354"/>
                  </a:cubicBezTo>
                  <a:cubicBezTo>
                    <a:pt x="1" y="413"/>
                    <a:pt x="295" y="2249"/>
                    <a:pt x="1422" y="3255"/>
                  </a:cubicBezTo>
                  <a:cubicBezTo>
                    <a:pt x="2138" y="3896"/>
                    <a:pt x="2602" y="4033"/>
                    <a:pt x="2868" y="4033"/>
                  </a:cubicBezTo>
                  <a:cubicBezTo>
                    <a:pt x="3020" y="4033"/>
                    <a:pt x="3107" y="3989"/>
                    <a:pt x="3140" y="3967"/>
                  </a:cubicBezTo>
                  <a:cubicBezTo>
                    <a:pt x="3229" y="3906"/>
                    <a:pt x="3761" y="3344"/>
                    <a:pt x="3879" y="3285"/>
                  </a:cubicBezTo>
                  <a:cubicBezTo>
                    <a:pt x="3997" y="3226"/>
                    <a:pt x="4058" y="2872"/>
                    <a:pt x="4058" y="2872"/>
                  </a:cubicBezTo>
                  <a:lnTo>
                    <a:pt x="386" y="0"/>
                  </a:ln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40"/>
            <p:cNvSpPr/>
            <p:nvPr/>
          </p:nvSpPr>
          <p:spPr>
            <a:xfrm>
              <a:off x="3915525" y="2588025"/>
              <a:ext cx="124350" cy="151975"/>
            </a:xfrm>
            <a:custGeom>
              <a:rect b="b" l="l" r="r" t="t"/>
              <a:pathLst>
                <a:path extrusionOk="0" h="6079" w="4974">
                  <a:moveTo>
                    <a:pt x="739" y="1"/>
                  </a:moveTo>
                  <a:cubicBezTo>
                    <a:pt x="739" y="1"/>
                    <a:pt x="563" y="1066"/>
                    <a:pt x="325" y="1569"/>
                  </a:cubicBezTo>
                  <a:cubicBezTo>
                    <a:pt x="89" y="2072"/>
                    <a:pt x="1" y="2755"/>
                    <a:pt x="1" y="2755"/>
                  </a:cubicBezTo>
                  <a:lnTo>
                    <a:pt x="383" y="3226"/>
                  </a:lnTo>
                  <a:lnTo>
                    <a:pt x="2961" y="6078"/>
                  </a:lnTo>
                  <a:lnTo>
                    <a:pt x="4144" y="5862"/>
                  </a:lnTo>
                  <a:cubicBezTo>
                    <a:pt x="4144" y="5862"/>
                    <a:pt x="4853" y="5092"/>
                    <a:pt x="4915" y="4974"/>
                  </a:cubicBezTo>
                  <a:cubicBezTo>
                    <a:pt x="4974" y="4856"/>
                    <a:pt x="739" y="1"/>
                    <a:pt x="739" y="1"/>
                  </a:cubicBezTo>
                  <a:close/>
                </a:path>
              </a:pathLst>
            </a:custGeom>
            <a:solidFill>
              <a:srgbClr val="111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40"/>
            <p:cNvSpPr/>
            <p:nvPr/>
          </p:nvSpPr>
          <p:spPr>
            <a:xfrm>
              <a:off x="4076850" y="2753050"/>
              <a:ext cx="192425" cy="218050"/>
            </a:xfrm>
            <a:custGeom>
              <a:rect b="b" l="l" r="r" t="t"/>
              <a:pathLst>
                <a:path extrusionOk="0" h="8722" w="7697">
                  <a:moveTo>
                    <a:pt x="4026" y="0"/>
                  </a:moveTo>
                  <a:lnTo>
                    <a:pt x="2723" y="1065"/>
                  </a:lnTo>
                  <a:lnTo>
                    <a:pt x="1" y="1895"/>
                  </a:lnTo>
                  <a:cubicBezTo>
                    <a:pt x="1" y="1895"/>
                    <a:pt x="828" y="3199"/>
                    <a:pt x="1184" y="4146"/>
                  </a:cubicBezTo>
                  <a:cubicBezTo>
                    <a:pt x="1474" y="4917"/>
                    <a:pt x="2387" y="6937"/>
                    <a:pt x="3958" y="8714"/>
                  </a:cubicBezTo>
                  <a:lnTo>
                    <a:pt x="7696" y="8722"/>
                  </a:lnTo>
                  <a:cubicBezTo>
                    <a:pt x="7696" y="8722"/>
                    <a:pt x="5330" y="4797"/>
                    <a:pt x="5033" y="3199"/>
                  </a:cubicBezTo>
                  <a:cubicBezTo>
                    <a:pt x="4738" y="1598"/>
                    <a:pt x="4026" y="0"/>
                    <a:pt x="4026" y="0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40"/>
            <p:cNvSpPr/>
            <p:nvPr/>
          </p:nvSpPr>
          <p:spPr>
            <a:xfrm>
              <a:off x="4059250" y="2727150"/>
              <a:ext cx="124950" cy="79750"/>
            </a:xfrm>
            <a:custGeom>
              <a:rect b="b" l="l" r="r" t="t"/>
              <a:pathLst>
                <a:path extrusionOk="0" h="3190" w="4998">
                  <a:moveTo>
                    <a:pt x="4554" y="0"/>
                  </a:moveTo>
                  <a:lnTo>
                    <a:pt x="2622" y="911"/>
                  </a:lnTo>
                  <a:lnTo>
                    <a:pt x="0" y="2067"/>
                  </a:lnTo>
                  <a:cubicBezTo>
                    <a:pt x="0" y="2067"/>
                    <a:pt x="533" y="2953"/>
                    <a:pt x="624" y="3020"/>
                  </a:cubicBezTo>
                  <a:cubicBezTo>
                    <a:pt x="671" y="3057"/>
                    <a:pt x="1047" y="3189"/>
                    <a:pt x="1603" y="3189"/>
                  </a:cubicBezTo>
                  <a:cubicBezTo>
                    <a:pt x="2079" y="3189"/>
                    <a:pt x="2686" y="3092"/>
                    <a:pt x="3331" y="2754"/>
                  </a:cubicBezTo>
                  <a:cubicBezTo>
                    <a:pt x="4730" y="2020"/>
                    <a:pt x="4954" y="1488"/>
                    <a:pt x="4976" y="1377"/>
                  </a:cubicBezTo>
                  <a:cubicBezTo>
                    <a:pt x="4998" y="1267"/>
                    <a:pt x="4554" y="0"/>
                    <a:pt x="4554" y="0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40"/>
            <p:cNvSpPr/>
            <p:nvPr/>
          </p:nvSpPr>
          <p:spPr>
            <a:xfrm>
              <a:off x="3902950" y="2451125"/>
              <a:ext cx="317475" cy="298325"/>
            </a:xfrm>
            <a:custGeom>
              <a:rect b="b" l="l" r="r" t="t"/>
              <a:pathLst>
                <a:path extrusionOk="0" h="11933" w="12699">
                  <a:moveTo>
                    <a:pt x="12612" y="0"/>
                  </a:moveTo>
                  <a:lnTo>
                    <a:pt x="7696" y="1407"/>
                  </a:lnTo>
                  <a:lnTo>
                    <a:pt x="948" y="444"/>
                  </a:lnTo>
                  <a:lnTo>
                    <a:pt x="798" y="710"/>
                  </a:lnTo>
                  <a:cubicBezTo>
                    <a:pt x="798" y="710"/>
                    <a:pt x="0" y="1954"/>
                    <a:pt x="442" y="3640"/>
                  </a:cubicBezTo>
                  <a:cubicBezTo>
                    <a:pt x="886" y="5329"/>
                    <a:pt x="1834" y="7195"/>
                    <a:pt x="3285" y="9090"/>
                  </a:cubicBezTo>
                  <a:cubicBezTo>
                    <a:pt x="4735" y="10982"/>
                    <a:pt x="5268" y="11635"/>
                    <a:pt x="5268" y="11635"/>
                  </a:cubicBezTo>
                  <a:lnTo>
                    <a:pt x="5594" y="11932"/>
                  </a:lnTo>
                  <a:lnTo>
                    <a:pt x="7845" y="11842"/>
                  </a:lnTo>
                  <a:lnTo>
                    <a:pt x="10538" y="10096"/>
                  </a:lnTo>
                  <a:cubicBezTo>
                    <a:pt x="10538" y="10096"/>
                    <a:pt x="10006" y="7786"/>
                    <a:pt x="9888" y="7460"/>
                  </a:cubicBezTo>
                  <a:cubicBezTo>
                    <a:pt x="9888" y="7460"/>
                    <a:pt x="10008" y="7322"/>
                    <a:pt x="10195" y="7084"/>
                  </a:cubicBezTo>
                  <a:cubicBezTo>
                    <a:pt x="10283" y="6971"/>
                    <a:pt x="10386" y="6836"/>
                    <a:pt x="10499" y="6684"/>
                  </a:cubicBezTo>
                  <a:cubicBezTo>
                    <a:pt x="11071" y="5906"/>
                    <a:pt x="11883" y="4657"/>
                    <a:pt x="12195" y="3464"/>
                  </a:cubicBezTo>
                  <a:cubicBezTo>
                    <a:pt x="12698" y="1539"/>
                    <a:pt x="12551" y="712"/>
                    <a:pt x="12580" y="474"/>
                  </a:cubicBezTo>
                  <a:cubicBezTo>
                    <a:pt x="12600" y="317"/>
                    <a:pt x="12610" y="160"/>
                    <a:pt x="12612" y="0"/>
                  </a:cubicBez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40"/>
            <p:cNvSpPr/>
            <p:nvPr/>
          </p:nvSpPr>
          <p:spPr>
            <a:xfrm>
              <a:off x="4105525" y="2544175"/>
              <a:ext cx="59900" cy="93450"/>
            </a:xfrm>
            <a:custGeom>
              <a:rect b="b" l="l" r="r" t="t"/>
              <a:pathLst>
                <a:path extrusionOk="0" h="3738" w="2396">
                  <a:moveTo>
                    <a:pt x="3" y="0"/>
                  </a:moveTo>
                  <a:cubicBezTo>
                    <a:pt x="0" y="0"/>
                    <a:pt x="2" y="2"/>
                    <a:pt x="8" y="7"/>
                  </a:cubicBezTo>
                  <a:cubicBezTo>
                    <a:pt x="128" y="98"/>
                    <a:pt x="631" y="630"/>
                    <a:pt x="896" y="1134"/>
                  </a:cubicBezTo>
                  <a:cubicBezTo>
                    <a:pt x="1164" y="1637"/>
                    <a:pt x="1785" y="3738"/>
                    <a:pt x="1785" y="3738"/>
                  </a:cubicBezTo>
                  <a:cubicBezTo>
                    <a:pt x="1785" y="3738"/>
                    <a:pt x="1905" y="3600"/>
                    <a:pt x="2092" y="3362"/>
                  </a:cubicBezTo>
                  <a:cubicBezTo>
                    <a:pt x="2180" y="3249"/>
                    <a:pt x="2283" y="3114"/>
                    <a:pt x="2396" y="2962"/>
                  </a:cubicBezTo>
                  <a:lnTo>
                    <a:pt x="2317" y="2820"/>
                  </a:lnTo>
                  <a:cubicBezTo>
                    <a:pt x="1560" y="797"/>
                    <a:pt x="53" y="0"/>
                    <a:pt x="3" y="0"/>
                  </a:cubicBezTo>
                  <a:close/>
                </a:path>
              </a:pathLst>
            </a:custGeom>
            <a:solidFill>
              <a:srgbClr val="111A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40"/>
            <p:cNvSpPr/>
            <p:nvPr/>
          </p:nvSpPr>
          <p:spPr>
            <a:xfrm>
              <a:off x="4029550" y="2689400"/>
              <a:ext cx="146550" cy="93600"/>
            </a:xfrm>
            <a:custGeom>
              <a:rect b="b" l="l" r="r" t="t"/>
              <a:pathLst>
                <a:path extrusionOk="0" h="3744" w="5862">
                  <a:moveTo>
                    <a:pt x="5388" y="1"/>
                  </a:moveTo>
                  <a:cubicBezTo>
                    <a:pt x="5388" y="1"/>
                    <a:pt x="4647" y="830"/>
                    <a:pt x="3228" y="1422"/>
                  </a:cubicBezTo>
                  <a:cubicBezTo>
                    <a:pt x="2212" y="1845"/>
                    <a:pt x="998" y="1905"/>
                    <a:pt x="389" y="1905"/>
                  </a:cubicBezTo>
                  <a:cubicBezTo>
                    <a:pt x="147" y="1905"/>
                    <a:pt x="0" y="1896"/>
                    <a:pt x="0" y="1896"/>
                  </a:cubicBezTo>
                  <a:lnTo>
                    <a:pt x="0" y="1896"/>
                  </a:lnTo>
                  <a:cubicBezTo>
                    <a:pt x="0" y="1896"/>
                    <a:pt x="503" y="2608"/>
                    <a:pt x="680" y="2902"/>
                  </a:cubicBezTo>
                  <a:cubicBezTo>
                    <a:pt x="857" y="3199"/>
                    <a:pt x="1154" y="3732"/>
                    <a:pt x="1154" y="3732"/>
                  </a:cubicBezTo>
                  <a:cubicBezTo>
                    <a:pt x="1154" y="3732"/>
                    <a:pt x="1283" y="3744"/>
                    <a:pt x="1500" y="3744"/>
                  </a:cubicBezTo>
                  <a:cubicBezTo>
                    <a:pt x="2046" y="3744"/>
                    <a:pt x="3148" y="3668"/>
                    <a:pt x="4144" y="3138"/>
                  </a:cubicBezTo>
                  <a:cubicBezTo>
                    <a:pt x="5536" y="2399"/>
                    <a:pt x="5862" y="1631"/>
                    <a:pt x="5862" y="1631"/>
                  </a:cubicBezTo>
                  <a:cubicBezTo>
                    <a:pt x="5862" y="1631"/>
                    <a:pt x="5565" y="118"/>
                    <a:pt x="5388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40"/>
            <p:cNvSpPr/>
            <p:nvPr/>
          </p:nvSpPr>
          <p:spPr>
            <a:xfrm>
              <a:off x="4087225" y="2534025"/>
              <a:ext cx="44825" cy="45300"/>
            </a:xfrm>
            <a:custGeom>
              <a:rect b="b" l="l" r="r" t="t"/>
              <a:pathLst>
                <a:path extrusionOk="0" h="1812" w="1793">
                  <a:moveTo>
                    <a:pt x="663" y="1000"/>
                  </a:moveTo>
                  <a:cubicBezTo>
                    <a:pt x="664" y="1000"/>
                    <a:pt x="665" y="1001"/>
                    <a:pt x="666" y="1001"/>
                  </a:cubicBezTo>
                  <a:lnTo>
                    <a:pt x="666" y="1001"/>
                  </a:lnTo>
                  <a:cubicBezTo>
                    <a:pt x="665" y="1001"/>
                    <a:pt x="664" y="1000"/>
                    <a:pt x="663" y="1000"/>
                  </a:cubicBezTo>
                  <a:close/>
                  <a:moveTo>
                    <a:pt x="1671" y="1653"/>
                  </a:moveTo>
                  <a:cubicBezTo>
                    <a:pt x="1671" y="1653"/>
                    <a:pt x="1671" y="1654"/>
                    <a:pt x="1670" y="1654"/>
                  </a:cubicBezTo>
                  <a:lnTo>
                    <a:pt x="1670" y="1654"/>
                  </a:lnTo>
                  <a:cubicBezTo>
                    <a:pt x="1670" y="1654"/>
                    <a:pt x="1671" y="1653"/>
                    <a:pt x="1671" y="1653"/>
                  </a:cubicBezTo>
                  <a:close/>
                  <a:moveTo>
                    <a:pt x="236" y="0"/>
                  </a:moveTo>
                  <a:lnTo>
                    <a:pt x="236" y="0"/>
                  </a:lnTo>
                  <a:cubicBezTo>
                    <a:pt x="433" y="145"/>
                    <a:pt x="612" y="315"/>
                    <a:pt x="771" y="501"/>
                  </a:cubicBezTo>
                  <a:cubicBezTo>
                    <a:pt x="936" y="680"/>
                    <a:pt x="1088" y="872"/>
                    <a:pt x="1230" y="1068"/>
                  </a:cubicBezTo>
                  <a:cubicBezTo>
                    <a:pt x="1279" y="1132"/>
                    <a:pt x="1325" y="1200"/>
                    <a:pt x="1367" y="1269"/>
                  </a:cubicBezTo>
                  <a:lnTo>
                    <a:pt x="1367" y="1269"/>
                  </a:lnTo>
                  <a:cubicBezTo>
                    <a:pt x="1315" y="1245"/>
                    <a:pt x="1263" y="1219"/>
                    <a:pt x="1211" y="1193"/>
                  </a:cubicBezTo>
                  <a:cubicBezTo>
                    <a:pt x="1100" y="1139"/>
                    <a:pt x="992" y="1085"/>
                    <a:pt x="875" y="1034"/>
                  </a:cubicBezTo>
                  <a:cubicBezTo>
                    <a:pt x="816" y="1007"/>
                    <a:pt x="754" y="985"/>
                    <a:pt x="688" y="970"/>
                  </a:cubicBezTo>
                  <a:cubicBezTo>
                    <a:pt x="668" y="965"/>
                    <a:pt x="649" y="963"/>
                    <a:pt x="627" y="963"/>
                  </a:cubicBezTo>
                  <a:cubicBezTo>
                    <a:pt x="624" y="961"/>
                    <a:pt x="621" y="961"/>
                    <a:pt x="618" y="961"/>
                  </a:cubicBezTo>
                  <a:cubicBezTo>
                    <a:pt x="614" y="961"/>
                    <a:pt x="611" y="961"/>
                    <a:pt x="607" y="963"/>
                  </a:cubicBezTo>
                  <a:cubicBezTo>
                    <a:pt x="600" y="963"/>
                    <a:pt x="592" y="963"/>
                    <a:pt x="587" y="965"/>
                  </a:cubicBezTo>
                  <a:cubicBezTo>
                    <a:pt x="580" y="968"/>
                    <a:pt x="573" y="973"/>
                    <a:pt x="565" y="975"/>
                  </a:cubicBezTo>
                  <a:lnTo>
                    <a:pt x="555" y="982"/>
                  </a:lnTo>
                  <a:cubicBezTo>
                    <a:pt x="548" y="990"/>
                    <a:pt x="543" y="997"/>
                    <a:pt x="538" y="1004"/>
                  </a:cubicBezTo>
                  <a:cubicBezTo>
                    <a:pt x="531" y="1017"/>
                    <a:pt x="526" y="1034"/>
                    <a:pt x="528" y="1049"/>
                  </a:cubicBezTo>
                  <a:cubicBezTo>
                    <a:pt x="528" y="1061"/>
                    <a:pt x="531" y="1071"/>
                    <a:pt x="536" y="1083"/>
                  </a:cubicBezTo>
                  <a:cubicBezTo>
                    <a:pt x="541" y="1090"/>
                    <a:pt x="546" y="1095"/>
                    <a:pt x="550" y="1103"/>
                  </a:cubicBezTo>
                  <a:cubicBezTo>
                    <a:pt x="558" y="1110"/>
                    <a:pt x="563" y="1115"/>
                    <a:pt x="570" y="1120"/>
                  </a:cubicBezTo>
                  <a:cubicBezTo>
                    <a:pt x="600" y="1139"/>
                    <a:pt x="629" y="1159"/>
                    <a:pt x="661" y="1174"/>
                  </a:cubicBezTo>
                  <a:cubicBezTo>
                    <a:pt x="884" y="1287"/>
                    <a:pt x="1108" y="1380"/>
                    <a:pt x="1324" y="1490"/>
                  </a:cubicBezTo>
                  <a:cubicBezTo>
                    <a:pt x="1432" y="1537"/>
                    <a:pt x="1535" y="1596"/>
                    <a:pt x="1631" y="1665"/>
                  </a:cubicBezTo>
                  <a:cubicBezTo>
                    <a:pt x="1632" y="1665"/>
                    <a:pt x="1633" y="1666"/>
                    <a:pt x="1634" y="1667"/>
                  </a:cubicBezTo>
                  <a:lnTo>
                    <a:pt x="1634" y="1667"/>
                  </a:lnTo>
                  <a:cubicBezTo>
                    <a:pt x="1633" y="1667"/>
                    <a:pt x="1633" y="1667"/>
                    <a:pt x="1633" y="1667"/>
                  </a:cubicBezTo>
                  <a:cubicBezTo>
                    <a:pt x="1579" y="1682"/>
                    <a:pt x="1523" y="1689"/>
                    <a:pt x="1464" y="1692"/>
                  </a:cubicBezTo>
                  <a:cubicBezTo>
                    <a:pt x="1357" y="1699"/>
                    <a:pt x="1249" y="1701"/>
                    <a:pt x="1139" y="1701"/>
                  </a:cubicBezTo>
                  <a:cubicBezTo>
                    <a:pt x="1023" y="1701"/>
                    <a:pt x="905" y="1699"/>
                    <a:pt x="788" y="1699"/>
                  </a:cubicBezTo>
                  <a:cubicBezTo>
                    <a:pt x="524" y="1699"/>
                    <a:pt x="259" y="1709"/>
                    <a:pt x="1" y="1778"/>
                  </a:cubicBezTo>
                  <a:cubicBezTo>
                    <a:pt x="102" y="1761"/>
                    <a:pt x="204" y="1756"/>
                    <a:pt x="305" y="1756"/>
                  </a:cubicBezTo>
                  <a:cubicBezTo>
                    <a:pt x="447" y="1756"/>
                    <a:pt x="589" y="1767"/>
                    <a:pt x="732" y="1775"/>
                  </a:cubicBezTo>
                  <a:cubicBezTo>
                    <a:pt x="975" y="1787"/>
                    <a:pt x="1218" y="1812"/>
                    <a:pt x="1471" y="1812"/>
                  </a:cubicBezTo>
                  <a:cubicBezTo>
                    <a:pt x="1535" y="1812"/>
                    <a:pt x="1601" y="1805"/>
                    <a:pt x="1665" y="1792"/>
                  </a:cubicBezTo>
                  <a:cubicBezTo>
                    <a:pt x="1685" y="1787"/>
                    <a:pt x="1704" y="1783"/>
                    <a:pt x="1721" y="1773"/>
                  </a:cubicBezTo>
                  <a:cubicBezTo>
                    <a:pt x="1758" y="1760"/>
                    <a:pt x="1785" y="1729"/>
                    <a:pt x="1790" y="1692"/>
                  </a:cubicBezTo>
                  <a:cubicBezTo>
                    <a:pt x="1793" y="1657"/>
                    <a:pt x="1780" y="1625"/>
                    <a:pt x="1758" y="1601"/>
                  </a:cubicBezTo>
                  <a:cubicBezTo>
                    <a:pt x="1746" y="1586"/>
                    <a:pt x="1731" y="1571"/>
                    <a:pt x="1716" y="1559"/>
                  </a:cubicBezTo>
                  <a:cubicBezTo>
                    <a:pt x="1651" y="1511"/>
                    <a:pt x="1584" y="1467"/>
                    <a:pt x="1514" y="1426"/>
                  </a:cubicBezTo>
                  <a:lnTo>
                    <a:pt x="1514" y="1426"/>
                  </a:lnTo>
                  <a:cubicBezTo>
                    <a:pt x="1521" y="1422"/>
                    <a:pt x="1528" y="1416"/>
                    <a:pt x="1535" y="1409"/>
                  </a:cubicBezTo>
                  <a:cubicBezTo>
                    <a:pt x="1547" y="1395"/>
                    <a:pt x="1554" y="1375"/>
                    <a:pt x="1554" y="1355"/>
                  </a:cubicBezTo>
                  <a:cubicBezTo>
                    <a:pt x="1554" y="1336"/>
                    <a:pt x="1550" y="1319"/>
                    <a:pt x="1542" y="1304"/>
                  </a:cubicBezTo>
                  <a:cubicBezTo>
                    <a:pt x="1478" y="1193"/>
                    <a:pt x="1405" y="1090"/>
                    <a:pt x="1321" y="992"/>
                  </a:cubicBezTo>
                  <a:cubicBezTo>
                    <a:pt x="1007" y="614"/>
                    <a:pt x="668" y="241"/>
                    <a:pt x="236" y="0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40"/>
            <p:cNvSpPr/>
            <p:nvPr/>
          </p:nvSpPr>
          <p:spPr>
            <a:xfrm>
              <a:off x="3871025" y="2045400"/>
              <a:ext cx="495925" cy="458675"/>
            </a:xfrm>
            <a:custGeom>
              <a:rect b="b" l="l" r="r" t="t"/>
              <a:pathLst>
                <a:path extrusionOk="0" h="18347" w="19837">
                  <a:moveTo>
                    <a:pt x="13995" y="1"/>
                  </a:moveTo>
                  <a:cubicBezTo>
                    <a:pt x="13963" y="1"/>
                    <a:pt x="13936" y="2"/>
                    <a:pt x="13914" y="4"/>
                  </a:cubicBezTo>
                  <a:cubicBezTo>
                    <a:pt x="13263" y="63"/>
                    <a:pt x="1955" y="1484"/>
                    <a:pt x="1955" y="1484"/>
                  </a:cubicBezTo>
                  <a:lnTo>
                    <a:pt x="1" y="4741"/>
                  </a:lnTo>
                  <a:lnTo>
                    <a:pt x="1572" y="12736"/>
                  </a:lnTo>
                  <a:cubicBezTo>
                    <a:pt x="1572" y="12736"/>
                    <a:pt x="2016" y="14157"/>
                    <a:pt x="2075" y="14896"/>
                  </a:cubicBezTo>
                  <a:cubicBezTo>
                    <a:pt x="2134" y="15638"/>
                    <a:pt x="2134" y="16494"/>
                    <a:pt x="2046" y="16644"/>
                  </a:cubicBezTo>
                  <a:cubicBezTo>
                    <a:pt x="1955" y="16791"/>
                    <a:pt x="4324" y="18004"/>
                    <a:pt x="8172" y="18301"/>
                  </a:cubicBezTo>
                  <a:cubicBezTo>
                    <a:pt x="8586" y="18333"/>
                    <a:pt x="8978" y="18347"/>
                    <a:pt x="9347" y="18347"/>
                  </a:cubicBezTo>
                  <a:cubicBezTo>
                    <a:pt x="12419" y="18347"/>
                    <a:pt x="13978" y="17364"/>
                    <a:pt x="14005" y="17204"/>
                  </a:cubicBezTo>
                  <a:cubicBezTo>
                    <a:pt x="14034" y="17027"/>
                    <a:pt x="13887" y="17056"/>
                    <a:pt x="14123" y="16524"/>
                  </a:cubicBezTo>
                  <a:cubicBezTo>
                    <a:pt x="14361" y="15991"/>
                    <a:pt x="15367" y="13281"/>
                    <a:pt x="16209" y="12039"/>
                  </a:cubicBezTo>
                  <a:cubicBezTo>
                    <a:pt x="17053" y="10795"/>
                    <a:pt x="18030" y="8485"/>
                    <a:pt x="18295" y="7063"/>
                  </a:cubicBezTo>
                  <a:cubicBezTo>
                    <a:pt x="18563" y="5642"/>
                    <a:pt x="19363" y="2490"/>
                    <a:pt x="19599" y="1958"/>
                  </a:cubicBezTo>
                  <a:cubicBezTo>
                    <a:pt x="19837" y="1425"/>
                    <a:pt x="19835" y="892"/>
                    <a:pt x="19599" y="834"/>
                  </a:cubicBezTo>
                  <a:cubicBezTo>
                    <a:pt x="19371" y="777"/>
                    <a:pt x="14890" y="1"/>
                    <a:pt x="13995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40"/>
            <p:cNvSpPr/>
            <p:nvPr/>
          </p:nvSpPr>
          <p:spPr>
            <a:xfrm>
              <a:off x="4304025" y="2431850"/>
              <a:ext cx="123700" cy="207700"/>
            </a:xfrm>
            <a:custGeom>
              <a:rect b="b" l="l" r="r" t="t"/>
              <a:pathLst>
                <a:path extrusionOk="0" h="8308" w="4948">
                  <a:moveTo>
                    <a:pt x="1749" y="0"/>
                  </a:moveTo>
                  <a:cubicBezTo>
                    <a:pt x="1749" y="0"/>
                    <a:pt x="948" y="2637"/>
                    <a:pt x="978" y="2725"/>
                  </a:cubicBezTo>
                  <a:cubicBezTo>
                    <a:pt x="1007" y="2813"/>
                    <a:pt x="1216" y="2813"/>
                    <a:pt x="1039" y="2902"/>
                  </a:cubicBezTo>
                  <a:cubicBezTo>
                    <a:pt x="860" y="2990"/>
                    <a:pt x="239" y="3493"/>
                    <a:pt x="121" y="4087"/>
                  </a:cubicBezTo>
                  <a:cubicBezTo>
                    <a:pt x="1" y="4679"/>
                    <a:pt x="298" y="5300"/>
                    <a:pt x="269" y="5715"/>
                  </a:cubicBezTo>
                  <a:cubicBezTo>
                    <a:pt x="239" y="6130"/>
                    <a:pt x="300" y="6633"/>
                    <a:pt x="654" y="6692"/>
                  </a:cubicBezTo>
                  <a:cubicBezTo>
                    <a:pt x="688" y="6697"/>
                    <a:pt x="722" y="6700"/>
                    <a:pt x="757" y="6700"/>
                  </a:cubicBezTo>
                  <a:cubicBezTo>
                    <a:pt x="1089" y="6700"/>
                    <a:pt x="1460" y="6461"/>
                    <a:pt x="1542" y="6248"/>
                  </a:cubicBezTo>
                  <a:cubicBezTo>
                    <a:pt x="1628" y="6018"/>
                    <a:pt x="1714" y="5001"/>
                    <a:pt x="1800" y="5001"/>
                  </a:cubicBezTo>
                  <a:cubicBezTo>
                    <a:pt x="1803" y="5001"/>
                    <a:pt x="1805" y="5001"/>
                    <a:pt x="1808" y="5003"/>
                  </a:cubicBezTo>
                  <a:cubicBezTo>
                    <a:pt x="1896" y="5064"/>
                    <a:pt x="1925" y="6071"/>
                    <a:pt x="1719" y="6545"/>
                  </a:cubicBezTo>
                  <a:cubicBezTo>
                    <a:pt x="1511" y="7016"/>
                    <a:pt x="860" y="7728"/>
                    <a:pt x="1128" y="8084"/>
                  </a:cubicBezTo>
                  <a:cubicBezTo>
                    <a:pt x="1243" y="8237"/>
                    <a:pt x="1429" y="8307"/>
                    <a:pt x="1629" y="8307"/>
                  </a:cubicBezTo>
                  <a:cubicBezTo>
                    <a:pt x="1895" y="8307"/>
                    <a:pt x="2185" y="8184"/>
                    <a:pt x="2370" y="7966"/>
                  </a:cubicBezTo>
                  <a:lnTo>
                    <a:pt x="2993" y="7077"/>
                  </a:lnTo>
                  <a:cubicBezTo>
                    <a:pt x="2993" y="7077"/>
                    <a:pt x="3614" y="6810"/>
                    <a:pt x="3703" y="6545"/>
                  </a:cubicBezTo>
                  <a:cubicBezTo>
                    <a:pt x="3703" y="6545"/>
                    <a:pt x="4235" y="6159"/>
                    <a:pt x="4353" y="5715"/>
                  </a:cubicBezTo>
                  <a:cubicBezTo>
                    <a:pt x="4473" y="5271"/>
                    <a:pt x="4797" y="4708"/>
                    <a:pt x="4562" y="4205"/>
                  </a:cubicBezTo>
                  <a:cubicBezTo>
                    <a:pt x="4324" y="3702"/>
                    <a:pt x="4059" y="3169"/>
                    <a:pt x="3879" y="3140"/>
                  </a:cubicBezTo>
                  <a:cubicBezTo>
                    <a:pt x="3862" y="3137"/>
                    <a:pt x="3846" y="3136"/>
                    <a:pt x="3830" y="3136"/>
                  </a:cubicBezTo>
                  <a:cubicBezTo>
                    <a:pt x="3739" y="3136"/>
                    <a:pt x="3672" y="3176"/>
                    <a:pt x="3658" y="3176"/>
                  </a:cubicBezTo>
                  <a:cubicBezTo>
                    <a:pt x="3649" y="3176"/>
                    <a:pt x="3661" y="3160"/>
                    <a:pt x="3703" y="3108"/>
                  </a:cubicBezTo>
                  <a:cubicBezTo>
                    <a:pt x="3820" y="2961"/>
                    <a:pt x="4444" y="2546"/>
                    <a:pt x="4947" y="1125"/>
                  </a:cubicBezTo>
                  <a:lnTo>
                    <a:pt x="4947" y="1125"/>
                  </a:lnTo>
                  <a:cubicBezTo>
                    <a:pt x="4947" y="1125"/>
                    <a:pt x="4915" y="1127"/>
                    <a:pt x="4857" y="1127"/>
                  </a:cubicBezTo>
                  <a:cubicBezTo>
                    <a:pt x="4487" y="1127"/>
                    <a:pt x="3052" y="1050"/>
                    <a:pt x="1749" y="0"/>
                  </a:cubicBezTo>
                  <a:close/>
                </a:path>
              </a:pathLst>
            </a:custGeom>
            <a:solidFill>
              <a:srgbClr val="FFF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40"/>
            <p:cNvSpPr/>
            <p:nvPr/>
          </p:nvSpPr>
          <p:spPr>
            <a:xfrm>
              <a:off x="4378850" y="2567100"/>
              <a:ext cx="15050" cy="41700"/>
            </a:xfrm>
            <a:custGeom>
              <a:rect b="b" l="l" r="r" t="t"/>
              <a:pathLst>
                <a:path extrusionOk="0" h="1668" w="602">
                  <a:moveTo>
                    <a:pt x="538" y="0"/>
                  </a:moveTo>
                  <a:cubicBezTo>
                    <a:pt x="526" y="0"/>
                    <a:pt x="511" y="23"/>
                    <a:pt x="496" y="74"/>
                  </a:cubicBezTo>
                  <a:cubicBezTo>
                    <a:pt x="496" y="74"/>
                    <a:pt x="413" y="1036"/>
                    <a:pt x="0" y="1667"/>
                  </a:cubicBezTo>
                  <a:cubicBezTo>
                    <a:pt x="0" y="1667"/>
                    <a:pt x="339" y="1518"/>
                    <a:pt x="361" y="1451"/>
                  </a:cubicBezTo>
                  <a:cubicBezTo>
                    <a:pt x="383" y="1385"/>
                    <a:pt x="562" y="919"/>
                    <a:pt x="584" y="541"/>
                  </a:cubicBezTo>
                  <a:cubicBezTo>
                    <a:pt x="601" y="250"/>
                    <a:pt x="579" y="0"/>
                    <a:pt x="538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40"/>
            <p:cNvSpPr/>
            <p:nvPr/>
          </p:nvSpPr>
          <p:spPr>
            <a:xfrm>
              <a:off x="4396575" y="2563425"/>
              <a:ext cx="12050" cy="32050"/>
            </a:xfrm>
            <a:custGeom>
              <a:rect b="b" l="l" r="r" t="t"/>
              <a:pathLst>
                <a:path extrusionOk="0" h="1282" w="482">
                  <a:moveTo>
                    <a:pt x="365" y="0"/>
                  </a:moveTo>
                  <a:cubicBezTo>
                    <a:pt x="342" y="0"/>
                    <a:pt x="323" y="37"/>
                    <a:pt x="320" y="155"/>
                  </a:cubicBezTo>
                  <a:cubicBezTo>
                    <a:pt x="320" y="155"/>
                    <a:pt x="393" y="808"/>
                    <a:pt x="1" y="1282"/>
                  </a:cubicBezTo>
                  <a:cubicBezTo>
                    <a:pt x="1" y="1282"/>
                    <a:pt x="305" y="1029"/>
                    <a:pt x="386" y="889"/>
                  </a:cubicBezTo>
                  <a:cubicBezTo>
                    <a:pt x="467" y="749"/>
                    <a:pt x="482" y="125"/>
                    <a:pt x="438" y="67"/>
                  </a:cubicBezTo>
                  <a:cubicBezTo>
                    <a:pt x="415" y="37"/>
                    <a:pt x="388" y="0"/>
                    <a:pt x="365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40"/>
            <p:cNvSpPr/>
            <p:nvPr/>
          </p:nvSpPr>
          <p:spPr>
            <a:xfrm>
              <a:off x="3678650" y="2107650"/>
              <a:ext cx="310900" cy="272425"/>
            </a:xfrm>
            <a:custGeom>
              <a:rect b="b" l="l" r="r" t="t"/>
              <a:pathLst>
                <a:path extrusionOk="0" h="10897" w="12436">
                  <a:moveTo>
                    <a:pt x="2902" y="0"/>
                  </a:moveTo>
                  <a:cubicBezTo>
                    <a:pt x="2902" y="1"/>
                    <a:pt x="1" y="10008"/>
                    <a:pt x="11842" y="10897"/>
                  </a:cubicBezTo>
                  <a:lnTo>
                    <a:pt x="12436" y="7760"/>
                  </a:lnTo>
                  <a:cubicBezTo>
                    <a:pt x="12436" y="7760"/>
                    <a:pt x="8646" y="6515"/>
                    <a:pt x="9061" y="1009"/>
                  </a:cubicBezTo>
                  <a:lnTo>
                    <a:pt x="7107" y="536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40"/>
            <p:cNvSpPr/>
            <p:nvPr/>
          </p:nvSpPr>
          <p:spPr>
            <a:xfrm>
              <a:off x="3738600" y="1977425"/>
              <a:ext cx="183575" cy="164400"/>
            </a:xfrm>
            <a:custGeom>
              <a:rect b="b" l="l" r="r" t="t"/>
              <a:pathLst>
                <a:path extrusionOk="0" h="6576" w="7343">
                  <a:moveTo>
                    <a:pt x="2014" y="1"/>
                  </a:moveTo>
                  <a:lnTo>
                    <a:pt x="1245" y="357"/>
                  </a:lnTo>
                  <a:cubicBezTo>
                    <a:pt x="1245" y="357"/>
                    <a:pt x="357" y="1837"/>
                    <a:pt x="177" y="3229"/>
                  </a:cubicBezTo>
                  <a:cubicBezTo>
                    <a:pt x="1" y="4618"/>
                    <a:pt x="177" y="5448"/>
                    <a:pt x="298" y="5536"/>
                  </a:cubicBezTo>
                  <a:cubicBezTo>
                    <a:pt x="398" y="5614"/>
                    <a:pt x="2555" y="6576"/>
                    <a:pt x="5435" y="6576"/>
                  </a:cubicBezTo>
                  <a:cubicBezTo>
                    <a:pt x="5924" y="6576"/>
                    <a:pt x="6433" y="6548"/>
                    <a:pt x="6957" y="6483"/>
                  </a:cubicBezTo>
                  <a:cubicBezTo>
                    <a:pt x="6957" y="6483"/>
                    <a:pt x="6961" y="6485"/>
                    <a:pt x="6969" y="6485"/>
                  </a:cubicBezTo>
                  <a:cubicBezTo>
                    <a:pt x="6996" y="6485"/>
                    <a:pt x="7067" y="6465"/>
                    <a:pt x="7136" y="6277"/>
                  </a:cubicBezTo>
                  <a:cubicBezTo>
                    <a:pt x="7225" y="6039"/>
                    <a:pt x="7225" y="5062"/>
                    <a:pt x="7343" y="4915"/>
                  </a:cubicBezTo>
                  <a:lnTo>
                    <a:pt x="5656" y="1628"/>
                  </a:lnTo>
                  <a:lnTo>
                    <a:pt x="2014" y="1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40"/>
            <p:cNvSpPr/>
            <p:nvPr/>
          </p:nvSpPr>
          <p:spPr>
            <a:xfrm>
              <a:off x="3734925" y="2022600"/>
              <a:ext cx="195350" cy="92575"/>
            </a:xfrm>
            <a:custGeom>
              <a:rect b="b" l="l" r="r" t="t"/>
              <a:pathLst>
                <a:path extrusionOk="0" h="3703" w="7814">
                  <a:moveTo>
                    <a:pt x="621" y="0"/>
                  </a:moveTo>
                  <a:lnTo>
                    <a:pt x="236" y="651"/>
                  </a:lnTo>
                  <a:lnTo>
                    <a:pt x="0" y="2013"/>
                  </a:lnTo>
                  <a:cubicBezTo>
                    <a:pt x="0" y="2013"/>
                    <a:pt x="1746" y="3703"/>
                    <a:pt x="7139" y="3703"/>
                  </a:cubicBezTo>
                  <a:cubicBezTo>
                    <a:pt x="7273" y="3703"/>
                    <a:pt x="7410" y="3702"/>
                    <a:pt x="7549" y="3699"/>
                  </a:cubicBezTo>
                  <a:cubicBezTo>
                    <a:pt x="7549" y="3699"/>
                    <a:pt x="7814" y="3167"/>
                    <a:pt x="7725" y="3137"/>
                  </a:cubicBezTo>
                  <a:cubicBezTo>
                    <a:pt x="7637" y="3108"/>
                    <a:pt x="5948" y="1628"/>
                    <a:pt x="5948" y="1628"/>
                  </a:cubicBezTo>
                  <a:cubicBezTo>
                    <a:pt x="5948" y="1628"/>
                    <a:pt x="1537" y="1213"/>
                    <a:pt x="621" y="0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40"/>
            <p:cNvSpPr/>
            <p:nvPr/>
          </p:nvSpPr>
          <p:spPr>
            <a:xfrm>
              <a:off x="3734200" y="2041800"/>
              <a:ext cx="196150" cy="54975"/>
            </a:xfrm>
            <a:custGeom>
              <a:rect b="b" l="l" r="r" t="t"/>
              <a:pathLst>
                <a:path extrusionOk="0" h="2199" w="7846">
                  <a:moveTo>
                    <a:pt x="59" y="1"/>
                  </a:moveTo>
                  <a:lnTo>
                    <a:pt x="0" y="504"/>
                  </a:lnTo>
                  <a:cubicBezTo>
                    <a:pt x="0" y="504"/>
                    <a:pt x="1998" y="2198"/>
                    <a:pt x="7314" y="2198"/>
                  </a:cubicBezTo>
                  <a:cubicBezTo>
                    <a:pt x="7488" y="2198"/>
                    <a:pt x="7665" y="2196"/>
                    <a:pt x="7845" y="2193"/>
                  </a:cubicBezTo>
                  <a:lnTo>
                    <a:pt x="6632" y="1245"/>
                  </a:lnTo>
                  <a:cubicBezTo>
                    <a:pt x="6632" y="1245"/>
                    <a:pt x="6164" y="1344"/>
                    <a:pt x="5370" y="1344"/>
                  </a:cubicBezTo>
                  <a:cubicBezTo>
                    <a:pt x="4176" y="1344"/>
                    <a:pt x="2246" y="1120"/>
                    <a:pt x="59" y="1"/>
                  </a:cubicBez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40"/>
            <p:cNvSpPr/>
            <p:nvPr/>
          </p:nvSpPr>
          <p:spPr>
            <a:xfrm>
              <a:off x="4005300" y="2111500"/>
              <a:ext cx="129325" cy="177300"/>
            </a:xfrm>
            <a:custGeom>
              <a:rect b="b" l="l" r="r" t="t"/>
              <a:pathLst>
                <a:path extrusionOk="0" h="7092" w="5173">
                  <a:moveTo>
                    <a:pt x="2801" y="1805"/>
                  </a:moveTo>
                  <a:lnTo>
                    <a:pt x="2836" y="2591"/>
                  </a:lnTo>
                  <a:lnTo>
                    <a:pt x="2269" y="2615"/>
                  </a:lnTo>
                  <a:lnTo>
                    <a:pt x="2237" y="1830"/>
                  </a:lnTo>
                  <a:lnTo>
                    <a:pt x="2801" y="1805"/>
                  </a:lnTo>
                  <a:close/>
                  <a:moveTo>
                    <a:pt x="2907" y="4321"/>
                  </a:moveTo>
                  <a:lnTo>
                    <a:pt x="2946" y="5284"/>
                  </a:lnTo>
                  <a:lnTo>
                    <a:pt x="2382" y="5308"/>
                  </a:lnTo>
                  <a:lnTo>
                    <a:pt x="2340" y="4343"/>
                  </a:lnTo>
                  <a:lnTo>
                    <a:pt x="2907" y="4321"/>
                  </a:lnTo>
                  <a:close/>
                  <a:moveTo>
                    <a:pt x="4073" y="0"/>
                  </a:moveTo>
                  <a:cubicBezTo>
                    <a:pt x="4059" y="0"/>
                    <a:pt x="4045" y="1"/>
                    <a:pt x="4031" y="1"/>
                  </a:cubicBezTo>
                  <a:lnTo>
                    <a:pt x="860" y="134"/>
                  </a:lnTo>
                  <a:cubicBezTo>
                    <a:pt x="354" y="156"/>
                    <a:pt x="1" y="529"/>
                    <a:pt x="23" y="1034"/>
                  </a:cubicBezTo>
                  <a:lnTo>
                    <a:pt x="89" y="2635"/>
                  </a:lnTo>
                  <a:cubicBezTo>
                    <a:pt x="108" y="3128"/>
                    <a:pt x="515" y="3434"/>
                    <a:pt x="974" y="3434"/>
                  </a:cubicBezTo>
                  <a:cubicBezTo>
                    <a:pt x="988" y="3434"/>
                    <a:pt x="1003" y="3433"/>
                    <a:pt x="1017" y="3433"/>
                  </a:cubicBezTo>
                  <a:lnTo>
                    <a:pt x="1027" y="3632"/>
                  </a:lnTo>
                  <a:cubicBezTo>
                    <a:pt x="551" y="3651"/>
                    <a:pt x="146" y="3997"/>
                    <a:pt x="168" y="4503"/>
                  </a:cubicBezTo>
                  <a:lnTo>
                    <a:pt x="241" y="6263"/>
                  </a:lnTo>
                  <a:cubicBezTo>
                    <a:pt x="260" y="6753"/>
                    <a:pt x="612" y="7091"/>
                    <a:pt x="1105" y="7091"/>
                  </a:cubicBezTo>
                  <a:cubicBezTo>
                    <a:pt x="1121" y="7091"/>
                    <a:pt x="1136" y="7091"/>
                    <a:pt x="1152" y="7090"/>
                  </a:cubicBezTo>
                  <a:lnTo>
                    <a:pt x="4321" y="6958"/>
                  </a:lnTo>
                  <a:cubicBezTo>
                    <a:pt x="4829" y="6938"/>
                    <a:pt x="5173" y="6565"/>
                    <a:pt x="5151" y="6057"/>
                  </a:cubicBezTo>
                  <a:lnTo>
                    <a:pt x="5077" y="4299"/>
                  </a:lnTo>
                  <a:cubicBezTo>
                    <a:pt x="5055" y="3806"/>
                    <a:pt x="4660" y="3501"/>
                    <a:pt x="4199" y="3501"/>
                  </a:cubicBezTo>
                  <a:cubicBezTo>
                    <a:pt x="4185" y="3501"/>
                    <a:pt x="4171" y="3501"/>
                    <a:pt x="4156" y="3501"/>
                  </a:cubicBezTo>
                  <a:lnTo>
                    <a:pt x="4149" y="3303"/>
                  </a:lnTo>
                  <a:cubicBezTo>
                    <a:pt x="4625" y="3283"/>
                    <a:pt x="5020" y="2937"/>
                    <a:pt x="4998" y="2431"/>
                  </a:cubicBezTo>
                  <a:lnTo>
                    <a:pt x="4932" y="831"/>
                  </a:lnTo>
                  <a:cubicBezTo>
                    <a:pt x="4911" y="337"/>
                    <a:pt x="4557" y="0"/>
                    <a:pt x="4073" y="0"/>
                  </a:cubicBez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40"/>
            <p:cNvSpPr/>
            <p:nvPr/>
          </p:nvSpPr>
          <p:spPr>
            <a:xfrm>
              <a:off x="3989525" y="2096100"/>
              <a:ext cx="160825" cy="208200"/>
            </a:xfrm>
            <a:custGeom>
              <a:rect b="b" l="l" r="r" t="t"/>
              <a:pathLst>
                <a:path extrusionOk="0" h="8328" w="6433">
                  <a:moveTo>
                    <a:pt x="3432" y="2421"/>
                  </a:moveTo>
                  <a:lnTo>
                    <a:pt x="2868" y="2446"/>
                  </a:lnTo>
                  <a:lnTo>
                    <a:pt x="2900" y="3231"/>
                  </a:lnTo>
                  <a:lnTo>
                    <a:pt x="3467" y="3207"/>
                  </a:lnTo>
                  <a:lnTo>
                    <a:pt x="3432" y="2421"/>
                  </a:lnTo>
                  <a:close/>
                  <a:moveTo>
                    <a:pt x="3538" y="4937"/>
                  </a:moveTo>
                  <a:lnTo>
                    <a:pt x="2971" y="4959"/>
                  </a:lnTo>
                  <a:lnTo>
                    <a:pt x="3013" y="5924"/>
                  </a:lnTo>
                  <a:lnTo>
                    <a:pt x="3577" y="5900"/>
                  </a:lnTo>
                  <a:lnTo>
                    <a:pt x="3538" y="4937"/>
                  </a:lnTo>
                  <a:close/>
                  <a:moveTo>
                    <a:pt x="4706" y="615"/>
                  </a:moveTo>
                  <a:lnTo>
                    <a:pt x="4706" y="617"/>
                  </a:lnTo>
                  <a:cubicBezTo>
                    <a:pt x="5190" y="617"/>
                    <a:pt x="5543" y="953"/>
                    <a:pt x="5563" y="1444"/>
                  </a:cubicBezTo>
                  <a:lnTo>
                    <a:pt x="5629" y="3045"/>
                  </a:lnTo>
                  <a:cubicBezTo>
                    <a:pt x="5651" y="3553"/>
                    <a:pt x="5256" y="3897"/>
                    <a:pt x="4780" y="3916"/>
                  </a:cubicBezTo>
                  <a:lnTo>
                    <a:pt x="4787" y="4115"/>
                  </a:lnTo>
                  <a:lnTo>
                    <a:pt x="4832" y="4115"/>
                  </a:lnTo>
                  <a:cubicBezTo>
                    <a:pt x="5291" y="4115"/>
                    <a:pt x="5688" y="4422"/>
                    <a:pt x="5708" y="4913"/>
                  </a:cubicBezTo>
                  <a:lnTo>
                    <a:pt x="5782" y="6673"/>
                  </a:lnTo>
                  <a:cubicBezTo>
                    <a:pt x="5801" y="7178"/>
                    <a:pt x="5460" y="7552"/>
                    <a:pt x="4952" y="7574"/>
                  </a:cubicBezTo>
                  <a:lnTo>
                    <a:pt x="1783" y="7706"/>
                  </a:lnTo>
                  <a:lnTo>
                    <a:pt x="1736" y="7706"/>
                  </a:lnTo>
                  <a:cubicBezTo>
                    <a:pt x="1243" y="7706"/>
                    <a:pt x="892" y="7367"/>
                    <a:pt x="872" y="6876"/>
                  </a:cubicBezTo>
                  <a:lnTo>
                    <a:pt x="799" y="5119"/>
                  </a:lnTo>
                  <a:cubicBezTo>
                    <a:pt x="777" y="4611"/>
                    <a:pt x="1182" y="4265"/>
                    <a:pt x="1658" y="4245"/>
                  </a:cubicBezTo>
                  <a:lnTo>
                    <a:pt x="1648" y="4046"/>
                  </a:lnTo>
                  <a:lnTo>
                    <a:pt x="1606" y="4046"/>
                  </a:lnTo>
                  <a:cubicBezTo>
                    <a:pt x="1147" y="4046"/>
                    <a:pt x="740" y="3739"/>
                    <a:pt x="720" y="3248"/>
                  </a:cubicBezTo>
                  <a:lnTo>
                    <a:pt x="654" y="1648"/>
                  </a:lnTo>
                  <a:cubicBezTo>
                    <a:pt x="632" y="1142"/>
                    <a:pt x="985" y="769"/>
                    <a:pt x="1491" y="747"/>
                  </a:cubicBezTo>
                  <a:lnTo>
                    <a:pt x="4662" y="615"/>
                  </a:lnTo>
                  <a:close/>
                  <a:moveTo>
                    <a:pt x="4638" y="1"/>
                  </a:moveTo>
                  <a:lnTo>
                    <a:pt x="1466" y="134"/>
                  </a:lnTo>
                  <a:cubicBezTo>
                    <a:pt x="617" y="170"/>
                    <a:pt x="1" y="833"/>
                    <a:pt x="38" y="1677"/>
                  </a:cubicBezTo>
                  <a:lnTo>
                    <a:pt x="104" y="3278"/>
                  </a:lnTo>
                  <a:cubicBezTo>
                    <a:pt x="116" y="3622"/>
                    <a:pt x="251" y="3948"/>
                    <a:pt x="484" y="4198"/>
                  </a:cubicBezTo>
                  <a:cubicBezTo>
                    <a:pt x="271" y="4466"/>
                    <a:pt x="163" y="4805"/>
                    <a:pt x="182" y="5146"/>
                  </a:cubicBezTo>
                  <a:lnTo>
                    <a:pt x="254" y="6906"/>
                  </a:lnTo>
                  <a:cubicBezTo>
                    <a:pt x="288" y="7728"/>
                    <a:pt x="912" y="8327"/>
                    <a:pt x="1736" y="8327"/>
                  </a:cubicBezTo>
                  <a:cubicBezTo>
                    <a:pt x="1758" y="8327"/>
                    <a:pt x="1783" y="8327"/>
                    <a:pt x="1807" y="8325"/>
                  </a:cubicBezTo>
                  <a:lnTo>
                    <a:pt x="4979" y="8192"/>
                  </a:lnTo>
                  <a:cubicBezTo>
                    <a:pt x="5821" y="8158"/>
                    <a:pt x="6432" y="7495"/>
                    <a:pt x="6398" y="6651"/>
                  </a:cubicBezTo>
                  <a:lnTo>
                    <a:pt x="6324" y="4891"/>
                  </a:lnTo>
                  <a:cubicBezTo>
                    <a:pt x="6312" y="4549"/>
                    <a:pt x="6177" y="4223"/>
                    <a:pt x="5946" y="3970"/>
                  </a:cubicBezTo>
                  <a:cubicBezTo>
                    <a:pt x="6157" y="3700"/>
                    <a:pt x="6263" y="3364"/>
                    <a:pt x="6245" y="3020"/>
                  </a:cubicBezTo>
                  <a:lnTo>
                    <a:pt x="6179" y="1422"/>
                  </a:lnTo>
                  <a:cubicBezTo>
                    <a:pt x="6145" y="597"/>
                    <a:pt x="5526" y="1"/>
                    <a:pt x="4706" y="1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40"/>
            <p:cNvSpPr/>
            <p:nvPr/>
          </p:nvSpPr>
          <p:spPr>
            <a:xfrm>
              <a:off x="4147550" y="2104775"/>
              <a:ext cx="129625" cy="179025"/>
            </a:xfrm>
            <a:custGeom>
              <a:rect b="b" l="l" r="r" t="t"/>
              <a:pathLst>
                <a:path extrusionOk="0" h="7161" w="5185">
                  <a:moveTo>
                    <a:pt x="4871" y="0"/>
                  </a:moveTo>
                  <a:lnTo>
                    <a:pt x="1" y="201"/>
                  </a:lnTo>
                  <a:lnTo>
                    <a:pt x="180" y="4468"/>
                  </a:lnTo>
                  <a:lnTo>
                    <a:pt x="2922" y="4352"/>
                  </a:lnTo>
                  <a:lnTo>
                    <a:pt x="2961" y="5317"/>
                  </a:lnTo>
                  <a:lnTo>
                    <a:pt x="219" y="5430"/>
                  </a:lnTo>
                  <a:lnTo>
                    <a:pt x="290" y="7160"/>
                  </a:lnTo>
                  <a:lnTo>
                    <a:pt x="4336" y="6991"/>
                  </a:lnTo>
                  <a:cubicBezTo>
                    <a:pt x="4841" y="6969"/>
                    <a:pt x="5185" y="6598"/>
                    <a:pt x="5165" y="6090"/>
                  </a:cubicBezTo>
                  <a:lnTo>
                    <a:pt x="5052" y="3397"/>
                  </a:lnTo>
                  <a:cubicBezTo>
                    <a:pt x="5031" y="2903"/>
                    <a:pt x="4677" y="2567"/>
                    <a:pt x="4193" y="2567"/>
                  </a:cubicBezTo>
                  <a:cubicBezTo>
                    <a:pt x="4179" y="2567"/>
                    <a:pt x="4165" y="2567"/>
                    <a:pt x="4151" y="2568"/>
                  </a:cubicBezTo>
                  <a:lnTo>
                    <a:pt x="2283" y="2646"/>
                  </a:lnTo>
                  <a:lnTo>
                    <a:pt x="2252" y="1861"/>
                  </a:lnTo>
                  <a:lnTo>
                    <a:pt x="4606" y="1763"/>
                  </a:lnTo>
                  <a:lnTo>
                    <a:pt x="4907" y="864"/>
                  </a:lnTo>
                  <a:lnTo>
                    <a:pt x="4871" y="0"/>
                  </a:ln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40"/>
            <p:cNvSpPr/>
            <p:nvPr/>
          </p:nvSpPr>
          <p:spPr>
            <a:xfrm>
              <a:off x="4131525" y="2088675"/>
              <a:ext cx="161425" cy="211200"/>
            </a:xfrm>
            <a:custGeom>
              <a:rect b="b" l="l" r="r" t="t"/>
              <a:pathLst>
                <a:path extrusionOk="0" h="8448" w="6457">
                  <a:moveTo>
                    <a:pt x="5512" y="644"/>
                  </a:moveTo>
                  <a:lnTo>
                    <a:pt x="5548" y="1508"/>
                  </a:lnTo>
                  <a:lnTo>
                    <a:pt x="5247" y="2407"/>
                  </a:lnTo>
                  <a:lnTo>
                    <a:pt x="2893" y="2505"/>
                  </a:lnTo>
                  <a:lnTo>
                    <a:pt x="2924" y="3290"/>
                  </a:lnTo>
                  <a:lnTo>
                    <a:pt x="4792" y="3212"/>
                  </a:lnTo>
                  <a:lnTo>
                    <a:pt x="4837" y="3212"/>
                  </a:lnTo>
                  <a:cubicBezTo>
                    <a:pt x="5320" y="3212"/>
                    <a:pt x="5674" y="3550"/>
                    <a:pt x="5693" y="4041"/>
                  </a:cubicBezTo>
                  <a:lnTo>
                    <a:pt x="5806" y="6734"/>
                  </a:lnTo>
                  <a:cubicBezTo>
                    <a:pt x="5826" y="7242"/>
                    <a:pt x="5482" y="7613"/>
                    <a:pt x="4977" y="7635"/>
                  </a:cubicBezTo>
                  <a:lnTo>
                    <a:pt x="931" y="7804"/>
                  </a:lnTo>
                  <a:lnTo>
                    <a:pt x="860" y="6074"/>
                  </a:lnTo>
                  <a:lnTo>
                    <a:pt x="3602" y="5961"/>
                  </a:lnTo>
                  <a:lnTo>
                    <a:pt x="3563" y="4996"/>
                  </a:lnTo>
                  <a:lnTo>
                    <a:pt x="821" y="5112"/>
                  </a:lnTo>
                  <a:lnTo>
                    <a:pt x="642" y="845"/>
                  </a:lnTo>
                  <a:lnTo>
                    <a:pt x="5512" y="644"/>
                  </a:lnTo>
                  <a:close/>
                  <a:moveTo>
                    <a:pt x="6103" y="1"/>
                  </a:moveTo>
                  <a:lnTo>
                    <a:pt x="5487" y="25"/>
                  </a:lnTo>
                  <a:lnTo>
                    <a:pt x="617" y="229"/>
                  </a:lnTo>
                  <a:lnTo>
                    <a:pt x="1" y="256"/>
                  </a:lnTo>
                  <a:lnTo>
                    <a:pt x="25" y="872"/>
                  </a:lnTo>
                  <a:lnTo>
                    <a:pt x="205" y="5136"/>
                  </a:lnTo>
                  <a:lnTo>
                    <a:pt x="217" y="5485"/>
                  </a:lnTo>
                  <a:lnTo>
                    <a:pt x="244" y="6101"/>
                  </a:lnTo>
                  <a:lnTo>
                    <a:pt x="315" y="7829"/>
                  </a:lnTo>
                  <a:lnTo>
                    <a:pt x="342" y="8447"/>
                  </a:lnTo>
                  <a:lnTo>
                    <a:pt x="958" y="8420"/>
                  </a:lnTo>
                  <a:lnTo>
                    <a:pt x="5004" y="8251"/>
                  </a:lnTo>
                  <a:cubicBezTo>
                    <a:pt x="5848" y="8217"/>
                    <a:pt x="6457" y="7554"/>
                    <a:pt x="6422" y="6710"/>
                  </a:cubicBezTo>
                  <a:lnTo>
                    <a:pt x="6309" y="4017"/>
                  </a:lnTo>
                  <a:cubicBezTo>
                    <a:pt x="6290" y="3541"/>
                    <a:pt x="6074" y="3138"/>
                    <a:pt x="5737" y="2885"/>
                  </a:cubicBezTo>
                  <a:lnTo>
                    <a:pt x="5833" y="2603"/>
                  </a:lnTo>
                  <a:lnTo>
                    <a:pt x="6133" y="1704"/>
                  </a:lnTo>
                  <a:lnTo>
                    <a:pt x="6169" y="1594"/>
                  </a:lnTo>
                  <a:lnTo>
                    <a:pt x="6165" y="1481"/>
                  </a:lnTo>
                  <a:lnTo>
                    <a:pt x="6128" y="617"/>
                  </a:lnTo>
                  <a:lnTo>
                    <a:pt x="6103" y="1"/>
                  </a:ln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40"/>
            <p:cNvSpPr/>
            <p:nvPr/>
          </p:nvSpPr>
          <p:spPr>
            <a:xfrm>
              <a:off x="4045550" y="2223950"/>
              <a:ext cx="188125" cy="307450"/>
            </a:xfrm>
            <a:custGeom>
              <a:rect b="b" l="l" r="r" t="t"/>
              <a:pathLst>
                <a:path extrusionOk="0" h="12298" w="7525">
                  <a:moveTo>
                    <a:pt x="4347" y="1"/>
                  </a:moveTo>
                  <a:cubicBezTo>
                    <a:pt x="2606" y="1"/>
                    <a:pt x="898" y="2468"/>
                    <a:pt x="460" y="5702"/>
                  </a:cubicBezTo>
                  <a:cubicBezTo>
                    <a:pt x="1" y="9087"/>
                    <a:pt x="1108" y="12033"/>
                    <a:pt x="2932" y="12281"/>
                  </a:cubicBezTo>
                  <a:cubicBezTo>
                    <a:pt x="3014" y="12292"/>
                    <a:pt x="3097" y="12297"/>
                    <a:pt x="3179" y="12297"/>
                  </a:cubicBezTo>
                  <a:cubicBezTo>
                    <a:pt x="4922" y="12297"/>
                    <a:pt x="6630" y="9830"/>
                    <a:pt x="7068" y="6596"/>
                  </a:cubicBezTo>
                  <a:cubicBezTo>
                    <a:pt x="7524" y="3208"/>
                    <a:pt x="6417" y="263"/>
                    <a:pt x="4594" y="17"/>
                  </a:cubicBezTo>
                  <a:cubicBezTo>
                    <a:pt x="4511" y="6"/>
                    <a:pt x="4429" y="1"/>
                    <a:pt x="4347" y="1"/>
                  </a:cubicBezTo>
                  <a:close/>
                </a:path>
              </a:pathLst>
            </a:custGeom>
            <a:solidFill>
              <a:srgbClr val="692E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40"/>
            <p:cNvSpPr/>
            <p:nvPr/>
          </p:nvSpPr>
          <p:spPr>
            <a:xfrm>
              <a:off x="4046300" y="2441850"/>
              <a:ext cx="163675" cy="55425"/>
            </a:xfrm>
            <a:custGeom>
              <a:rect b="b" l="l" r="r" t="t"/>
              <a:pathLst>
                <a:path extrusionOk="0" h="2217" w="6547">
                  <a:moveTo>
                    <a:pt x="560" y="1"/>
                  </a:moveTo>
                  <a:lnTo>
                    <a:pt x="0" y="1024"/>
                  </a:lnTo>
                  <a:cubicBezTo>
                    <a:pt x="64" y="1061"/>
                    <a:pt x="1630" y="1913"/>
                    <a:pt x="3069" y="2151"/>
                  </a:cubicBezTo>
                  <a:cubicBezTo>
                    <a:pt x="3349" y="2197"/>
                    <a:pt x="3646" y="2216"/>
                    <a:pt x="3944" y="2216"/>
                  </a:cubicBezTo>
                  <a:cubicBezTo>
                    <a:pt x="5204" y="2216"/>
                    <a:pt x="6481" y="1879"/>
                    <a:pt x="6547" y="1861"/>
                  </a:cubicBezTo>
                  <a:lnTo>
                    <a:pt x="6248" y="734"/>
                  </a:lnTo>
                  <a:cubicBezTo>
                    <a:pt x="6233" y="739"/>
                    <a:pt x="5054" y="1051"/>
                    <a:pt x="3957" y="1051"/>
                  </a:cubicBezTo>
                  <a:cubicBezTo>
                    <a:pt x="3716" y="1051"/>
                    <a:pt x="3480" y="1036"/>
                    <a:pt x="3260" y="1000"/>
                  </a:cubicBezTo>
                  <a:cubicBezTo>
                    <a:pt x="2021" y="793"/>
                    <a:pt x="575" y="8"/>
                    <a:pt x="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40"/>
            <p:cNvSpPr/>
            <p:nvPr/>
          </p:nvSpPr>
          <p:spPr>
            <a:xfrm>
              <a:off x="4073675" y="2257325"/>
              <a:ext cx="163425" cy="56100"/>
            </a:xfrm>
            <a:custGeom>
              <a:rect b="b" l="l" r="r" t="t"/>
              <a:pathLst>
                <a:path extrusionOk="0" h="2244" w="6537">
                  <a:moveTo>
                    <a:pt x="2558" y="1"/>
                  </a:moveTo>
                  <a:cubicBezTo>
                    <a:pt x="1302" y="1"/>
                    <a:pt x="62" y="290"/>
                    <a:pt x="0" y="305"/>
                  </a:cubicBezTo>
                  <a:lnTo>
                    <a:pt x="270" y="1441"/>
                  </a:lnTo>
                  <a:cubicBezTo>
                    <a:pt x="283" y="1437"/>
                    <a:pt x="1435" y="1167"/>
                    <a:pt x="2553" y="1167"/>
                  </a:cubicBezTo>
                  <a:cubicBezTo>
                    <a:pt x="2751" y="1167"/>
                    <a:pt x="2948" y="1176"/>
                    <a:pt x="3137" y="1196"/>
                  </a:cubicBezTo>
                  <a:cubicBezTo>
                    <a:pt x="4360" y="1323"/>
                    <a:pt x="5931" y="2237"/>
                    <a:pt x="5945" y="2244"/>
                  </a:cubicBezTo>
                  <a:lnTo>
                    <a:pt x="6537" y="1238"/>
                  </a:lnTo>
                  <a:cubicBezTo>
                    <a:pt x="6463" y="1196"/>
                    <a:pt x="4735" y="187"/>
                    <a:pt x="3258" y="35"/>
                  </a:cubicBezTo>
                  <a:cubicBezTo>
                    <a:pt x="3029" y="11"/>
                    <a:pt x="2793" y="1"/>
                    <a:pt x="25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40"/>
            <p:cNvSpPr/>
            <p:nvPr/>
          </p:nvSpPr>
          <p:spPr>
            <a:xfrm>
              <a:off x="3765675" y="1913400"/>
              <a:ext cx="677200" cy="197650"/>
            </a:xfrm>
            <a:custGeom>
              <a:rect b="b" l="l" r="r" t="t"/>
              <a:pathLst>
                <a:path extrusionOk="0" h="7906" w="27088">
                  <a:moveTo>
                    <a:pt x="21850" y="1"/>
                  </a:moveTo>
                  <a:cubicBezTo>
                    <a:pt x="20205" y="1"/>
                    <a:pt x="19056" y="275"/>
                    <a:pt x="18474" y="313"/>
                  </a:cubicBezTo>
                  <a:cubicBezTo>
                    <a:pt x="17762" y="357"/>
                    <a:pt x="10926" y="357"/>
                    <a:pt x="10926" y="357"/>
                  </a:cubicBezTo>
                  <a:lnTo>
                    <a:pt x="10570" y="446"/>
                  </a:lnTo>
                  <a:cubicBezTo>
                    <a:pt x="10570" y="446"/>
                    <a:pt x="9681" y="534"/>
                    <a:pt x="8928" y="622"/>
                  </a:cubicBezTo>
                  <a:cubicBezTo>
                    <a:pt x="8239" y="703"/>
                    <a:pt x="6850" y="896"/>
                    <a:pt x="5634" y="896"/>
                  </a:cubicBezTo>
                  <a:cubicBezTo>
                    <a:pt x="5516" y="896"/>
                    <a:pt x="5399" y="894"/>
                    <a:pt x="5285" y="890"/>
                  </a:cubicBezTo>
                  <a:cubicBezTo>
                    <a:pt x="5224" y="888"/>
                    <a:pt x="5159" y="887"/>
                    <a:pt x="5091" y="887"/>
                  </a:cubicBezTo>
                  <a:cubicBezTo>
                    <a:pt x="3705" y="887"/>
                    <a:pt x="802" y="1334"/>
                    <a:pt x="0" y="3153"/>
                  </a:cubicBezTo>
                  <a:cubicBezTo>
                    <a:pt x="0" y="3153"/>
                    <a:pt x="105" y="3035"/>
                    <a:pt x="337" y="3035"/>
                  </a:cubicBezTo>
                  <a:cubicBezTo>
                    <a:pt x="531" y="3035"/>
                    <a:pt x="814" y="3118"/>
                    <a:pt x="1198" y="3421"/>
                  </a:cubicBezTo>
                  <a:cubicBezTo>
                    <a:pt x="2043" y="4086"/>
                    <a:pt x="3773" y="5463"/>
                    <a:pt x="4617" y="6396"/>
                  </a:cubicBezTo>
                  <a:cubicBezTo>
                    <a:pt x="5462" y="7329"/>
                    <a:pt x="6083" y="7905"/>
                    <a:pt x="6660" y="7905"/>
                  </a:cubicBezTo>
                  <a:cubicBezTo>
                    <a:pt x="6868" y="7905"/>
                    <a:pt x="7295" y="7847"/>
                    <a:pt x="7755" y="7773"/>
                  </a:cubicBezTo>
                  <a:cubicBezTo>
                    <a:pt x="8557" y="7643"/>
                    <a:pt x="9458" y="7461"/>
                    <a:pt x="9458" y="7461"/>
                  </a:cubicBezTo>
                  <a:lnTo>
                    <a:pt x="20693" y="6928"/>
                  </a:lnTo>
                  <a:lnTo>
                    <a:pt x="21164" y="7090"/>
                  </a:lnTo>
                  <a:lnTo>
                    <a:pt x="22455" y="7537"/>
                  </a:lnTo>
                  <a:cubicBezTo>
                    <a:pt x="22455" y="7537"/>
                    <a:pt x="22717" y="7693"/>
                    <a:pt x="23079" y="7693"/>
                  </a:cubicBezTo>
                  <a:cubicBezTo>
                    <a:pt x="23367" y="7693"/>
                    <a:pt x="23719" y="7595"/>
                    <a:pt x="24053" y="7240"/>
                  </a:cubicBezTo>
                  <a:cubicBezTo>
                    <a:pt x="24807" y="6440"/>
                    <a:pt x="26378" y="4354"/>
                    <a:pt x="26599" y="2976"/>
                  </a:cubicBezTo>
                  <a:cubicBezTo>
                    <a:pt x="26822" y="1599"/>
                    <a:pt x="27087" y="1202"/>
                    <a:pt x="26643" y="1111"/>
                  </a:cubicBezTo>
                  <a:cubicBezTo>
                    <a:pt x="26201" y="1023"/>
                    <a:pt x="25268" y="222"/>
                    <a:pt x="23003" y="46"/>
                  </a:cubicBezTo>
                  <a:cubicBezTo>
                    <a:pt x="22595" y="14"/>
                    <a:pt x="22211" y="1"/>
                    <a:pt x="21850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40"/>
            <p:cNvSpPr/>
            <p:nvPr/>
          </p:nvSpPr>
          <p:spPr>
            <a:xfrm>
              <a:off x="4294775" y="1941150"/>
              <a:ext cx="144225" cy="168450"/>
            </a:xfrm>
            <a:custGeom>
              <a:rect b="b" l="l" r="r" t="t"/>
              <a:pathLst>
                <a:path extrusionOk="0" h="6738" w="5769">
                  <a:moveTo>
                    <a:pt x="5479" y="1"/>
                  </a:moveTo>
                  <a:cubicBezTo>
                    <a:pt x="5565" y="28"/>
                    <a:pt x="5651" y="79"/>
                    <a:pt x="5666" y="160"/>
                  </a:cubicBezTo>
                  <a:cubicBezTo>
                    <a:pt x="5680" y="246"/>
                    <a:pt x="5675" y="332"/>
                    <a:pt x="5653" y="413"/>
                  </a:cubicBezTo>
                  <a:cubicBezTo>
                    <a:pt x="5614" y="588"/>
                    <a:pt x="5560" y="764"/>
                    <a:pt x="5509" y="939"/>
                  </a:cubicBezTo>
                  <a:cubicBezTo>
                    <a:pt x="5457" y="1115"/>
                    <a:pt x="5410" y="1297"/>
                    <a:pt x="5364" y="1474"/>
                  </a:cubicBezTo>
                  <a:cubicBezTo>
                    <a:pt x="5320" y="1650"/>
                    <a:pt x="5280" y="1842"/>
                    <a:pt x="5236" y="2001"/>
                  </a:cubicBezTo>
                  <a:cubicBezTo>
                    <a:pt x="5037" y="2672"/>
                    <a:pt x="4669" y="3298"/>
                    <a:pt x="4289" y="3906"/>
                  </a:cubicBezTo>
                  <a:cubicBezTo>
                    <a:pt x="3898" y="4513"/>
                    <a:pt x="3474" y="5099"/>
                    <a:pt x="3022" y="5661"/>
                  </a:cubicBezTo>
                  <a:cubicBezTo>
                    <a:pt x="2966" y="5730"/>
                    <a:pt x="2907" y="5799"/>
                    <a:pt x="2850" y="5868"/>
                  </a:cubicBezTo>
                  <a:cubicBezTo>
                    <a:pt x="2791" y="5936"/>
                    <a:pt x="2732" y="6005"/>
                    <a:pt x="2676" y="6059"/>
                  </a:cubicBezTo>
                  <a:cubicBezTo>
                    <a:pt x="2565" y="6174"/>
                    <a:pt x="2435" y="6268"/>
                    <a:pt x="2291" y="6334"/>
                  </a:cubicBezTo>
                  <a:cubicBezTo>
                    <a:pt x="2148" y="6395"/>
                    <a:pt x="1997" y="6427"/>
                    <a:pt x="1844" y="6427"/>
                  </a:cubicBezTo>
                  <a:cubicBezTo>
                    <a:pt x="1838" y="6427"/>
                    <a:pt x="1832" y="6427"/>
                    <a:pt x="1827" y="6427"/>
                  </a:cubicBezTo>
                  <a:cubicBezTo>
                    <a:pt x="1662" y="6422"/>
                    <a:pt x="1500" y="6388"/>
                    <a:pt x="1350" y="6322"/>
                  </a:cubicBezTo>
                  <a:lnTo>
                    <a:pt x="1328" y="6312"/>
                  </a:lnTo>
                  <a:lnTo>
                    <a:pt x="666" y="6138"/>
                  </a:lnTo>
                  <a:cubicBezTo>
                    <a:pt x="445" y="6084"/>
                    <a:pt x="224" y="6030"/>
                    <a:pt x="0" y="5980"/>
                  </a:cubicBezTo>
                  <a:lnTo>
                    <a:pt x="0" y="5980"/>
                  </a:lnTo>
                  <a:cubicBezTo>
                    <a:pt x="207" y="6079"/>
                    <a:pt x="413" y="6174"/>
                    <a:pt x="621" y="6268"/>
                  </a:cubicBezTo>
                  <a:lnTo>
                    <a:pt x="1230" y="6529"/>
                  </a:lnTo>
                  <a:lnTo>
                    <a:pt x="1230" y="6529"/>
                  </a:lnTo>
                  <a:cubicBezTo>
                    <a:pt x="1406" y="6634"/>
                    <a:pt x="1599" y="6702"/>
                    <a:pt x="1802" y="6727"/>
                  </a:cubicBezTo>
                  <a:cubicBezTo>
                    <a:pt x="1859" y="6734"/>
                    <a:pt x="1917" y="6738"/>
                    <a:pt x="1974" y="6738"/>
                  </a:cubicBezTo>
                  <a:cubicBezTo>
                    <a:pt x="2124" y="6738"/>
                    <a:pt x="2274" y="6713"/>
                    <a:pt x="2416" y="6663"/>
                  </a:cubicBezTo>
                  <a:cubicBezTo>
                    <a:pt x="2612" y="6597"/>
                    <a:pt x="2794" y="6489"/>
                    <a:pt x="2946" y="6346"/>
                  </a:cubicBezTo>
                  <a:cubicBezTo>
                    <a:pt x="3027" y="6278"/>
                    <a:pt x="3088" y="6209"/>
                    <a:pt x="3155" y="6142"/>
                  </a:cubicBezTo>
                  <a:cubicBezTo>
                    <a:pt x="3218" y="6076"/>
                    <a:pt x="3280" y="6005"/>
                    <a:pt x="3344" y="5936"/>
                  </a:cubicBezTo>
                  <a:cubicBezTo>
                    <a:pt x="3596" y="5661"/>
                    <a:pt x="3822" y="5367"/>
                    <a:pt x="4046" y="5070"/>
                  </a:cubicBezTo>
                  <a:cubicBezTo>
                    <a:pt x="4269" y="4773"/>
                    <a:pt x="4478" y="4464"/>
                    <a:pt x="4672" y="4144"/>
                  </a:cubicBezTo>
                  <a:cubicBezTo>
                    <a:pt x="4870" y="3828"/>
                    <a:pt x="5047" y="3496"/>
                    <a:pt x="5202" y="3155"/>
                  </a:cubicBezTo>
                  <a:cubicBezTo>
                    <a:pt x="5364" y="2812"/>
                    <a:pt x="5484" y="2448"/>
                    <a:pt x="5560" y="2075"/>
                  </a:cubicBezTo>
                  <a:cubicBezTo>
                    <a:pt x="5599" y="1879"/>
                    <a:pt x="5607" y="1704"/>
                    <a:pt x="5634" y="1523"/>
                  </a:cubicBezTo>
                  <a:lnTo>
                    <a:pt x="5705" y="980"/>
                  </a:lnTo>
                  <a:cubicBezTo>
                    <a:pt x="5729" y="799"/>
                    <a:pt x="5759" y="617"/>
                    <a:pt x="5766" y="428"/>
                  </a:cubicBezTo>
                  <a:cubicBezTo>
                    <a:pt x="5769" y="335"/>
                    <a:pt x="5769" y="232"/>
                    <a:pt x="5722" y="138"/>
                  </a:cubicBezTo>
                  <a:cubicBezTo>
                    <a:pt x="5675" y="38"/>
                    <a:pt x="5565" y="8"/>
                    <a:pt x="5479" y="1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40"/>
            <p:cNvSpPr/>
            <p:nvPr/>
          </p:nvSpPr>
          <p:spPr>
            <a:xfrm>
              <a:off x="3765675" y="1988175"/>
              <a:ext cx="223875" cy="125525"/>
            </a:xfrm>
            <a:custGeom>
              <a:rect b="b" l="l" r="r" t="t"/>
              <a:pathLst>
                <a:path extrusionOk="0" h="5021" w="8955">
                  <a:moveTo>
                    <a:pt x="415" y="1"/>
                  </a:moveTo>
                  <a:cubicBezTo>
                    <a:pt x="379" y="1"/>
                    <a:pt x="343" y="3"/>
                    <a:pt x="307" y="8"/>
                  </a:cubicBezTo>
                  <a:cubicBezTo>
                    <a:pt x="187" y="20"/>
                    <a:pt x="79" y="74"/>
                    <a:pt x="0" y="162"/>
                  </a:cubicBezTo>
                  <a:cubicBezTo>
                    <a:pt x="75" y="108"/>
                    <a:pt x="167" y="81"/>
                    <a:pt x="258" y="81"/>
                  </a:cubicBezTo>
                  <a:cubicBezTo>
                    <a:pt x="275" y="81"/>
                    <a:pt x="293" y="82"/>
                    <a:pt x="310" y="84"/>
                  </a:cubicBezTo>
                  <a:cubicBezTo>
                    <a:pt x="418" y="91"/>
                    <a:pt x="521" y="120"/>
                    <a:pt x="616" y="167"/>
                  </a:cubicBezTo>
                  <a:cubicBezTo>
                    <a:pt x="810" y="255"/>
                    <a:pt x="977" y="393"/>
                    <a:pt x="1139" y="538"/>
                  </a:cubicBezTo>
                  <a:lnTo>
                    <a:pt x="2146" y="1434"/>
                  </a:lnTo>
                  <a:cubicBezTo>
                    <a:pt x="2821" y="2023"/>
                    <a:pt x="3496" y="2612"/>
                    <a:pt x="4134" y="3223"/>
                  </a:cubicBezTo>
                  <a:cubicBezTo>
                    <a:pt x="4293" y="3378"/>
                    <a:pt x="4438" y="3537"/>
                    <a:pt x="4595" y="3699"/>
                  </a:cubicBezTo>
                  <a:cubicBezTo>
                    <a:pt x="4755" y="3861"/>
                    <a:pt x="4914" y="4023"/>
                    <a:pt x="5081" y="4180"/>
                  </a:cubicBezTo>
                  <a:cubicBezTo>
                    <a:pt x="5251" y="4340"/>
                    <a:pt x="5430" y="4487"/>
                    <a:pt x="5617" y="4625"/>
                  </a:cubicBezTo>
                  <a:cubicBezTo>
                    <a:pt x="5808" y="4772"/>
                    <a:pt x="6022" y="4885"/>
                    <a:pt x="6250" y="4964"/>
                  </a:cubicBezTo>
                  <a:cubicBezTo>
                    <a:pt x="6361" y="5001"/>
                    <a:pt x="6479" y="5020"/>
                    <a:pt x="6599" y="5020"/>
                  </a:cubicBezTo>
                  <a:cubicBezTo>
                    <a:pt x="6606" y="5020"/>
                    <a:pt x="6613" y="5020"/>
                    <a:pt x="6620" y="5020"/>
                  </a:cubicBezTo>
                  <a:cubicBezTo>
                    <a:pt x="6753" y="5018"/>
                    <a:pt x="6859" y="4993"/>
                    <a:pt x="6971" y="4976"/>
                  </a:cubicBezTo>
                  <a:cubicBezTo>
                    <a:pt x="7195" y="4937"/>
                    <a:pt x="7416" y="4895"/>
                    <a:pt x="7637" y="4848"/>
                  </a:cubicBezTo>
                  <a:cubicBezTo>
                    <a:pt x="8076" y="4760"/>
                    <a:pt x="8515" y="4664"/>
                    <a:pt x="8955" y="4566"/>
                  </a:cubicBezTo>
                  <a:lnTo>
                    <a:pt x="8955" y="4566"/>
                  </a:lnTo>
                  <a:lnTo>
                    <a:pt x="7615" y="4713"/>
                  </a:lnTo>
                  <a:lnTo>
                    <a:pt x="6944" y="4787"/>
                  </a:lnTo>
                  <a:cubicBezTo>
                    <a:pt x="6861" y="4792"/>
                    <a:pt x="6772" y="4805"/>
                    <a:pt x="6694" y="4805"/>
                  </a:cubicBezTo>
                  <a:cubicBezTo>
                    <a:pt x="6671" y="4805"/>
                    <a:pt x="6649" y="4804"/>
                    <a:pt x="6628" y="4802"/>
                  </a:cubicBezTo>
                  <a:cubicBezTo>
                    <a:pt x="6530" y="4787"/>
                    <a:pt x="6431" y="4760"/>
                    <a:pt x="6341" y="4716"/>
                  </a:cubicBezTo>
                  <a:cubicBezTo>
                    <a:pt x="5972" y="4536"/>
                    <a:pt x="5661" y="4217"/>
                    <a:pt x="5359" y="3901"/>
                  </a:cubicBezTo>
                  <a:cubicBezTo>
                    <a:pt x="5054" y="3582"/>
                    <a:pt x="4782" y="3233"/>
                    <a:pt x="4451" y="2904"/>
                  </a:cubicBezTo>
                  <a:cubicBezTo>
                    <a:pt x="4131" y="2578"/>
                    <a:pt x="3788" y="2278"/>
                    <a:pt x="3447" y="1984"/>
                  </a:cubicBezTo>
                  <a:cubicBezTo>
                    <a:pt x="3105" y="1687"/>
                    <a:pt x="2747" y="1412"/>
                    <a:pt x="2391" y="1134"/>
                  </a:cubicBezTo>
                  <a:cubicBezTo>
                    <a:pt x="2028" y="864"/>
                    <a:pt x="1665" y="599"/>
                    <a:pt x="1291" y="346"/>
                  </a:cubicBezTo>
                  <a:cubicBezTo>
                    <a:pt x="1100" y="216"/>
                    <a:pt x="891" y="96"/>
                    <a:pt x="661" y="35"/>
                  </a:cubicBezTo>
                  <a:cubicBezTo>
                    <a:pt x="580" y="12"/>
                    <a:pt x="498" y="1"/>
                    <a:pt x="415" y="1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40"/>
            <p:cNvSpPr/>
            <p:nvPr/>
          </p:nvSpPr>
          <p:spPr>
            <a:xfrm>
              <a:off x="3892575" y="1920425"/>
              <a:ext cx="133200" cy="71525"/>
            </a:xfrm>
            <a:custGeom>
              <a:rect b="b" l="l" r="r" t="t"/>
              <a:pathLst>
                <a:path extrusionOk="0" h="2861" w="5328">
                  <a:moveTo>
                    <a:pt x="4203" y="0"/>
                  </a:moveTo>
                  <a:lnTo>
                    <a:pt x="0" y="445"/>
                  </a:lnTo>
                  <a:cubicBezTo>
                    <a:pt x="0" y="445"/>
                    <a:pt x="1451" y="948"/>
                    <a:pt x="2161" y="1719"/>
                  </a:cubicBezTo>
                  <a:cubicBezTo>
                    <a:pt x="2745" y="2349"/>
                    <a:pt x="3228" y="2861"/>
                    <a:pt x="3907" y="2861"/>
                  </a:cubicBezTo>
                  <a:cubicBezTo>
                    <a:pt x="4055" y="2861"/>
                    <a:pt x="4212" y="2837"/>
                    <a:pt x="4382" y="2784"/>
                  </a:cubicBezTo>
                  <a:cubicBezTo>
                    <a:pt x="5327" y="2487"/>
                    <a:pt x="5180" y="1451"/>
                    <a:pt x="4944" y="948"/>
                  </a:cubicBezTo>
                  <a:cubicBezTo>
                    <a:pt x="4706" y="445"/>
                    <a:pt x="4203" y="0"/>
                    <a:pt x="4203" y="0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40"/>
            <p:cNvSpPr/>
            <p:nvPr/>
          </p:nvSpPr>
          <p:spPr>
            <a:xfrm>
              <a:off x="4198250" y="1908575"/>
              <a:ext cx="107275" cy="75875"/>
            </a:xfrm>
            <a:custGeom>
              <a:rect b="b" l="l" r="r" t="t"/>
              <a:pathLst>
                <a:path extrusionOk="0" h="3035" w="4291">
                  <a:moveTo>
                    <a:pt x="4291" y="0"/>
                  </a:moveTo>
                  <a:lnTo>
                    <a:pt x="1154" y="356"/>
                  </a:lnTo>
                  <a:cubicBezTo>
                    <a:pt x="1154" y="356"/>
                    <a:pt x="0" y="2814"/>
                    <a:pt x="1834" y="3020"/>
                  </a:cubicBezTo>
                  <a:cubicBezTo>
                    <a:pt x="1924" y="3030"/>
                    <a:pt x="2010" y="3035"/>
                    <a:pt x="2093" y="3035"/>
                  </a:cubicBezTo>
                  <a:cubicBezTo>
                    <a:pt x="3690" y="3035"/>
                    <a:pt x="3880" y="1200"/>
                    <a:pt x="3908" y="889"/>
                  </a:cubicBezTo>
                  <a:cubicBezTo>
                    <a:pt x="3937" y="563"/>
                    <a:pt x="4055" y="30"/>
                    <a:pt x="4291" y="0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40"/>
            <p:cNvSpPr/>
            <p:nvPr/>
          </p:nvSpPr>
          <p:spPr>
            <a:xfrm>
              <a:off x="4174175" y="1862850"/>
              <a:ext cx="37225" cy="95300"/>
            </a:xfrm>
            <a:custGeom>
              <a:rect b="b" l="l" r="r" t="t"/>
              <a:pathLst>
                <a:path extrusionOk="0" h="3812" w="1489">
                  <a:moveTo>
                    <a:pt x="1088" y="1"/>
                  </a:moveTo>
                  <a:lnTo>
                    <a:pt x="978" y="489"/>
                  </a:lnTo>
                  <a:lnTo>
                    <a:pt x="607" y="2571"/>
                  </a:lnTo>
                  <a:lnTo>
                    <a:pt x="1" y="3643"/>
                  </a:lnTo>
                  <a:cubicBezTo>
                    <a:pt x="1" y="3643"/>
                    <a:pt x="51" y="3812"/>
                    <a:pt x="245" y="3812"/>
                  </a:cubicBezTo>
                  <a:cubicBezTo>
                    <a:pt x="335" y="3812"/>
                    <a:pt x="458" y="3775"/>
                    <a:pt x="622" y="3666"/>
                  </a:cubicBezTo>
                  <a:cubicBezTo>
                    <a:pt x="1221" y="3265"/>
                    <a:pt x="1488" y="1557"/>
                    <a:pt x="1088" y="1"/>
                  </a:cubicBez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40"/>
            <p:cNvSpPr/>
            <p:nvPr/>
          </p:nvSpPr>
          <p:spPr>
            <a:xfrm>
              <a:off x="4057600" y="1859000"/>
              <a:ext cx="135750" cy="111150"/>
            </a:xfrm>
            <a:custGeom>
              <a:rect b="b" l="l" r="r" t="t"/>
              <a:pathLst>
                <a:path extrusionOk="0" h="4446" w="5430">
                  <a:moveTo>
                    <a:pt x="1127" y="0"/>
                  </a:moveTo>
                  <a:lnTo>
                    <a:pt x="0" y="533"/>
                  </a:lnTo>
                  <a:cubicBezTo>
                    <a:pt x="0" y="533"/>
                    <a:pt x="385" y="2281"/>
                    <a:pt x="533" y="2636"/>
                  </a:cubicBezTo>
                  <a:cubicBezTo>
                    <a:pt x="680" y="2990"/>
                    <a:pt x="1598" y="3937"/>
                    <a:pt x="1598" y="3937"/>
                  </a:cubicBezTo>
                  <a:cubicBezTo>
                    <a:pt x="1598" y="3937"/>
                    <a:pt x="2350" y="4446"/>
                    <a:pt x="3397" y="4446"/>
                  </a:cubicBezTo>
                  <a:cubicBezTo>
                    <a:pt x="3407" y="4446"/>
                    <a:pt x="3417" y="4446"/>
                    <a:pt x="3427" y="4446"/>
                  </a:cubicBezTo>
                  <a:cubicBezTo>
                    <a:pt x="4347" y="4438"/>
                    <a:pt x="5135" y="2764"/>
                    <a:pt x="5282" y="2440"/>
                  </a:cubicBezTo>
                  <a:cubicBezTo>
                    <a:pt x="5430" y="2114"/>
                    <a:pt x="5270" y="297"/>
                    <a:pt x="5270" y="297"/>
                  </a:cubicBezTo>
                  <a:lnTo>
                    <a:pt x="1127" y="0"/>
                  </a:ln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40"/>
            <p:cNvSpPr/>
            <p:nvPr/>
          </p:nvSpPr>
          <p:spPr>
            <a:xfrm>
              <a:off x="4052625" y="1868450"/>
              <a:ext cx="33850" cy="52400"/>
            </a:xfrm>
            <a:custGeom>
              <a:rect b="b" l="l" r="r" t="t"/>
              <a:pathLst>
                <a:path extrusionOk="0" h="2096" w="1354">
                  <a:moveTo>
                    <a:pt x="842" y="0"/>
                  </a:moveTo>
                  <a:lnTo>
                    <a:pt x="354" y="111"/>
                  </a:lnTo>
                  <a:cubicBezTo>
                    <a:pt x="0" y="422"/>
                    <a:pt x="489" y="1844"/>
                    <a:pt x="489" y="1844"/>
                  </a:cubicBezTo>
                  <a:lnTo>
                    <a:pt x="1176" y="2089"/>
                  </a:lnTo>
                  <a:cubicBezTo>
                    <a:pt x="1189" y="2094"/>
                    <a:pt x="1203" y="2096"/>
                    <a:pt x="1216" y="2096"/>
                  </a:cubicBezTo>
                  <a:cubicBezTo>
                    <a:pt x="1291" y="2096"/>
                    <a:pt x="1354" y="2024"/>
                    <a:pt x="1331" y="1944"/>
                  </a:cubicBezTo>
                  <a:cubicBezTo>
                    <a:pt x="1124" y="1259"/>
                    <a:pt x="1176" y="133"/>
                    <a:pt x="1176" y="133"/>
                  </a:cubicBezTo>
                  <a:lnTo>
                    <a:pt x="842" y="0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40"/>
            <p:cNvSpPr/>
            <p:nvPr/>
          </p:nvSpPr>
          <p:spPr>
            <a:xfrm>
              <a:off x="4180250" y="1861750"/>
              <a:ext cx="16175" cy="59975"/>
            </a:xfrm>
            <a:custGeom>
              <a:rect b="b" l="l" r="r" t="t"/>
              <a:pathLst>
                <a:path extrusionOk="0" h="2399" w="647">
                  <a:moveTo>
                    <a:pt x="602" y="1"/>
                  </a:moveTo>
                  <a:lnTo>
                    <a:pt x="224" y="136"/>
                  </a:lnTo>
                  <a:cubicBezTo>
                    <a:pt x="224" y="136"/>
                    <a:pt x="291" y="1844"/>
                    <a:pt x="1" y="2399"/>
                  </a:cubicBezTo>
                  <a:cubicBezTo>
                    <a:pt x="1" y="2399"/>
                    <a:pt x="467" y="2377"/>
                    <a:pt x="556" y="2200"/>
                  </a:cubicBezTo>
                  <a:cubicBezTo>
                    <a:pt x="646" y="2021"/>
                    <a:pt x="602" y="1"/>
                    <a:pt x="602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40"/>
            <p:cNvSpPr/>
            <p:nvPr/>
          </p:nvSpPr>
          <p:spPr>
            <a:xfrm>
              <a:off x="4018200" y="1779625"/>
              <a:ext cx="184850" cy="182900"/>
            </a:xfrm>
            <a:custGeom>
              <a:rect b="b" l="l" r="r" t="t"/>
              <a:pathLst>
                <a:path extrusionOk="0" h="7316" w="7394">
                  <a:moveTo>
                    <a:pt x="3773" y="0"/>
                  </a:moveTo>
                  <a:cubicBezTo>
                    <a:pt x="3737" y="0"/>
                    <a:pt x="3701" y="1"/>
                    <a:pt x="3665" y="1"/>
                  </a:cubicBezTo>
                  <a:cubicBezTo>
                    <a:pt x="0" y="65"/>
                    <a:pt x="66" y="3997"/>
                    <a:pt x="177" y="4729"/>
                  </a:cubicBezTo>
                  <a:cubicBezTo>
                    <a:pt x="290" y="5463"/>
                    <a:pt x="911" y="7238"/>
                    <a:pt x="1888" y="7306"/>
                  </a:cubicBezTo>
                  <a:cubicBezTo>
                    <a:pt x="1976" y="7312"/>
                    <a:pt x="2056" y="7315"/>
                    <a:pt x="2127" y="7315"/>
                  </a:cubicBezTo>
                  <a:cubicBezTo>
                    <a:pt x="2850" y="7315"/>
                    <a:pt x="2776" y="7039"/>
                    <a:pt x="2776" y="7039"/>
                  </a:cubicBezTo>
                  <a:cubicBezTo>
                    <a:pt x="1733" y="6062"/>
                    <a:pt x="1377" y="3531"/>
                    <a:pt x="1377" y="3531"/>
                  </a:cubicBezTo>
                  <a:lnTo>
                    <a:pt x="1377" y="3531"/>
                  </a:lnTo>
                  <a:lnTo>
                    <a:pt x="2266" y="3752"/>
                  </a:lnTo>
                  <a:lnTo>
                    <a:pt x="4443" y="3821"/>
                  </a:lnTo>
                  <a:lnTo>
                    <a:pt x="6996" y="3509"/>
                  </a:lnTo>
                  <a:lnTo>
                    <a:pt x="7394" y="3241"/>
                  </a:lnTo>
                  <a:cubicBezTo>
                    <a:pt x="7394" y="3241"/>
                    <a:pt x="7329" y="0"/>
                    <a:pt x="3773" y="0"/>
                  </a:cubicBez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40"/>
            <p:cNvSpPr/>
            <p:nvPr/>
          </p:nvSpPr>
          <p:spPr>
            <a:xfrm>
              <a:off x="4056125" y="1866425"/>
              <a:ext cx="29650" cy="78450"/>
            </a:xfrm>
            <a:custGeom>
              <a:rect b="b" l="l" r="r" t="t"/>
              <a:pathLst>
                <a:path extrusionOk="0" h="3138" w="1186">
                  <a:moveTo>
                    <a:pt x="0" y="0"/>
                  </a:moveTo>
                  <a:lnTo>
                    <a:pt x="118" y="1242"/>
                  </a:lnTo>
                  <a:lnTo>
                    <a:pt x="651" y="2693"/>
                  </a:lnTo>
                  <a:lnTo>
                    <a:pt x="1186" y="3137"/>
                  </a:lnTo>
                  <a:cubicBezTo>
                    <a:pt x="830" y="2369"/>
                    <a:pt x="651" y="295"/>
                    <a:pt x="651" y="2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40"/>
            <p:cNvSpPr/>
            <p:nvPr/>
          </p:nvSpPr>
          <p:spPr>
            <a:xfrm>
              <a:off x="4064525" y="1913675"/>
              <a:ext cx="128350" cy="19850"/>
            </a:xfrm>
            <a:custGeom>
              <a:rect b="b" l="l" r="r" t="t"/>
              <a:pathLst>
                <a:path extrusionOk="0" h="794" w="5134">
                  <a:moveTo>
                    <a:pt x="113" y="0"/>
                  </a:moveTo>
                  <a:lnTo>
                    <a:pt x="0" y="287"/>
                  </a:lnTo>
                  <a:cubicBezTo>
                    <a:pt x="77" y="317"/>
                    <a:pt x="1326" y="793"/>
                    <a:pt x="2860" y="793"/>
                  </a:cubicBezTo>
                  <a:cubicBezTo>
                    <a:pt x="3584" y="793"/>
                    <a:pt x="4375" y="688"/>
                    <a:pt x="5133" y="376"/>
                  </a:cubicBezTo>
                  <a:lnTo>
                    <a:pt x="5015" y="91"/>
                  </a:lnTo>
                  <a:cubicBezTo>
                    <a:pt x="4310" y="380"/>
                    <a:pt x="3566" y="479"/>
                    <a:pt x="2877" y="479"/>
                  </a:cubicBezTo>
                  <a:cubicBezTo>
                    <a:pt x="1374" y="479"/>
                    <a:pt x="130" y="7"/>
                    <a:pt x="113" y="0"/>
                  </a:cubicBez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40"/>
            <p:cNvSpPr/>
            <p:nvPr/>
          </p:nvSpPr>
          <p:spPr>
            <a:xfrm>
              <a:off x="4068325" y="1926750"/>
              <a:ext cx="123750" cy="18175"/>
            </a:xfrm>
            <a:custGeom>
              <a:rect b="b" l="l" r="r" t="t"/>
              <a:pathLst>
                <a:path extrusionOk="0" h="727" w="4950">
                  <a:moveTo>
                    <a:pt x="4853" y="0"/>
                  </a:moveTo>
                  <a:cubicBezTo>
                    <a:pt x="4138" y="391"/>
                    <a:pt x="3355" y="520"/>
                    <a:pt x="2633" y="520"/>
                  </a:cubicBezTo>
                  <a:cubicBezTo>
                    <a:pt x="1251" y="520"/>
                    <a:pt x="95" y="48"/>
                    <a:pt x="79" y="42"/>
                  </a:cubicBezTo>
                  <a:lnTo>
                    <a:pt x="1" y="226"/>
                  </a:lnTo>
                  <a:cubicBezTo>
                    <a:pt x="74" y="255"/>
                    <a:pt x="1228" y="727"/>
                    <a:pt x="2622" y="727"/>
                  </a:cubicBezTo>
                  <a:cubicBezTo>
                    <a:pt x="3368" y="727"/>
                    <a:pt x="4188" y="592"/>
                    <a:pt x="4949" y="177"/>
                  </a:cubicBezTo>
                  <a:lnTo>
                    <a:pt x="4853" y="0"/>
                  </a:ln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40"/>
            <p:cNvSpPr/>
            <p:nvPr/>
          </p:nvSpPr>
          <p:spPr>
            <a:xfrm>
              <a:off x="4076125" y="1944775"/>
              <a:ext cx="119450" cy="37150"/>
            </a:xfrm>
            <a:custGeom>
              <a:rect b="b" l="l" r="r" t="t"/>
              <a:pathLst>
                <a:path extrusionOk="0" h="1486" w="4778">
                  <a:moveTo>
                    <a:pt x="4490" y="1"/>
                  </a:moveTo>
                  <a:cubicBezTo>
                    <a:pt x="4485" y="11"/>
                    <a:pt x="4065" y="1064"/>
                    <a:pt x="2646" y="1167"/>
                  </a:cubicBezTo>
                  <a:cubicBezTo>
                    <a:pt x="2563" y="1173"/>
                    <a:pt x="2480" y="1176"/>
                    <a:pt x="2400" y="1176"/>
                  </a:cubicBezTo>
                  <a:cubicBezTo>
                    <a:pt x="1090" y="1176"/>
                    <a:pt x="216" y="415"/>
                    <a:pt x="207" y="406"/>
                  </a:cubicBezTo>
                  <a:lnTo>
                    <a:pt x="0" y="637"/>
                  </a:lnTo>
                  <a:cubicBezTo>
                    <a:pt x="42" y="673"/>
                    <a:pt x="970" y="1486"/>
                    <a:pt x="2394" y="1486"/>
                  </a:cubicBezTo>
                  <a:cubicBezTo>
                    <a:pt x="2484" y="1486"/>
                    <a:pt x="2575" y="1481"/>
                    <a:pt x="2669" y="1476"/>
                  </a:cubicBezTo>
                  <a:cubicBezTo>
                    <a:pt x="4279" y="1361"/>
                    <a:pt x="4757" y="163"/>
                    <a:pt x="4777" y="111"/>
                  </a:cubicBezTo>
                  <a:lnTo>
                    <a:pt x="4490" y="1"/>
                  </a:ln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40"/>
            <p:cNvSpPr/>
            <p:nvPr/>
          </p:nvSpPr>
          <p:spPr>
            <a:xfrm>
              <a:off x="4085700" y="1873350"/>
              <a:ext cx="14375" cy="53900"/>
            </a:xfrm>
            <a:custGeom>
              <a:rect b="b" l="l" r="r" t="t"/>
              <a:pathLst>
                <a:path extrusionOk="0" h="2156" w="575">
                  <a:moveTo>
                    <a:pt x="42" y="1"/>
                  </a:moveTo>
                  <a:lnTo>
                    <a:pt x="42" y="1"/>
                  </a:lnTo>
                  <a:cubicBezTo>
                    <a:pt x="40" y="69"/>
                    <a:pt x="0" y="1643"/>
                    <a:pt x="420" y="2156"/>
                  </a:cubicBezTo>
                  <a:lnTo>
                    <a:pt x="575" y="2028"/>
                  </a:lnTo>
                  <a:cubicBezTo>
                    <a:pt x="265" y="1650"/>
                    <a:pt x="231" y="440"/>
                    <a:pt x="243" y="8"/>
                  </a:cubicBezTo>
                  <a:lnTo>
                    <a:pt x="42" y="1"/>
                  </a:ln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40"/>
            <p:cNvSpPr/>
            <p:nvPr/>
          </p:nvSpPr>
          <p:spPr>
            <a:xfrm>
              <a:off x="4172700" y="1868575"/>
              <a:ext cx="15125" cy="58000"/>
            </a:xfrm>
            <a:custGeom>
              <a:rect b="b" l="l" r="r" t="t"/>
              <a:pathLst>
                <a:path extrusionOk="0" h="2320" w="605">
                  <a:moveTo>
                    <a:pt x="335" y="0"/>
                  </a:moveTo>
                  <a:lnTo>
                    <a:pt x="138" y="32"/>
                  </a:lnTo>
                  <a:cubicBezTo>
                    <a:pt x="210" y="489"/>
                    <a:pt x="327" y="1770"/>
                    <a:pt x="1" y="2197"/>
                  </a:cubicBezTo>
                  <a:lnTo>
                    <a:pt x="161" y="2320"/>
                  </a:lnTo>
                  <a:cubicBezTo>
                    <a:pt x="605" y="1738"/>
                    <a:pt x="350" y="71"/>
                    <a:pt x="335" y="0"/>
                  </a:cubicBez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40"/>
            <p:cNvSpPr/>
            <p:nvPr/>
          </p:nvSpPr>
          <p:spPr>
            <a:xfrm>
              <a:off x="4115875" y="1929450"/>
              <a:ext cx="15550" cy="49725"/>
            </a:xfrm>
            <a:custGeom>
              <a:rect b="b" l="l" r="r" t="t"/>
              <a:pathLst>
                <a:path extrusionOk="0" h="1989" w="622">
                  <a:moveTo>
                    <a:pt x="310" y="0"/>
                  </a:moveTo>
                  <a:lnTo>
                    <a:pt x="1" y="5"/>
                  </a:lnTo>
                  <a:cubicBezTo>
                    <a:pt x="3" y="61"/>
                    <a:pt x="28" y="1429"/>
                    <a:pt x="357" y="1988"/>
                  </a:cubicBezTo>
                  <a:lnTo>
                    <a:pt x="622" y="1834"/>
                  </a:lnTo>
                  <a:cubicBezTo>
                    <a:pt x="384" y="1426"/>
                    <a:pt x="318" y="371"/>
                    <a:pt x="310" y="0"/>
                  </a:cubicBez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40"/>
            <p:cNvSpPr/>
            <p:nvPr/>
          </p:nvSpPr>
          <p:spPr>
            <a:xfrm>
              <a:off x="4149650" y="1927175"/>
              <a:ext cx="15100" cy="51800"/>
            </a:xfrm>
            <a:custGeom>
              <a:rect b="b" l="l" r="r" t="t"/>
              <a:pathLst>
                <a:path extrusionOk="0" h="2072" w="604">
                  <a:moveTo>
                    <a:pt x="295" y="0"/>
                  </a:moveTo>
                  <a:cubicBezTo>
                    <a:pt x="282" y="398"/>
                    <a:pt x="206" y="1522"/>
                    <a:pt x="0" y="1935"/>
                  </a:cubicBezTo>
                  <a:lnTo>
                    <a:pt x="275" y="2072"/>
                  </a:lnTo>
                  <a:cubicBezTo>
                    <a:pt x="555" y="1515"/>
                    <a:pt x="601" y="71"/>
                    <a:pt x="604" y="10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40"/>
            <p:cNvSpPr/>
            <p:nvPr/>
          </p:nvSpPr>
          <p:spPr>
            <a:xfrm>
              <a:off x="4050225" y="1865675"/>
              <a:ext cx="64300" cy="104500"/>
            </a:xfrm>
            <a:custGeom>
              <a:rect b="b" l="l" r="r" t="t"/>
              <a:pathLst>
                <a:path extrusionOk="0" h="4180" w="2572">
                  <a:moveTo>
                    <a:pt x="118" y="1"/>
                  </a:moveTo>
                  <a:lnTo>
                    <a:pt x="0" y="266"/>
                  </a:lnTo>
                  <a:cubicBezTo>
                    <a:pt x="30" y="1302"/>
                    <a:pt x="474" y="2428"/>
                    <a:pt x="1066" y="3314"/>
                  </a:cubicBezTo>
                  <a:cubicBezTo>
                    <a:pt x="1492" y="3952"/>
                    <a:pt x="2126" y="4179"/>
                    <a:pt x="2406" y="4179"/>
                  </a:cubicBezTo>
                  <a:cubicBezTo>
                    <a:pt x="2516" y="4179"/>
                    <a:pt x="2572" y="4144"/>
                    <a:pt x="2539" y="4085"/>
                  </a:cubicBezTo>
                  <a:cubicBezTo>
                    <a:pt x="2421" y="3879"/>
                    <a:pt x="2281" y="3879"/>
                    <a:pt x="2281" y="3879"/>
                  </a:cubicBezTo>
                  <a:cubicBezTo>
                    <a:pt x="857" y="3197"/>
                    <a:pt x="563" y="1"/>
                    <a:pt x="563" y="1"/>
                  </a:cubicBez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40"/>
            <p:cNvSpPr/>
            <p:nvPr/>
          </p:nvSpPr>
          <p:spPr>
            <a:xfrm>
              <a:off x="4179700" y="18723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375">
              <a:solidFill>
                <a:srgbClr val="000000"/>
              </a:solidFill>
              <a:prstDash val="solid"/>
              <a:miter lim="24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40"/>
            <p:cNvSpPr/>
            <p:nvPr/>
          </p:nvSpPr>
          <p:spPr>
            <a:xfrm>
              <a:off x="4179350" y="1866350"/>
              <a:ext cx="17450" cy="69700"/>
            </a:xfrm>
            <a:custGeom>
              <a:rect b="b" l="l" r="r" t="t"/>
              <a:pathLst>
                <a:path extrusionOk="0" h="2788" w="698">
                  <a:moveTo>
                    <a:pt x="668" y="1"/>
                  </a:moveTo>
                  <a:lnTo>
                    <a:pt x="459" y="84"/>
                  </a:lnTo>
                  <a:cubicBezTo>
                    <a:pt x="459" y="84"/>
                    <a:pt x="393" y="1704"/>
                    <a:pt x="37" y="2600"/>
                  </a:cubicBezTo>
                  <a:cubicBezTo>
                    <a:pt x="1" y="2695"/>
                    <a:pt x="30" y="2788"/>
                    <a:pt x="92" y="2788"/>
                  </a:cubicBezTo>
                  <a:cubicBezTo>
                    <a:pt x="111" y="2788"/>
                    <a:pt x="132" y="2780"/>
                    <a:pt x="155" y="2762"/>
                  </a:cubicBezTo>
                  <a:cubicBezTo>
                    <a:pt x="265" y="2674"/>
                    <a:pt x="351" y="2558"/>
                    <a:pt x="400" y="2428"/>
                  </a:cubicBezTo>
                  <a:cubicBezTo>
                    <a:pt x="579" y="1984"/>
                    <a:pt x="697" y="1066"/>
                    <a:pt x="668" y="1"/>
                  </a:cubicBezTo>
                  <a:close/>
                </a:path>
              </a:pathLst>
            </a:custGeom>
            <a:solidFill>
              <a:srgbClr val="192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40"/>
            <p:cNvSpPr/>
            <p:nvPr/>
          </p:nvSpPr>
          <p:spPr>
            <a:xfrm>
              <a:off x="4155300" y="1858375"/>
              <a:ext cx="54075" cy="109750"/>
            </a:xfrm>
            <a:custGeom>
              <a:rect b="b" l="l" r="r" t="t"/>
              <a:pathLst>
                <a:path extrusionOk="0" h="4390" w="2163">
                  <a:moveTo>
                    <a:pt x="1750" y="1"/>
                  </a:moveTo>
                  <a:lnTo>
                    <a:pt x="1610" y="91"/>
                  </a:lnTo>
                  <a:cubicBezTo>
                    <a:pt x="1610" y="91"/>
                    <a:pt x="1676" y="933"/>
                    <a:pt x="1568" y="1505"/>
                  </a:cubicBezTo>
                  <a:cubicBezTo>
                    <a:pt x="1244" y="3253"/>
                    <a:pt x="385" y="3874"/>
                    <a:pt x="150" y="4171"/>
                  </a:cubicBezTo>
                  <a:cubicBezTo>
                    <a:pt x="1" y="4355"/>
                    <a:pt x="84" y="4390"/>
                    <a:pt x="167" y="4390"/>
                  </a:cubicBezTo>
                  <a:cubicBezTo>
                    <a:pt x="217" y="4390"/>
                    <a:pt x="267" y="4377"/>
                    <a:pt x="267" y="4377"/>
                  </a:cubicBezTo>
                  <a:cubicBezTo>
                    <a:pt x="2162" y="3282"/>
                    <a:pt x="1865" y="322"/>
                    <a:pt x="1865" y="322"/>
                  </a:cubicBezTo>
                  <a:lnTo>
                    <a:pt x="1750" y="1"/>
                  </a:ln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40"/>
            <p:cNvSpPr/>
            <p:nvPr/>
          </p:nvSpPr>
          <p:spPr>
            <a:xfrm>
              <a:off x="4087600" y="1773500"/>
              <a:ext cx="83850" cy="98350"/>
            </a:xfrm>
            <a:custGeom>
              <a:rect b="b" l="l" r="r" t="t"/>
              <a:pathLst>
                <a:path extrusionOk="0" h="3934" w="3354">
                  <a:moveTo>
                    <a:pt x="756" y="1"/>
                  </a:moveTo>
                  <a:lnTo>
                    <a:pt x="0" y="180"/>
                  </a:lnTo>
                  <a:cubicBezTo>
                    <a:pt x="0" y="180"/>
                    <a:pt x="1598" y="1888"/>
                    <a:pt x="1400" y="3933"/>
                  </a:cubicBezTo>
                  <a:lnTo>
                    <a:pt x="2421" y="3889"/>
                  </a:lnTo>
                  <a:lnTo>
                    <a:pt x="3353" y="3707"/>
                  </a:lnTo>
                  <a:cubicBezTo>
                    <a:pt x="3353" y="3707"/>
                    <a:pt x="3221" y="1132"/>
                    <a:pt x="1844" y="155"/>
                  </a:cubicBezTo>
                  <a:lnTo>
                    <a:pt x="756" y="1"/>
                  </a:lnTo>
                  <a:close/>
                </a:path>
              </a:pathLst>
            </a:custGeom>
            <a:solidFill>
              <a:srgbClr val="FEF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40"/>
            <p:cNvSpPr/>
            <p:nvPr/>
          </p:nvSpPr>
          <p:spPr>
            <a:xfrm>
              <a:off x="4098700" y="1769075"/>
              <a:ext cx="58275" cy="102775"/>
            </a:xfrm>
            <a:custGeom>
              <a:rect b="b" l="l" r="r" t="t"/>
              <a:pathLst>
                <a:path extrusionOk="0" h="4111" w="2331">
                  <a:moveTo>
                    <a:pt x="251" y="1"/>
                  </a:moveTo>
                  <a:cubicBezTo>
                    <a:pt x="134" y="1"/>
                    <a:pt x="36" y="34"/>
                    <a:pt x="1" y="134"/>
                  </a:cubicBezTo>
                  <a:cubicBezTo>
                    <a:pt x="1" y="134"/>
                    <a:pt x="1577" y="1732"/>
                    <a:pt x="1532" y="4086"/>
                  </a:cubicBezTo>
                  <a:cubicBezTo>
                    <a:pt x="1532" y="4086"/>
                    <a:pt x="1665" y="4111"/>
                    <a:pt x="1829" y="4111"/>
                  </a:cubicBezTo>
                  <a:cubicBezTo>
                    <a:pt x="1973" y="4111"/>
                    <a:pt x="2140" y="4091"/>
                    <a:pt x="2264" y="4019"/>
                  </a:cubicBezTo>
                  <a:cubicBezTo>
                    <a:pt x="2264" y="4019"/>
                    <a:pt x="2330" y="1665"/>
                    <a:pt x="843" y="156"/>
                  </a:cubicBezTo>
                  <a:cubicBezTo>
                    <a:pt x="843" y="156"/>
                    <a:pt x="503" y="1"/>
                    <a:pt x="251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40"/>
            <p:cNvSpPr/>
            <p:nvPr/>
          </p:nvSpPr>
          <p:spPr>
            <a:xfrm>
              <a:off x="4041700" y="1855000"/>
              <a:ext cx="166100" cy="24500"/>
            </a:xfrm>
            <a:custGeom>
              <a:rect b="b" l="l" r="r" t="t"/>
              <a:pathLst>
                <a:path extrusionOk="0" h="980" w="6644">
                  <a:moveTo>
                    <a:pt x="6450" y="0"/>
                  </a:moveTo>
                  <a:cubicBezTo>
                    <a:pt x="6418" y="0"/>
                    <a:pt x="6382" y="9"/>
                    <a:pt x="6341" y="28"/>
                  </a:cubicBezTo>
                  <a:cubicBezTo>
                    <a:pt x="6164" y="107"/>
                    <a:pt x="4933" y="589"/>
                    <a:pt x="3180" y="589"/>
                  </a:cubicBezTo>
                  <a:cubicBezTo>
                    <a:pt x="2497" y="589"/>
                    <a:pt x="1735" y="516"/>
                    <a:pt x="926" y="317"/>
                  </a:cubicBezTo>
                  <a:cubicBezTo>
                    <a:pt x="720" y="283"/>
                    <a:pt x="518" y="231"/>
                    <a:pt x="324" y="160"/>
                  </a:cubicBezTo>
                  <a:cubicBezTo>
                    <a:pt x="283" y="144"/>
                    <a:pt x="245" y="137"/>
                    <a:pt x="212" y="137"/>
                  </a:cubicBezTo>
                  <a:cubicBezTo>
                    <a:pt x="18" y="137"/>
                    <a:pt x="1" y="384"/>
                    <a:pt x="437" y="516"/>
                  </a:cubicBezTo>
                  <a:cubicBezTo>
                    <a:pt x="863" y="646"/>
                    <a:pt x="1995" y="979"/>
                    <a:pt x="3410" y="979"/>
                  </a:cubicBezTo>
                  <a:cubicBezTo>
                    <a:pt x="3682" y="979"/>
                    <a:pt x="3964" y="967"/>
                    <a:pt x="4254" y="938"/>
                  </a:cubicBezTo>
                  <a:cubicBezTo>
                    <a:pt x="6053" y="759"/>
                    <a:pt x="6520" y="406"/>
                    <a:pt x="6586" y="293"/>
                  </a:cubicBezTo>
                  <a:cubicBezTo>
                    <a:pt x="6643" y="201"/>
                    <a:pt x="6605" y="0"/>
                    <a:pt x="6450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40"/>
            <p:cNvSpPr/>
            <p:nvPr/>
          </p:nvSpPr>
          <p:spPr>
            <a:xfrm>
              <a:off x="3956575" y="2275150"/>
              <a:ext cx="229850" cy="167025"/>
            </a:xfrm>
            <a:custGeom>
              <a:rect b="b" l="l" r="r" t="t"/>
              <a:pathLst>
                <a:path extrusionOk="0" h="6681" w="9194">
                  <a:moveTo>
                    <a:pt x="5220" y="0"/>
                  </a:moveTo>
                  <a:cubicBezTo>
                    <a:pt x="4946" y="0"/>
                    <a:pt x="4384" y="172"/>
                    <a:pt x="4041" y="451"/>
                  </a:cubicBezTo>
                  <a:cubicBezTo>
                    <a:pt x="3553" y="851"/>
                    <a:pt x="3420" y="1607"/>
                    <a:pt x="3243" y="1651"/>
                  </a:cubicBezTo>
                  <a:cubicBezTo>
                    <a:pt x="3239" y="1652"/>
                    <a:pt x="3233" y="1653"/>
                    <a:pt x="3226" y="1653"/>
                  </a:cubicBezTo>
                  <a:cubicBezTo>
                    <a:pt x="2968" y="1653"/>
                    <a:pt x="1105" y="849"/>
                    <a:pt x="889" y="763"/>
                  </a:cubicBezTo>
                  <a:cubicBezTo>
                    <a:pt x="889" y="763"/>
                    <a:pt x="1" y="2807"/>
                    <a:pt x="578" y="4273"/>
                  </a:cubicBezTo>
                  <a:cubicBezTo>
                    <a:pt x="578" y="4273"/>
                    <a:pt x="972" y="4430"/>
                    <a:pt x="1749" y="4430"/>
                  </a:cubicBezTo>
                  <a:cubicBezTo>
                    <a:pt x="2138" y="4430"/>
                    <a:pt x="2621" y="4391"/>
                    <a:pt x="3199" y="4273"/>
                  </a:cubicBezTo>
                  <a:cubicBezTo>
                    <a:pt x="3199" y="4273"/>
                    <a:pt x="3199" y="5782"/>
                    <a:pt x="4309" y="6092"/>
                  </a:cubicBezTo>
                  <a:cubicBezTo>
                    <a:pt x="5110" y="6317"/>
                    <a:pt x="5912" y="6681"/>
                    <a:pt x="6463" y="6681"/>
                  </a:cubicBezTo>
                  <a:cubicBezTo>
                    <a:pt x="6674" y="6681"/>
                    <a:pt x="6849" y="6627"/>
                    <a:pt x="6972" y="6492"/>
                  </a:cubicBezTo>
                  <a:cubicBezTo>
                    <a:pt x="7416" y="6001"/>
                    <a:pt x="6839" y="5780"/>
                    <a:pt x="6483" y="5559"/>
                  </a:cubicBezTo>
                  <a:cubicBezTo>
                    <a:pt x="6130" y="5336"/>
                    <a:pt x="5106" y="5026"/>
                    <a:pt x="5330" y="4803"/>
                  </a:cubicBezTo>
                  <a:cubicBezTo>
                    <a:pt x="5357" y="4776"/>
                    <a:pt x="5407" y="4764"/>
                    <a:pt x="5475" y="4764"/>
                  </a:cubicBezTo>
                  <a:cubicBezTo>
                    <a:pt x="5890" y="4764"/>
                    <a:pt x="6960" y="5199"/>
                    <a:pt x="7478" y="5199"/>
                  </a:cubicBezTo>
                  <a:cubicBezTo>
                    <a:pt x="7563" y="5199"/>
                    <a:pt x="7634" y="5187"/>
                    <a:pt x="7684" y="5159"/>
                  </a:cubicBezTo>
                  <a:cubicBezTo>
                    <a:pt x="8081" y="4936"/>
                    <a:pt x="8393" y="4626"/>
                    <a:pt x="7949" y="4315"/>
                  </a:cubicBezTo>
                  <a:cubicBezTo>
                    <a:pt x="7505" y="4005"/>
                    <a:pt x="6128" y="3870"/>
                    <a:pt x="5951" y="3649"/>
                  </a:cubicBezTo>
                  <a:cubicBezTo>
                    <a:pt x="5831" y="3498"/>
                    <a:pt x="5975" y="3409"/>
                    <a:pt x="6177" y="3409"/>
                  </a:cubicBezTo>
                  <a:cubicBezTo>
                    <a:pt x="6273" y="3409"/>
                    <a:pt x="6383" y="3429"/>
                    <a:pt x="6483" y="3473"/>
                  </a:cubicBezTo>
                  <a:cubicBezTo>
                    <a:pt x="6696" y="3563"/>
                    <a:pt x="7547" y="3798"/>
                    <a:pt x="8124" y="3798"/>
                  </a:cubicBezTo>
                  <a:cubicBezTo>
                    <a:pt x="8394" y="3798"/>
                    <a:pt x="8604" y="3747"/>
                    <a:pt x="8661" y="3605"/>
                  </a:cubicBezTo>
                  <a:cubicBezTo>
                    <a:pt x="8837" y="3161"/>
                    <a:pt x="8882" y="2807"/>
                    <a:pt x="8393" y="2584"/>
                  </a:cubicBezTo>
                  <a:cubicBezTo>
                    <a:pt x="7905" y="2361"/>
                    <a:pt x="6528" y="2272"/>
                    <a:pt x="6351" y="2051"/>
                  </a:cubicBezTo>
                  <a:cubicBezTo>
                    <a:pt x="6261" y="1939"/>
                    <a:pt x="6373" y="1906"/>
                    <a:pt x="6570" y="1906"/>
                  </a:cubicBezTo>
                  <a:cubicBezTo>
                    <a:pt x="6764" y="1906"/>
                    <a:pt x="7041" y="1939"/>
                    <a:pt x="7284" y="1960"/>
                  </a:cubicBezTo>
                  <a:cubicBezTo>
                    <a:pt x="7517" y="1982"/>
                    <a:pt x="7902" y="2034"/>
                    <a:pt x="8256" y="2034"/>
                  </a:cubicBezTo>
                  <a:cubicBezTo>
                    <a:pt x="8642" y="2034"/>
                    <a:pt x="8989" y="1972"/>
                    <a:pt x="9058" y="1740"/>
                  </a:cubicBezTo>
                  <a:cubicBezTo>
                    <a:pt x="9193" y="1295"/>
                    <a:pt x="8882" y="763"/>
                    <a:pt x="7816" y="718"/>
                  </a:cubicBezTo>
                  <a:cubicBezTo>
                    <a:pt x="6751" y="674"/>
                    <a:pt x="5374" y="586"/>
                    <a:pt x="5374" y="586"/>
                  </a:cubicBezTo>
                  <a:cubicBezTo>
                    <a:pt x="5374" y="586"/>
                    <a:pt x="5286" y="318"/>
                    <a:pt x="5374" y="97"/>
                  </a:cubicBezTo>
                  <a:cubicBezTo>
                    <a:pt x="5400" y="31"/>
                    <a:pt x="5336" y="0"/>
                    <a:pt x="5220" y="0"/>
                  </a:cubicBezTo>
                  <a:close/>
                </a:path>
              </a:pathLst>
            </a:custGeom>
            <a:solidFill>
              <a:srgbClr val="FFF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40"/>
            <p:cNvSpPr/>
            <p:nvPr/>
          </p:nvSpPr>
          <p:spPr>
            <a:xfrm>
              <a:off x="3910300" y="2656875"/>
              <a:ext cx="110300" cy="100675"/>
            </a:xfrm>
            <a:custGeom>
              <a:rect b="b" l="l" r="r" t="t"/>
              <a:pathLst>
                <a:path extrusionOk="0" h="4027" w="4412">
                  <a:moveTo>
                    <a:pt x="210" y="1"/>
                  </a:moveTo>
                  <a:lnTo>
                    <a:pt x="1" y="740"/>
                  </a:lnTo>
                  <a:cubicBezTo>
                    <a:pt x="1" y="740"/>
                    <a:pt x="1066" y="2664"/>
                    <a:pt x="2163" y="3344"/>
                  </a:cubicBezTo>
                  <a:cubicBezTo>
                    <a:pt x="3258" y="4026"/>
                    <a:pt x="3614" y="4026"/>
                    <a:pt x="3614" y="4026"/>
                  </a:cubicBezTo>
                  <a:cubicBezTo>
                    <a:pt x="3614" y="4026"/>
                    <a:pt x="4294" y="3197"/>
                    <a:pt x="4353" y="3108"/>
                  </a:cubicBezTo>
                  <a:cubicBezTo>
                    <a:pt x="4412" y="3020"/>
                    <a:pt x="1869" y="2080"/>
                    <a:pt x="210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75" name="Google Shape;3275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575" y="456041"/>
            <a:ext cx="6531727" cy="38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0" name="Google Shape;3280;p341"/>
          <p:cNvGrpSpPr/>
          <p:nvPr/>
        </p:nvGrpSpPr>
        <p:grpSpPr>
          <a:xfrm>
            <a:off x="8301528" y="705663"/>
            <a:ext cx="826685" cy="733913"/>
            <a:chOff x="238125" y="1990675"/>
            <a:chExt cx="570600" cy="570650"/>
          </a:xfrm>
        </p:grpSpPr>
        <p:sp>
          <p:nvSpPr>
            <p:cNvPr id="3281" name="Google Shape;3281;p341"/>
            <p:cNvSpPr/>
            <p:nvPr/>
          </p:nvSpPr>
          <p:spPr>
            <a:xfrm>
              <a:off x="340075" y="1990725"/>
              <a:ext cx="333450" cy="333425"/>
            </a:xfrm>
            <a:custGeom>
              <a:rect b="b" l="l" r="r" t="t"/>
              <a:pathLst>
                <a:path extrusionOk="0" h="13337" w="13338">
                  <a:moveTo>
                    <a:pt x="1330" y="0"/>
                  </a:moveTo>
                  <a:lnTo>
                    <a:pt x="1" y="1329"/>
                  </a:lnTo>
                  <a:lnTo>
                    <a:pt x="1" y="12008"/>
                  </a:lnTo>
                  <a:lnTo>
                    <a:pt x="1330" y="13337"/>
                  </a:lnTo>
                  <a:lnTo>
                    <a:pt x="12008" y="13337"/>
                  </a:lnTo>
                  <a:lnTo>
                    <a:pt x="13337" y="12008"/>
                  </a:lnTo>
                  <a:lnTo>
                    <a:pt x="13337" y="1329"/>
                  </a:lnTo>
                  <a:lnTo>
                    <a:pt x="12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41"/>
            <p:cNvSpPr/>
            <p:nvPr/>
          </p:nvSpPr>
          <p:spPr>
            <a:xfrm>
              <a:off x="340075" y="2156850"/>
              <a:ext cx="333450" cy="167300"/>
            </a:xfrm>
            <a:custGeom>
              <a:rect b="b" l="l" r="r" t="t"/>
              <a:pathLst>
                <a:path extrusionOk="0" h="6692" w="13338">
                  <a:moveTo>
                    <a:pt x="1" y="1"/>
                  </a:moveTo>
                  <a:lnTo>
                    <a:pt x="1" y="5363"/>
                  </a:lnTo>
                  <a:lnTo>
                    <a:pt x="1330" y="6692"/>
                  </a:lnTo>
                  <a:lnTo>
                    <a:pt x="12008" y="6692"/>
                  </a:lnTo>
                  <a:lnTo>
                    <a:pt x="13337" y="5363"/>
                  </a:lnTo>
                  <a:lnTo>
                    <a:pt x="13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41"/>
            <p:cNvSpPr/>
            <p:nvPr/>
          </p:nvSpPr>
          <p:spPr>
            <a:xfrm>
              <a:off x="338950" y="2023950"/>
              <a:ext cx="334575" cy="266975"/>
            </a:xfrm>
            <a:custGeom>
              <a:rect b="b" l="l" r="r" t="t"/>
              <a:pathLst>
                <a:path extrusionOk="0" h="10679" w="13383">
                  <a:moveTo>
                    <a:pt x="0" y="0"/>
                  </a:moveTo>
                  <a:lnTo>
                    <a:pt x="0" y="10679"/>
                  </a:lnTo>
                  <a:lnTo>
                    <a:pt x="13382" y="10679"/>
                  </a:lnTo>
                  <a:lnTo>
                    <a:pt x="13382" y="0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41"/>
            <p:cNvSpPr/>
            <p:nvPr/>
          </p:nvSpPr>
          <p:spPr>
            <a:xfrm>
              <a:off x="338950" y="2156850"/>
              <a:ext cx="334575" cy="134075"/>
            </a:xfrm>
            <a:custGeom>
              <a:rect b="b" l="l" r="r" t="t"/>
              <a:pathLst>
                <a:path extrusionOk="0" h="5363" w="13383">
                  <a:moveTo>
                    <a:pt x="0" y="1"/>
                  </a:moveTo>
                  <a:lnTo>
                    <a:pt x="0" y="5363"/>
                  </a:lnTo>
                  <a:lnTo>
                    <a:pt x="13382" y="5363"/>
                  </a:lnTo>
                  <a:lnTo>
                    <a:pt x="13382" y="1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41"/>
            <p:cNvSpPr/>
            <p:nvPr/>
          </p:nvSpPr>
          <p:spPr>
            <a:xfrm>
              <a:off x="238125" y="1990675"/>
              <a:ext cx="134075" cy="333475"/>
            </a:xfrm>
            <a:custGeom>
              <a:rect b="b" l="l" r="r" t="t"/>
              <a:pathLst>
                <a:path extrusionOk="0" h="13339" w="5363">
                  <a:moveTo>
                    <a:pt x="1938" y="1"/>
                  </a:moveTo>
                  <a:cubicBezTo>
                    <a:pt x="873" y="1"/>
                    <a:pt x="0" y="899"/>
                    <a:pt x="0" y="1973"/>
                  </a:cubicBezTo>
                  <a:lnTo>
                    <a:pt x="0" y="11368"/>
                  </a:lnTo>
                  <a:cubicBezTo>
                    <a:pt x="0" y="12468"/>
                    <a:pt x="917" y="13339"/>
                    <a:pt x="2017" y="13339"/>
                  </a:cubicBezTo>
                  <a:lnTo>
                    <a:pt x="5362" y="13339"/>
                  </a:lnTo>
                  <a:lnTo>
                    <a:pt x="5362" y="2"/>
                  </a:lnTo>
                  <a:lnTo>
                    <a:pt x="2017" y="2"/>
                  </a:lnTo>
                  <a:cubicBezTo>
                    <a:pt x="1990" y="1"/>
                    <a:pt x="1964" y="1"/>
                    <a:pt x="1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41"/>
            <p:cNvSpPr/>
            <p:nvPr/>
          </p:nvSpPr>
          <p:spPr>
            <a:xfrm>
              <a:off x="238125" y="2156850"/>
              <a:ext cx="134075" cy="167300"/>
            </a:xfrm>
            <a:custGeom>
              <a:rect b="b" l="l" r="r" t="t"/>
              <a:pathLst>
                <a:path extrusionOk="0" h="6692" w="5363">
                  <a:moveTo>
                    <a:pt x="0" y="1"/>
                  </a:moveTo>
                  <a:lnTo>
                    <a:pt x="0" y="4721"/>
                  </a:lnTo>
                  <a:cubicBezTo>
                    <a:pt x="0" y="5821"/>
                    <a:pt x="917" y="6692"/>
                    <a:pt x="2017" y="6692"/>
                  </a:cubicBezTo>
                  <a:lnTo>
                    <a:pt x="5362" y="6692"/>
                  </a:lnTo>
                  <a:lnTo>
                    <a:pt x="53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41"/>
            <p:cNvSpPr/>
            <p:nvPr/>
          </p:nvSpPr>
          <p:spPr>
            <a:xfrm>
              <a:off x="640275" y="1990725"/>
              <a:ext cx="168450" cy="333425"/>
            </a:xfrm>
            <a:custGeom>
              <a:rect b="b" l="l" r="r" t="t"/>
              <a:pathLst>
                <a:path extrusionOk="0" h="13337" w="6738">
                  <a:moveTo>
                    <a:pt x="0" y="0"/>
                  </a:moveTo>
                  <a:lnTo>
                    <a:pt x="0" y="13337"/>
                  </a:lnTo>
                  <a:lnTo>
                    <a:pt x="4721" y="13337"/>
                  </a:lnTo>
                  <a:cubicBezTo>
                    <a:pt x="5821" y="13337"/>
                    <a:pt x="6737" y="12466"/>
                    <a:pt x="6737" y="11366"/>
                  </a:cubicBezTo>
                  <a:lnTo>
                    <a:pt x="6737" y="1971"/>
                  </a:lnTo>
                  <a:cubicBezTo>
                    <a:pt x="6737" y="871"/>
                    <a:pt x="5821" y="0"/>
                    <a:pt x="4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41"/>
            <p:cNvSpPr/>
            <p:nvPr/>
          </p:nvSpPr>
          <p:spPr>
            <a:xfrm>
              <a:off x="640275" y="2156850"/>
              <a:ext cx="168450" cy="167300"/>
            </a:xfrm>
            <a:custGeom>
              <a:rect b="b" l="l" r="r" t="t"/>
              <a:pathLst>
                <a:path extrusionOk="0" h="6692" w="6738">
                  <a:moveTo>
                    <a:pt x="0" y="1"/>
                  </a:moveTo>
                  <a:lnTo>
                    <a:pt x="0" y="6692"/>
                  </a:lnTo>
                  <a:lnTo>
                    <a:pt x="4721" y="6692"/>
                  </a:lnTo>
                  <a:cubicBezTo>
                    <a:pt x="5821" y="6692"/>
                    <a:pt x="6737" y="5821"/>
                    <a:pt x="6737" y="4721"/>
                  </a:cubicBezTo>
                  <a:lnTo>
                    <a:pt x="6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41"/>
            <p:cNvSpPr/>
            <p:nvPr/>
          </p:nvSpPr>
          <p:spPr>
            <a:xfrm>
              <a:off x="709025" y="2090400"/>
              <a:ext cx="33250" cy="134075"/>
            </a:xfrm>
            <a:custGeom>
              <a:rect b="b" l="l" r="r" t="t"/>
              <a:pathLst>
                <a:path extrusionOk="0" h="5363" w="1330">
                  <a:moveTo>
                    <a:pt x="665" y="0"/>
                  </a:moveTo>
                  <a:cubicBezTo>
                    <a:pt x="332" y="0"/>
                    <a:pt x="0" y="230"/>
                    <a:pt x="0" y="688"/>
                  </a:cubicBezTo>
                  <a:lnTo>
                    <a:pt x="0" y="4675"/>
                  </a:lnTo>
                  <a:cubicBezTo>
                    <a:pt x="0" y="5133"/>
                    <a:pt x="332" y="5363"/>
                    <a:pt x="665" y="5363"/>
                  </a:cubicBezTo>
                  <a:cubicBezTo>
                    <a:pt x="997" y="5363"/>
                    <a:pt x="1329" y="5133"/>
                    <a:pt x="1329" y="4675"/>
                  </a:cubicBezTo>
                  <a:lnTo>
                    <a:pt x="1329" y="688"/>
                  </a:lnTo>
                  <a:cubicBezTo>
                    <a:pt x="1329" y="230"/>
                    <a:pt x="997" y="0"/>
                    <a:pt x="6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41"/>
            <p:cNvSpPr/>
            <p:nvPr/>
          </p:nvSpPr>
          <p:spPr>
            <a:xfrm>
              <a:off x="708450" y="2156850"/>
              <a:ext cx="33825" cy="67625"/>
            </a:xfrm>
            <a:custGeom>
              <a:rect b="b" l="l" r="r" t="t"/>
              <a:pathLst>
                <a:path extrusionOk="0" h="2705" w="1353">
                  <a:moveTo>
                    <a:pt x="23" y="1"/>
                  </a:moveTo>
                  <a:lnTo>
                    <a:pt x="23" y="2017"/>
                  </a:lnTo>
                  <a:cubicBezTo>
                    <a:pt x="0" y="2475"/>
                    <a:pt x="332" y="2705"/>
                    <a:pt x="670" y="2705"/>
                  </a:cubicBezTo>
                  <a:cubicBezTo>
                    <a:pt x="1008" y="2705"/>
                    <a:pt x="1352" y="2475"/>
                    <a:pt x="1352" y="2017"/>
                  </a:cubicBezTo>
                  <a:lnTo>
                    <a:pt x="13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41"/>
            <p:cNvSpPr/>
            <p:nvPr/>
          </p:nvSpPr>
          <p:spPr>
            <a:xfrm>
              <a:off x="419825" y="2058325"/>
              <a:ext cx="141450" cy="52950"/>
            </a:xfrm>
            <a:custGeom>
              <a:rect b="b" l="l" r="r" t="t"/>
              <a:pathLst>
                <a:path extrusionOk="0" h="2118" w="5658">
                  <a:moveTo>
                    <a:pt x="2815" y="0"/>
                  </a:moveTo>
                  <a:cubicBezTo>
                    <a:pt x="1955" y="0"/>
                    <a:pt x="1096" y="321"/>
                    <a:pt x="431" y="963"/>
                  </a:cubicBezTo>
                  <a:cubicBezTo>
                    <a:pt x="0" y="1465"/>
                    <a:pt x="442" y="2081"/>
                    <a:pt x="962" y="2081"/>
                  </a:cubicBezTo>
                  <a:cubicBezTo>
                    <a:pt x="1106" y="2081"/>
                    <a:pt x="1255" y="2034"/>
                    <a:pt x="1394" y="1925"/>
                  </a:cubicBezTo>
                  <a:cubicBezTo>
                    <a:pt x="1783" y="1536"/>
                    <a:pt x="2288" y="1341"/>
                    <a:pt x="2797" y="1341"/>
                  </a:cubicBezTo>
                  <a:cubicBezTo>
                    <a:pt x="3307" y="1341"/>
                    <a:pt x="3823" y="1536"/>
                    <a:pt x="4235" y="1925"/>
                  </a:cubicBezTo>
                  <a:cubicBezTo>
                    <a:pt x="4371" y="2061"/>
                    <a:pt x="4525" y="2118"/>
                    <a:pt x="4676" y="2118"/>
                  </a:cubicBezTo>
                  <a:cubicBezTo>
                    <a:pt x="5188" y="2118"/>
                    <a:pt x="5658" y="1458"/>
                    <a:pt x="5198" y="963"/>
                  </a:cubicBezTo>
                  <a:cubicBezTo>
                    <a:pt x="4533" y="321"/>
                    <a:pt x="3674" y="0"/>
                    <a:pt x="2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41"/>
            <p:cNvSpPr/>
            <p:nvPr/>
          </p:nvSpPr>
          <p:spPr>
            <a:xfrm>
              <a:off x="426025" y="2124775"/>
              <a:ext cx="128350" cy="51300"/>
            </a:xfrm>
            <a:custGeom>
              <a:rect b="b" l="l" r="r" t="t"/>
              <a:pathLst>
                <a:path extrusionOk="0" h="2052" w="5134">
                  <a:moveTo>
                    <a:pt x="2567" y="0"/>
                  </a:moveTo>
                  <a:cubicBezTo>
                    <a:pt x="1707" y="0"/>
                    <a:pt x="848" y="321"/>
                    <a:pt x="183" y="963"/>
                  </a:cubicBezTo>
                  <a:cubicBezTo>
                    <a:pt x="92" y="1054"/>
                    <a:pt x="46" y="1146"/>
                    <a:pt x="46" y="1284"/>
                  </a:cubicBezTo>
                  <a:cubicBezTo>
                    <a:pt x="0" y="1513"/>
                    <a:pt x="46" y="1742"/>
                    <a:pt x="183" y="1879"/>
                  </a:cubicBezTo>
                  <a:cubicBezTo>
                    <a:pt x="321" y="1994"/>
                    <a:pt x="493" y="2051"/>
                    <a:pt x="665" y="2051"/>
                  </a:cubicBezTo>
                  <a:cubicBezTo>
                    <a:pt x="837" y="2051"/>
                    <a:pt x="1008" y="1994"/>
                    <a:pt x="1146" y="1879"/>
                  </a:cubicBezTo>
                  <a:cubicBezTo>
                    <a:pt x="1535" y="1490"/>
                    <a:pt x="2040" y="1295"/>
                    <a:pt x="2549" y="1295"/>
                  </a:cubicBezTo>
                  <a:cubicBezTo>
                    <a:pt x="3059" y="1295"/>
                    <a:pt x="3575" y="1490"/>
                    <a:pt x="3987" y="1879"/>
                  </a:cubicBezTo>
                  <a:cubicBezTo>
                    <a:pt x="4125" y="1994"/>
                    <a:pt x="4297" y="2051"/>
                    <a:pt x="4469" y="2051"/>
                  </a:cubicBezTo>
                  <a:cubicBezTo>
                    <a:pt x="4640" y="2051"/>
                    <a:pt x="4812" y="1994"/>
                    <a:pt x="4950" y="1879"/>
                  </a:cubicBezTo>
                  <a:cubicBezTo>
                    <a:pt x="5087" y="1742"/>
                    <a:pt x="5133" y="1513"/>
                    <a:pt x="5087" y="1284"/>
                  </a:cubicBezTo>
                  <a:cubicBezTo>
                    <a:pt x="5087" y="1146"/>
                    <a:pt x="5041" y="1054"/>
                    <a:pt x="4950" y="963"/>
                  </a:cubicBezTo>
                  <a:cubicBezTo>
                    <a:pt x="4285" y="321"/>
                    <a:pt x="3426" y="0"/>
                    <a:pt x="2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41"/>
            <p:cNvSpPr/>
            <p:nvPr/>
          </p:nvSpPr>
          <p:spPr>
            <a:xfrm>
              <a:off x="426025" y="2156850"/>
              <a:ext cx="128350" cy="19225"/>
            </a:xfrm>
            <a:custGeom>
              <a:rect b="b" l="l" r="r" t="t"/>
              <a:pathLst>
                <a:path extrusionOk="0" h="769" w="5134">
                  <a:moveTo>
                    <a:pt x="46" y="1"/>
                  </a:moveTo>
                  <a:cubicBezTo>
                    <a:pt x="0" y="230"/>
                    <a:pt x="46" y="459"/>
                    <a:pt x="183" y="596"/>
                  </a:cubicBezTo>
                  <a:cubicBezTo>
                    <a:pt x="321" y="711"/>
                    <a:pt x="493" y="768"/>
                    <a:pt x="665" y="768"/>
                  </a:cubicBezTo>
                  <a:cubicBezTo>
                    <a:pt x="837" y="768"/>
                    <a:pt x="1008" y="711"/>
                    <a:pt x="1146" y="596"/>
                  </a:cubicBezTo>
                  <a:cubicBezTo>
                    <a:pt x="1535" y="207"/>
                    <a:pt x="2040" y="12"/>
                    <a:pt x="2549" y="12"/>
                  </a:cubicBezTo>
                  <a:cubicBezTo>
                    <a:pt x="3059" y="12"/>
                    <a:pt x="3575" y="207"/>
                    <a:pt x="3987" y="596"/>
                  </a:cubicBezTo>
                  <a:cubicBezTo>
                    <a:pt x="4125" y="711"/>
                    <a:pt x="4297" y="768"/>
                    <a:pt x="4469" y="768"/>
                  </a:cubicBezTo>
                  <a:cubicBezTo>
                    <a:pt x="4640" y="768"/>
                    <a:pt x="4812" y="711"/>
                    <a:pt x="4950" y="596"/>
                  </a:cubicBezTo>
                  <a:cubicBezTo>
                    <a:pt x="5087" y="459"/>
                    <a:pt x="5133" y="230"/>
                    <a:pt x="5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41"/>
            <p:cNvSpPr/>
            <p:nvPr/>
          </p:nvSpPr>
          <p:spPr>
            <a:xfrm>
              <a:off x="439775" y="2190650"/>
              <a:ext cx="301350" cy="370675"/>
            </a:xfrm>
            <a:custGeom>
              <a:rect b="b" l="l" r="r" t="t"/>
              <a:pathLst>
                <a:path extrusionOk="0" h="14827" w="12054">
                  <a:moveTo>
                    <a:pt x="2017" y="1"/>
                  </a:moveTo>
                  <a:cubicBezTo>
                    <a:pt x="1008" y="1"/>
                    <a:pt x="0" y="665"/>
                    <a:pt x="0" y="1994"/>
                  </a:cubicBezTo>
                  <a:lnTo>
                    <a:pt x="0" y="14139"/>
                  </a:lnTo>
                  <a:cubicBezTo>
                    <a:pt x="0" y="14506"/>
                    <a:pt x="321" y="14826"/>
                    <a:pt x="688" y="14826"/>
                  </a:cubicBezTo>
                  <a:lnTo>
                    <a:pt x="11366" y="14826"/>
                  </a:lnTo>
                  <a:cubicBezTo>
                    <a:pt x="11733" y="14826"/>
                    <a:pt x="12053" y="14506"/>
                    <a:pt x="12053" y="14139"/>
                  </a:cubicBezTo>
                  <a:lnTo>
                    <a:pt x="12053" y="8685"/>
                  </a:lnTo>
                  <a:cubicBezTo>
                    <a:pt x="12053" y="7585"/>
                    <a:pt x="11137" y="6715"/>
                    <a:pt x="10037" y="6715"/>
                  </a:cubicBezTo>
                  <a:cubicBezTo>
                    <a:pt x="9986" y="6710"/>
                    <a:pt x="9935" y="6708"/>
                    <a:pt x="9886" y="6708"/>
                  </a:cubicBezTo>
                  <a:cubicBezTo>
                    <a:pt x="9441" y="6708"/>
                    <a:pt x="9037" y="6889"/>
                    <a:pt x="8708" y="7219"/>
                  </a:cubicBezTo>
                  <a:cubicBezTo>
                    <a:pt x="8318" y="6898"/>
                    <a:pt x="7837" y="6738"/>
                    <a:pt x="7356" y="6738"/>
                  </a:cubicBezTo>
                  <a:cubicBezTo>
                    <a:pt x="6875" y="6738"/>
                    <a:pt x="6393" y="6898"/>
                    <a:pt x="6004" y="7219"/>
                  </a:cubicBezTo>
                  <a:cubicBezTo>
                    <a:pt x="5657" y="6872"/>
                    <a:pt x="5181" y="6699"/>
                    <a:pt x="4693" y="6699"/>
                  </a:cubicBezTo>
                  <a:cubicBezTo>
                    <a:pt x="4472" y="6699"/>
                    <a:pt x="4248" y="6735"/>
                    <a:pt x="4033" y="6806"/>
                  </a:cubicBezTo>
                  <a:lnTo>
                    <a:pt x="4033" y="1994"/>
                  </a:lnTo>
                  <a:cubicBezTo>
                    <a:pt x="4033" y="665"/>
                    <a:pt x="3025" y="1"/>
                    <a:pt x="2017" y="1"/>
                  </a:cubicBezTo>
                  <a:close/>
                </a:path>
              </a:pathLst>
            </a:custGeom>
            <a:solidFill>
              <a:srgbClr val="FFCF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41"/>
            <p:cNvSpPr/>
            <p:nvPr/>
          </p:nvSpPr>
          <p:spPr>
            <a:xfrm>
              <a:off x="471850" y="2222450"/>
              <a:ext cx="236050" cy="304500"/>
            </a:xfrm>
            <a:custGeom>
              <a:rect b="b" l="l" r="r" t="t"/>
              <a:pathLst>
                <a:path extrusionOk="0" h="12180" w="9442">
                  <a:moveTo>
                    <a:pt x="711" y="0"/>
                  </a:moveTo>
                  <a:cubicBezTo>
                    <a:pt x="356" y="0"/>
                    <a:pt x="0" y="241"/>
                    <a:pt x="46" y="722"/>
                  </a:cubicBezTo>
                  <a:lnTo>
                    <a:pt x="46" y="12180"/>
                  </a:lnTo>
                  <a:lnTo>
                    <a:pt x="9441" y="12180"/>
                  </a:lnTo>
                  <a:lnTo>
                    <a:pt x="9441" y="7413"/>
                  </a:lnTo>
                  <a:cubicBezTo>
                    <a:pt x="9395" y="7024"/>
                    <a:pt x="9075" y="6829"/>
                    <a:pt x="8754" y="6829"/>
                  </a:cubicBezTo>
                  <a:cubicBezTo>
                    <a:pt x="8433" y="6829"/>
                    <a:pt x="8112" y="7024"/>
                    <a:pt x="8066" y="7413"/>
                  </a:cubicBezTo>
                  <a:lnTo>
                    <a:pt x="8066" y="8788"/>
                  </a:lnTo>
                  <a:cubicBezTo>
                    <a:pt x="8066" y="9224"/>
                    <a:pt x="7734" y="9441"/>
                    <a:pt x="7402" y="9441"/>
                  </a:cubicBezTo>
                  <a:cubicBezTo>
                    <a:pt x="7070" y="9441"/>
                    <a:pt x="6737" y="9224"/>
                    <a:pt x="6737" y="8788"/>
                  </a:cubicBezTo>
                  <a:lnTo>
                    <a:pt x="6737" y="7413"/>
                  </a:lnTo>
                  <a:cubicBezTo>
                    <a:pt x="6691" y="7024"/>
                    <a:pt x="6382" y="6829"/>
                    <a:pt x="6073" y="6829"/>
                  </a:cubicBezTo>
                  <a:cubicBezTo>
                    <a:pt x="5763" y="6829"/>
                    <a:pt x="5454" y="7024"/>
                    <a:pt x="5408" y="7413"/>
                  </a:cubicBezTo>
                  <a:lnTo>
                    <a:pt x="5408" y="8788"/>
                  </a:lnTo>
                  <a:cubicBezTo>
                    <a:pt x="5408" y="9224"/>
                    <a:pt x="5076" y="9441"/>
                    <a:pt x="4744" y="9441"/>
                  </a:cubicBezTo>
                  <a:cubicBezTo>
                    <a:pt x="4411" y="9441"/>
                    <a:pt x="4079" y="9224"/>
                    <a:pt x="4079" y="8788"/>
                  </a:cubicBezTo>
                  <a:lnTo>
                    <a:pt x="4079" y="7413"/>
                  </a:lnTo>
                  <a:cubicBezTo>
                    <a:pt x="4033" y="7024"/>
                    <a:pt x="3713" y="6829"/>
                    <a:pt x="3397" y="6829"/>
                  </a:cubicBezTo>
                  <a:cubicBezTo>
                    <a:pt x="3082" y="6829"/>
                    <a:pt x="2773" y="7024"/>
                    <a:pt x="2750" y="7413"/>
                  </a:cubicBezTo>
                  <a:lnTo>
                    <a:pt x="2750" y="8742"/>
                  </a:lnTo>
                  <a:cubicBezTo>
                    <a:pt x="2750" y="9201"/>
                    <a:pt x="2406" y="9430"/>
                    <a:pt x="2063" y="9430"/>
                  </a:cubicBezTo>
                  <a:cubicBezTo>
                    <a:pt x="1719" y="9430"/>
                    <a:pt x="1375" y="9201"/>
                    <a:pt x="1375" y="8742"/>
                  </a:cubicBezTo>
                  <a:lnTo>
                    <a:pt x="1375" y="722"/>
                  </a:lnTo>
                  <a:cubicBezTo>
                    <a:pt x="1421" y="241"/>
                    <a:pt x="1066" y="0"/>
                    <a:pt x="711" y="0"/>
                  </a:cubicBezTo>
                  <a:close/>
                </a:path>
              </a:pathLst>
            </a:custGeom>
            <a:solidFill>
              <a:srgbClr val="FFDE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6" name="Google Shape;3296;p341"/>
          <p:cNvGrpSpPr/>
          <p:nvPr/>
        </p:nvGrpSpPr>
        <p:grpSpPr>
          <a:xfrm>
            <a:off x="8303201" y="3701360"/>
            <a:ext cx="823389" cy="736453"/>
            <a:chOff x="1910900" y="1955475"/>
            <a:chExt cx="568325" cy="572625"/>
          </a:xfrm>
        </p:grpSpPr>
        <p:sp>
          <p:nvSpPr>
            <p:cNvPr id="3297" name="Google Shape;3297;p341"/>
            <p:cNvSpPr/>
            <p:nvPr/>
          </p:nvSpPr>
          <p:spPr>
            <a:xfrm>
              <a:off x="1941850" y="2294225"/>
              <a:ext cx="511475" cy="99925"/>
            </a:xfrm>
            <a:custGeom>
              <a:rect b="b" l="l" r="r" t="t"/>
              <a:pathLst>
                <a:path extrusionOk="0" h="3997" w="20459">
                  <a:moveTo>
                    <a:pt x="16898" y="1"/>
                  </a:moveTo>
                  <a:cubicBezTo>
                    <a:pt x="16872" y="1"/>
                    <a:pt x="16846" y="2"/>
                    <a:pt x="16820" y="5"/>
                  </a:cubicBezTo>
                  <a:lnTo>
                    <a:pt x="3483" y="5"/>
                  </a:lnTo>
                  <a:cubicBezTo>
                    <a:pt x="3117" y="5"/>
                    <a:pt x="2796" y="280"/>
                    <a:pt x="2796" y="647"/>
                  </a:cubicBezTo>
                  <a:lnTo>
                    <a:pt x="2796" y="2663"/>
                  </a:lnTo>
                  <a:lnTo>
                    <a:pt x="779" y="2663"/>
                  </a:lnTo>
                  <a:cubicBezTo>
                    <a:pt x="0" y="2755"/>
                    <a:pt x="0" y="3901"/>
                    <a:pt x="779" y="3992"/>
                  </a:cubicBezTo>
                  <a:lnTo>
                    <a:pt x="8800" y="3992"/>
                  </a:lnTo>
                  <a:cubicBezTo>
                    <a:pt x="8829" y="3995"/>
                    <a:pt x="8858" y="3996"/>
                    <a:pt x="8886" y="3996"/>
                  </a:cubicBezTo>
                  <a:cubicBezTo>
                    <a:pt x="9779" y="3996"/>
                    <a:pt x="9779" y="2659"/>
                    <a:pt x="8886" y="2659"/>
                  </a:cubicBezTo>
                  <a:cubicBezTo>
                    <a:pt x="8858" y="2659"/>
                    <a:pt x="8829" y="2661"/>
                    <a:pt x="8800" y="2663"/>
                  </a:cubicBezTo>
                  <a:lnTo>
                    <a:pt x="4125" y="2663"/>
                  </a:lnTo>
                  <a:lnTo>
                    <a:pt x="4125" y="1334"/>
                  </a:lnTo>
                  <a:lnTo>
                    <a:pt x="16178" y="1334"/>
                  </a:lnTo>
                  <a:lnTo>
                    <a:pt x="16178" y="2663"/>
                  </a:lnTo>
                  <a:lnTo>
                    <a:pt x="11504" y="2663"/>
                  </a:lnTo>
                  <a:cubicBezTo>
                    <a:pt x="11474" y="2661"/>
                    <a:pt x="11445" y="2659"/>
                    <a:pt x="11417" y="2659"/>
                  </a:cubicBezTo>
                  <a:cubicBezTo>
                    <a:pt x="10524" y="2659"/>
                    <a:pt x="10524" y="3996"/>
                    <a:pt x="11417" y="3996"/>
                  </a:cubicBezTo>
                  <a:cubicBezTo>
                    <a:pt x="11445" y="3996"/>
                    <a:pt x="11474" y="3995"/>
                    <a:pt x="11504" y="3992"/>
                  </a:cubicBezTo>
                  <a:lnTo>
                    <a:pt x="19524" y="3992"/>
                  </a:lnTo>
                  <a:cubicBezTo>
                    <a:pt x="19552" y="3995"/>
                    <a:pt x="19580" y="3996"/>
                    <a:pt x="19606" y="3996"/>
                  </a:cubicBezTo>
                  <a:cubicBezTo>
                    <a:pt x="20459" y="3996"/>
                    <a:pt x="20459" y="2659"/>
                    <a:pt x="19606" y="2659"/>
                  </a:cubicBezTo>
                  <a:cubicBezTo>
                    <a:pt x="19580" y="2659"/>
                    <a:pt x="19552" y="2661"/>
                    <a:pt x="19524" y="2663"/>
                  </a:cubicBezTo>
                  <a:lnTo>
                    <a:pt x="17507" y="2663"/>
                  </a:lnTo>
                  <a:lnTo>
                    <a:pt x="17507" y="647"/>
                  </a:lnTo>
                  <a:cubicBezTo>
                    <a:pt x="17507" y="304"/>
                    <a:pt x="17267" y="1"/>
                    <a:pt x="16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41"/>
            <p:cNvSpPr/>
            <p:nvPr/>
          </p:nvSpPr>
          <p:spPr>
            <a:xfrm>
              <a:off x="2145775" y="2294350"/>
              <a:ext cx="99725" cy="233750"/>
            </a:xfrm>
            <a:custGeom>
              <a:rect b="b" l="l" r="r" t="t"/>
              <a:pathLst>
                <a:path extrusionOk="0" h="9350" w="3989">
                  <a:moveTo>
                    <a:pt x="643" y="0"/>
                  </a:moveTo>
                  <a:cubicBezTo>
                    <a:pt x="276" y="0"/>
                    <a:pt x="1" y="275"/>
                    <a:pt x="1" y="642"/>
                  </a:cubicBezTo>
                  <a:lnTo>
                    <a:pt x="1" y="8662"/>
                  </a:lnTo>
                  <a:cubicBezTo>
                    <a:pt x="1" y="9029"/>
                    <a:pt x="276" y="9349"/>
                    <a:pt x="643" y="9349"/>
                  </a:cubicBezTo>
                  <a:lnTo>
                    <a:pt x="3347" y="9349"/>
                  </a:lnTo>
                  <a:cubicBezTo>
                    <a:pt x="3713" y="9349"/>
                    <a:pt x="3988" y="9029"/>
                    <a:pt x="3988" y="8662"/>
                  </a:cubicBezTo>
                  <a:lnTo>
                    <a:pt x="3988" y="642"/>
                  </a:lnTo>
                  <a:cubicBezTo>
                    <a:pt x="3988" y="275"/>
                    <a:pt x="3713" y="0"/>
                    <a:pt x="3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41"/>
            <p:cNvSpPr/>
            <p:nvPr/>
          </p:nvSpPr>
          <p:spPr>
            <a:xfrm>
              <a:off x="1910900" y="2023950"/>
              <a:ext cx="568325" cy="303650"/>
            </a:xfrm>
            <a:custGeom>
              <a:rect b="b" l="l" r="r" t="t"/>
              <a:pathLst>
                <a:path extrusionOk="0" h="12146" w="22733">
                  <a:moveTo>
                    <a:pt x="2017" y="0"/>
                  </a:moveTo>
                  <a:cubicBezTo>
                    <a:pt x="917" y="0"/>
                    <a:pt x="1" y="917"/>
                    <a:pt x="1" y="2017"/>
                  </a:cubicBezTo>
                  <a:lnTo>
                    <a:pt x="1" y="10175"/>
                  </a:lnTo>
                  <a:cubicBezTo>
                    <a:pt x="1" y="11274"/>
                    <a:pt x="917" y="12145"/>
                    <a:pt x="2017" y="12145"/>
                  </a:cubicBezTo>
                  <a:lnTo>
                    <a:pt x="20762" y="12145"/>
                  </a:lnTo>
                  <a:cubicBezTo>
                    <a:pt x="21862" y="12145"/>
                    <a:pt x="22732" y="11274"/>
                    <a:pt x="22732" y="10175"/>
                  </a:cubicBezTo>
                  <a:lnTo>
                    <a:pt x="22732" y="2017"/>
                  </a:lnTo>
                  <a:cubicBezTo>
                    <a:pt x="22732" y="917"/>
                    <a:pt x="21862" y="0"/>
                    <a:pt x="207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41"/>
            <p:cNvSpPr/>
            <p:nvPr/>
          </p:nvSpPr>
          <p:spPr>
            <a:xfrm>
              <a:off x="1945275" y="2057175"/>
              <a:ext cx="500725" cy="237200"/>
            </a:xfrm>
            <a:custGeom>
              <a:rect b="b" l="l" r="r" t="t"/>
              <a:pathLst>
                <a:path extrusionOk="0" h="9488" w="20029">
                  <a:moveTo>
                    <a:pt x="642" y="0"/>
                  </a:moveTo>
                  <a:cubicBezTo>
                    <a:pt x="276" y="0"/>
                    <a:pt x="1" y="321"/>
                    <a:pt x="1" y="688"/>
                  </a:cubicBezTo>
                  <a:lnTo>
                    <a:pt x="1" y="8800"/>
                  </a:lnTo>
                  <a:cubicBezTo>
                    <a:pt x="1" y="9166"/>
                    <a:pt x="276" y="9441"/>
                    <a:pt x="642" y="9487"/>
                  </a:cubicBezTo>
                  <a:lnTo>
                    <a:pt x="19387" y="9487"/>
                  </a:lnTo>
                  <a:cubicBezTo>
                    <a:pt x="19753" y="9487"/>
                    <a:pt x="20028" y="9212"/>
                    <a:pt x="20028" y="8846"/>
                  </a:cubicBezTo>
                  <a:lnTo>
                    <a:pt x="20028" y="688"/>
                  </a:lnTo>
                  <a:cubicBezTo>
                    <a:pt x="20028" y="321"/>
                    <a:pt x="19753" y="0"/>
                    <a:pt x="19387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41"/>
            <p:cNvSpPr/>
            <p:nvPr/>
          </p:nvSpPr>
          <p:spPr>
            <a:xfrm>
              <a:off x="2196200" y="2057175"/>
              <a:ext cx="249800" cy="237200"/>
            </a:xfrm>
            <a:custGeom>
              <a:rect b="b" l="l" r="r" t="t"/>
              <a:pathLst>
                <a:path extrusionOk="0" h="9488" w="9992">
                  <a:moveTo>
                    <a:pt x="0" y="0"/>
                  </a:moveTo>
                  <a:lnTo>
                    <a:pt x="0" y="9487"/>
                  </a:lnTo>
                  <a:lnTo>
                    <a:pt x="9350" y="9487"/>
                  </a:lnTo>
                  <a:cubicBezTo>
                    <a:pt x="9716" y="9441"/>
                    <a:pt x="9991" y="9166"/>
                    <a:pt x="9991" y="8800"/>
                  </a:cubicBezTo>
                  <a:lnTo>
                    <a:pt x="9991" y="688"/>
                  </a:lnTo>
                  <a:cubicBezTo>
                    <a:pt x="9991" y="321"/>
                    <a:pt x="9716" y="0"/>
                    <a:pt x="9350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41"/>
            <p:cNvSpPr/>
            <p:nvPr/>
          </p:nvSpPr>
          <p:spPr>
            <a:xfrm>
              <a:off x="2346300" y="1957200"/>
              <a:ext cx="33250" cy="66775"/>
            </a:xfrm>
            <a:custGeom>
              <a:rect b="b" l="l" r="r" t="t"/>
              <a:pathLst>
                <a:path extrusionOk="0" h="2671" w="1330">
                  <a:moveTo>
                    <a:pt x="665" y="1"/>
                  </a:moveTo>
                  <a:cubicBezTo>
                    <a:pt x="332" y="1"/>
                    <a:pt x="0" y="218"/>
                    <a:pt x="0" y="654"/>
                  </a:cubicBezTo>
                  <a:lnTo>
                    <a:pt x="0" y="2029"/>
                  </a:lnTo>
                  <a:cubicBezTo>
                    <a:pt x="0" y="2395"/>
                    <a:pt x="275" y="2670"/>
                    <a:pt x="642" y="2670"/>
                  </a:cubicBezTo>
                  <a:cubicBezTo>
                    <a:pt x="1008" y="2670"/>
                    <a:pt x="1329" y="2395"/>
                    <a:pt x="1329" y="2029"/>
                  </a:cubicBezTo>
                  <a:lnTo>
                    <a:pt x="1329" y="654"/>
                  </a:lnTo>
                  <a:cubicBezTo>
                    <a:pt x="1329" y="218"/>
                    <a:pt x="997" y="1"/>
                    <a:pt x="6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41"/>
            <p:cNvSpPr/>
            <p:nvPr/>
          </p:nvSpPr>
          <p:spPr>
            <a:xfrm>
              <a:off x="2311925" y="1990425"/>
              <a:ext cx="100850" cy="101150"/>
            </a:xfrm>
            <a:custGeom>
              <a:rect b="b" l="l" r="r" t="t"/>
              <a:pathLst>
                <a:path extrusionOk="0" h="4046" w="4034">
                  <a:moveTo>
                    <a:pt x="2017" y="1"/>
                  </a:moveTo>
                  <a:cubicBezTo>
                    <a:pt x="1009" y="1"/>
                    <a:pt x="0" y="677"/>
                    <a:pt x="0" y="2029"/>
                  </a:cubicBezTo>
                  <a:lnTo>
                    <a:pt x="0" y="3404"/>
                  </a:lnTo>
                  <a:cubicBezTo>
                    <a:pt x="0" y="3770"/>
                    <a:pt x="321" y="4045"/>
                    <a:pt x="688" y="4045"/>
                  </a:cubicBezTo>
                  <a:lnTo>
                    <a:pt x="3392" y="4045"/>
                  </a:lnTo>
                  <a:cubicBezTo>
                    <a:pt x="3758" y="4045"/>
                    <a:pt x="4033" y="3724"/>
                    <a:pt x="4033" y="3358"/>
                  </a:cubicBezTo>
                  <a:lnTo>
                    <a:pt x="4033" y="2029"/>
                  </a:lnTo>
                  <a:cubicBezTo>
                    <a:pt x="4033" y="677"/>
                    <a:pt x="3025" y="1"/>
                    <a:pt x="20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41"/>
            <p:cNvSpPr/>
            <p:nvPr/>
          </p:nvSpPr>
          <p:spPr>
            <a:xfrm>
              <a:off x="2177875" y="1955475"/>
              <a:ext cx="35525" cy="68500"/>
            </a:xfrm>
            <a:custGeom>
              <a:rect b="b" l="l" r="r" t="t"/>
              <a:pathLst>
                <a:path extrusionOk="0" h="2740" w="1421">
                  <a:moveTo>
                    <a:pt x="711" y="1"/>
                  </a:moveTo>
                  <a:cubicBezTo>
                    <a:pt x="355" y="1"/>
                    <a:pt x="0" y="242"/>
                    <a:pt x="46" y="723"/>
                  </a:cubicBezTo>
                  <a:lnTo>
                    <a:pt x="46" y="2098"/>
                  </a:lnTo>
                  <a:cubicBezTo>
                    <a:pt x="46" y="2464"/>
                    <a:pt x="321" y="2739"/>
                    <a:pt x="733" y="2739"/>
                  </a:cubicBezTo>
                  <a:cubicBezTo>
                    <a:pt x="1100" y="2739"/>
                    <a:pt x="1375" y="2464"/>
                    <a:pt x="1375" y="2098"/>
                  </a:cubicBezTo>
                  <a:lnTo>
                    <a:pt x="1375" y="723"/>
                  </a:lnTo>
                  <a:cubicBezTo>
                    <a:pt x="1421" y="242"/>
                    <a:pt x="1066" y="1"/>
                    <a:pt x="7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41"/>
            <p:cNvSpPr/>
            <p:nvPr/>
          </p:nvSpPr>
          <p:spPr>
            <a:xfrm>
              <a:off x="2010600" y="1955475"/>
              <a:ext cx="35525" cy="68500"/>
            </a:xfrm>
            <a:custGeom>
              <a:rect b="b" l="l" r="r" t="t"/>
              <a:pathLst>
                <a:path extrusionOk="0" h="2740" w="1421">
                  <a:moveTo>
                    <a:pt x="710" y="1"/>
                  </a:moveTo>
                  <a:cubicBezTo>
                    <a:pt x="355" y="1"/>
                    <a:pt x="0" y="242"/>
                    <a:pt x="46" y="723"/>
                  </a:cubicBezTo>
                  <a:lnTo>
                    <a:pt x="46" y="2098"/>
                  </a:lnTo>
                  <a:cubicBezTo>
                    <a:pt x="46" y="2464"/>
                    <a:pt x="321" y="2739"/>
                    <a:pt x="733" y="2739"/>
                  </a:cubicBezTo>
                  <a:cubicBezTo>
                    <a:pt x="1100" y="2739"/>
                    <a:pt x="1375" y="2464"/>
                    <a:pt x="1375" y="2098"/>
                  </a:cubicBezTo>
                  <a:lnTo>
                    <a:pt x="1375" y="723"/>
                  </a:lnTo>
                  <a:cubicBezTo>
                    <a:pt x="1421" y="242"/>
                    <a:pt x="1066" y="1"/>
                    <a:pt x="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41"/>
            <p:cNvSpPr/>
            <p:nvPr/>
          </p:nvSpPr>
          <p:spPr>
            <a:xfrm>
              <a:off x="1978500" y="1994725"/>
              <a:ext cx="100850" cy="96850"/>
            </a:xfrm>
            <a:custGeom>
              <a:rect b="b" l="l" r="r" t="t"/>
              <a:pathLst>
                <a:path extrusionOk="0" h="3874" w="4034">
                  <a:moveTo>
                    <a:pt x="1994" y="1"/>
                  </a:moveTo>
                  <a:cubicBezTo>
                    <a:pt x="1043" y="1"/>
                    <a:pt x="92" y="619"/>
                    <a:pt x="1" y="1857"/>
                  </a:cubicBezTo>
                  <a:lnTo>
                    <a:pt x="1" y="3232"/>
                  </a:lnTo>
                  <a:cubicBezTo>
                    <a:pt x="1" y="3598"/>
                    <a:pt x="276" y="3873"/>
                    <a:pt x="642" y="3873"/>
                  </a:cubicBezTo>
                  <a:lnTo>
                    <a:pt x="3346" y="3873"/>
                  </a:lnTo>
                  <a:cubicBezTo>
                    <a:pt x="3713" y="3873"/>
                    <a:pt x="4034" y="3552"/>
                    <a:pt x="3988" y="3186"/>
                  </a:cubicBezTo>
                  <a:lnTo>
                    <a:pt x="3988" y="1857"/>
                  </a:lnTo>
                  <a:cubicBezTo>
                    <a:pt x="3896" y="619"/>
                    <a:pt x="2945" y="1"/>
                    <a:pt x="1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41"/>
            <p:cNvSpPr/>
            <p:nvPr/>
          </p:nvSpPr>
          <p:spPr>
            <a:xfrm>
              <a:off x="2145775" y="1994725"/>
              <a:ext cx="99725" cy="96850"/>
            </a:xfrm>
            <a:custGeom>
              <a:rect b="b" l="l" r="r" t="t"/>
              <a:pathLst>
                <a:path extrusionOk="0" h="3874" w="3989">
                  <a:moveTo>
                    <a:pt x="1995" y="1"/>
                  </a:moveTo>
                  <a:cubicBezTo>
                    <a:pt x="1044" y="1"/>
                    <a:pt x="93" y="619"/>
                    <a:pt x="1" y="1857"/>
                  </a:cubicBezTo>
                  <a:lnTo>
                    <a:pt x="1" y="3232"/>
                  </a:lnTo>
                  <a:cubicBezTo>
                    <a:pt x="1" y="3598"/>
                    <a:pt x="276" y="3873"/>
                    <a:pt x="643" y="3873"/>
                  </a:cubicBezTo>
                  <a:lnTo>
                    <a:pt x="3347" y="3873"/>
                  </a:lnTo>
                  <a:cubicBezTo>
                    <a:pt x="3713" y="3873"/>
                    <a:pt x="3988" y="3552"/>
                    <a:pt x="3988" y="3186"/>
                  </a:cubicBezTo>
                  <a:lnTo>
                    <a:pt x="3988" y="1857"/>
                  </a:lnTo>
                  <a:cubicBezTo>
                    <a:pt x="3896" y="619"/>
                    <a:pt x="2946" y="1"/>
                    <a:pt x="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8" name="Google Shape;3308;p341"/>
          <p:cNvGrpSpPr/>
          <p:nvPr/>
        </p:nvGrpSpPr>
        <p:grpSpPr>
          <a:xfrm>
            <a:off x="8285768" y="2157216"/>
            <a:ext cx="858233" cy="733881"/>
            <a:chOff x="1126075" y="1798225"/>
            <a:chExt cx="592375" cy="570625"/>
          </a:xfrm>
        </p:grpSpPr>
        <p:sp>
          <p:nvSpPr>
            <p:cNvPr id="3309" name="Google Shape;3309;p341"/>
            <p:cNvSpPr/>
            <p:nvPr/>
          </p:nvSpPr>
          <p:spPr>
            <a:xfrm>
              <a:off x="1602700" y="1925700"/>
              <a:ext cx="115750" cy="316525"/>
            </a:xfrm>
            <a:custGeom>
              <a:rect b="b" l="l" r="r" t="t"/>
              <a:pathLst>
                <a:path extrusionOk="0" h="12661" w="4630">
                  <a:moveTo>
                    <a:pt x="757" y="0"/>
                  </a:moveTo>
                  <a:cubicBezTo>
                    <a:pt x="585" y="0"/>
                    <a:pt x="413" y="58"/>
                    <a:pt x="276" y="172"/>
                  </a:cubicBezTo>
                  <a:cubicBezTo>
                    <a:pt x="1" y="447"/>
                    <a:pt x="1" y="860"/>
                    <a:pt x="276" y="1135"/>
                  </a:cubicBezTo>
                  <a:cubicBezTo>
                    <a:pt x="3163" y="4022"/>
                    <a:pt x="3163" y="8651"/>
                    <a:pt x="276" y="11538"/>
                  </a:cubicBezTo>
                  <a:cubicBezTo>
                    <a:pt x="1" y="11767"/>
                    <a:pt x="1" y="12226"/>
                    <a:pt x="276" y="12455"/>
                  </a:cubicBezTo>
                  <a:cubicBezTo>
                    <a:pt x="413" y="12592"/>
                    <a:pt x="585" y="12661"/>
                    <a:pt x="757" y="12661"/>
                  </a:cubicBezTo>
                  <a:cubicBezTo>
                    <a:pt x="929" y="12661"/>
                    <a:pt x="1100" y="12592"/>
                    <a:pt x="1238" y="12455"/>
                  </a:cubicBezTo>
                  <a:cubicBezTo>
                    <a:pt x="4629" y="9063"/>
                    <a:pt x="4629" y="3564"/>
                    <a:pt x="1238" y="172"/>
                  </a:cubicBezTo>
                  <a:cubicBezTo>
                    <a:pt x="1100" y="58"/>
                    <a:pt x="929" y="0"/>
                    <a:pt x="757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41"/>
            <p:cNvSpPr/>
            <p:nvPr/>
          </p:nvSpPr>
          <p:spPr>
            <a:xfrm>
              <a:off x="1555725" y="1972950"/>
              <a:ext cx="89400" cy="222300"/>
            </a:xfrm>
            <a:custGeom>
              <a:rect b="b" l="l" r="r" t="t"/>
              <a:pathLst>
                <a:path extrusionOk="0" h="8892" w="3576">
                  <a:moveTo>
                    <a:pt x="734" y="1"/>
                  </a:moveTo>
                  <a:cubicBezTo>
                    <a:pt x="562" y="1"/>
                    <a:pt x="390" y="70"/>
                    <a:pt x="275" y="207"/>
                  </a:cubicBezTo>
                  <a:cubicBezTo>
                    <a:pt x="0" y="436"/>
                    <a:pt x="0" y="849"/>
                    <a:pt x="275" y="1124"/>
                  </a:cubicBezTo>
                  <a:cubicBezTo>
                    <a:pt x="2109" y="2957"/>
                    <a:pt x="2109" y="5936"/>
                    <a:pt x="275" y="7769"/>
                  </a:cubicBezTo>
                  <a:cubicBezTo>
                    <a:pt x="0" y="7998"/>
                    <a:pt x="0" y="8411"/>
                    <a:pt x="275" y="8686"/>
                  </a:cubicBezTo>
                  <a:cubicBezTo>
                    <a:pt x="390" y="8823"/>
                    <a:pt x="562" y="8892"/>
                    <a:pt x="734" y="8892"/>
                  </a:cubicBezTo>
                  <a:cubicBezTo>
                    <a:pt x="906" y="8892"/>
                    <a:pt x="1077" y="8823"/>
                    <a:pt x="1192" y="8686"/>
                  </a:cubicBezTo>
                  <a:cubicBezTo>
                    <a:pt x="3575" y="6348"/>
                    <a:pt x="3575" y="2544"/>
                    <a:pt x="1192" y="207"/>
                  </a:cubicBezTo>
                  <a:cubicBezTo>
                    <a:pt x="1077" y="70"/>
                    <a:pt x="906" y="1"/>
                    <a:pt x="734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41"/>
            <p:cNvSpPr/>
            <p:nvPr/>
          </p:nvSpPr>
          <p:spPr>
            <a:xfrm>
              <a:off x="1503300" y="2019800"/>
              <a:ext cx="68500" cy="128475"/>
            </a:xfrm>
            <a:custGeom>
              <a:rect b="b" l="l" r="r" t="t"/>
              <a:pathLst>
                <a:path extrusionOk="0" h="5139" w="2740">
                  <a:moveTo>
                    <a:pt x="941" y="1"/>
                  </a:moveTo>
                  <a:cubicBezTo>
                    <a:pt x="427" y="1"/>
                    <a:pt x="1" y="682"/>
                    <a:pt x="493" y="1175"/>
                  </a:cubicBezTo>
                  <a:cubicBezTo>
                    <a:pt x="1273" y="1954"/>
                    <a:pt x="1273" y="3191"/>
                    <a:pt x="493" y="3970"/>
                  </a:cubicBezTo>
                  <a:cubicBezTo>
                    <a:pt x="218" y="4245"/>
                    <a:pt x="218" y="4658"/>
                    <a:pt x="493" y="4933"/>
                  </a:cubicBezTo>
                  <a:cubicBezTo>
                    <a:pt x="608" y="5070"/>
                    <a:pt x="768" y="5139"/>
                    <a:pt x="935" y="5139"/>
                  </a:cubicBezTo>
                  <a:cubicBezTo>
                    <a:pt x="1101" y="5139"/>
                    <a:pt x="1273" y="5070"/>
                    <a:pt x="1410" y="4933"/>
                  </a:cubicBezTo>
                  <a:cubicBezTo>
                    <a:pt x="2739" y="3604"/>
                    <a:pt x="2739" y="1495"/>
                    <a:pt x="1410" y="212"/>
                  </a:cubicBezTo>
                  <a:cubicBezTo>
                    <a:pt x="1261" y="63"/>
                    <a:pt x="1097" y="1"/>
                    <a:pt x="941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41"/>
            <p:cNvSpPr/>
            <p:nvPr/>
          </p:nvSpPr>
          <p:spPr>
            <a:xfrm>
              <a:off x="1126075" y="1900200"/>
              <a:ext cx="336875" cy="334575"/>
            </a:xfrm>
            <a:custGeom>
              <a:rect b="b" l="l" r="r" t="t"/>
              <a:pathLst>
                <a:path extrusionOk="0" h="13383" w="13475">
                  <a:moveTo>
                    <a:pt x="1329" y="1"/>
                  </a:moveTo>
                  <a:lnTo>
                    <a:pt x="0" y="1330"/>
                  </a:lnTo>
                  <a:lnTo>
                    <a:pt x="0" y="12054"/>
                  </a:lnTo>
                  <a:lnTo>
                    <a:pt x="1329" y="13383"/>
                  </a:lnTo>
                  <a:lnTo>
                    <a:pt x="12145" y="13383"/>
                  </a:lnTo>
                  <a:lnTo>
                    <a:pt x="13474" y="12054"/>
                  </a:lnTo>
                  <a:lnTo>
                    <a:pt x="13474" y="1330"/>
                  </a:lnTo>
                  <a:lnTo>
                    <a:pt x="121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41"/>
            <p:cNvSpPr/>
            <p:nvPr/>
          </p:nvSpPr>
          <p:spPr>
            <a:xfrm>
              <a:off x="1294500" y="1900200"/>
              <a:ext cx="168450" cy="334575"/>
            </a:xfrm>
            <a:custGeom>
              <a:rect b="b" l="l" r="r" t="t"/>
              <a:pathLst>
                <a:path extrusionOk="0" h="13383" w="6738">
                  <a:moveTo>
                    <a:pt x="0" y="1"/>
                  </a:moveTo>
                  <a:lnTo>
                    <a:pt x="0" y="13383"/>
                  </a:lnTo>
                  <a:lnTo>
                    <a:pt x="5408" y="13383"/>
                  </a:lnTo>
                  <a:lnTo>
                    <a:pt x="6737" y="12054"/>
                  </a:lnTo>
                  <a:lnTo>
                    <a:pt x="6737" y="1330"/>
                  </a:lnTo>
                  <a:lnTo>
                    <a:pt x="54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41"/>
            <p:cNvSpPr/>
            <p:nvPr/>
          </p:nvSpPr>
          <p:spPr>
            <a:xfrm>
              <a:off x="1159300" y="1900200"/>
              <a:ext cx="270425" cy="334575"/>
            </a:xfrm>
            <a:custGeom>
              <a:rect b="b" l="l" r="r" t="t"/>
              <a:pathLst>
                <a:path extrusionOk="0" h="13383" w="10817">
                  <a:moveTo>
                    <a:pt x="0" y="1"/>
                  </a:moveTo>
                  <a:lnTo>
                    <a:pt x="0" y="13383"/>
                  </a:lnTo>
                  <a:lnTo>
                    <a:pt x="10816" y="13383"/>
                  </a:lnTo>
                  <a:lnTo>
                    <a:pt x="10816" y="1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41"/>
            <p:cNvSpPr/>
            <p:nvPr/>
          </p:nvSpPr>
          <p:spPr>
            <a:xfrm>
              <a:off x="1294500" y="1900200"/>
              <a:ext cx="135225" cy="334575"/>
            </a:xfrm>
            <a:custGeom>
              <a:rect b="b" l="l" r="r" t="t"/>
              <a:pathLst>
                <a:path extrusionOk="0" h="13383" w="5409">
                  <a:moveTo>
                    <a:pt x="0" y="1"/>
                  </a:moveTo>
                  <a:lnTo>
                    <a:pt x="0" y="13383"/>
                  </a:lnTo>
                  <a:lnTo>
                    <a:pt x="5408" y="13383"/>
                  </a:lnTo>
                  <a:lnTo>
                    <a:pt x="5408" y="1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41"/>
            <p:cNvSpPr/>
            <p:nvPr/>
          </p:nvSpPr>
          <p:spPr>
            <a:xfrm>
              <a:off x="1126075" y="1798225"/>
              <a:ext cx="336875" cy="136375"/>
            </a:xfrm>
            <a:custGeom>
              <a:rect b="b" l="l" r="r" t="t"/>
              <a:pathLst>
                <a:path extrusionOk="0" h="5455" w="13475">
                  <a:moveTo>
                    <a:pt x="2017" y="1"/>
                  </a:moveTo>
                  <a:cubicBezTo>
                    <a:pt x="917" y="1"/>
                    <a:pt x="0" y="917"/>
                    <a:pt x="0" y="2017"/>
                  </a:cubicBezTo>
                  <a:lnTo>
                    <a:pt x="0" y="5455"/>
                  </a:lnTo>
                  <a:lnTo>
                    <a:pt x="13474" y="5455"/>
                  </a:lnTo>
                  <a:lnTo>
                    <a:pt x="13474" y="2017"/>
                  </a:lnTo>
                  <a:cubicBezTo>
                    <a:pt x="13474" y="917"/>
                    <a:pt x="12558" y="1"/>
                    <a:pt x="11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41"/>
            <p:cNvSpPr/>
            <p:nvPr/>
          </p:nvSpPr>
          <p:spPr>
            <a:xfrm>
              <a:off x="1294500" y="1798225"/>
              <a:ext cx="168450" cy="136375"/>
            </a:xfrm>
            <a:custGeom>
              <a:rect b="b" l="l" r="r" t="t"/>
              <a:pathLst>
                <a:path extrusionOk="0" h="5455" w="6738">
                  <a:moveTo>
                    <a:pt x="0" y="1"/>
                  </a:moveTo>
                  <a:lnTo>
                    <a:pt x="0" y="5455"/>
                  </a:lnTo>
                  <a:lnTo>
                    <a:pt x="6737" y="5455"/>
                  </a:lnTo>
                  <a:lnTo>
                    <a:pt x="6737" y="2017"/>
                  </a:lnTo>
                  <a:cubicBezTo>
                    <a:pt x="6737" y="917"/>
                    <a:pt x="5821" y="1"/>
                    <a:pt x="4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41"/>
            <p:cNvSpPr/>
            <p:nvPr/>
          </p:nvSpPr>
          <p:spPr>
            <a:xfrm>
              <a:off x="1126075" y="2201525"/>
              <a:ext cx="336875" cy="167325"/>
            </a:xfrm>
            <a:custGeom>
              <a:rect b="b" l="l" r="r" t="t"/>
              <a:pathLst>
                <a:path extrusionOk="0" h="6693" w="13475">
                  <a:moveTo>
                    <a:pt x="0" y="1"/>
                  </a:moveTo>
                  <a:lnTo>
                    <a:pt x="0" y="4721"/>
                  </a:lnTo>
                  <a:cubicBezTo>
                    <a:pt x="0" y="5821"/>
                    <a:pt x="917" y="6692"/>
                    <a:pt x="2017" y="6692"/>
                  </a:cubicBezTo>
                  <a:lnTo>
                    <a:pt x="11458" y="6692"/>
                  </a:lnTo>
                  <a:cubicBezTo>
                    <a:pt x="12558" y="6692"/>
                    <a:pt x="13474" y="5821"/>
                    <a:pt x="13474" y="4721"/>
                  </a:cubicBezTo>
                  <a:lnTo>
                    <a:pt x="134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41"/>
            <p:cNvSpPr/>
            <p:nvPr/>
          </p:nvSpPr>
          <p:spPr>
            <a:xfrm>
              <a:off x="1294500" y="2201525"/>
              <a:ext cx="168450" cy="167325"/>
            </a:xfrm>
            <a:custGeom>
              <a:rect b="b" l="l" r="r" t="t"/>
              <a:pathLst>
                <a:path extrusionOk="0" h="6693" w="6738">
                  <a:moveTo>
                    <a:pt x="0" y="1"/>
                  </a:moveTo>
                  <a:lnTo>
                    <a:pt x="0" y="6692"/>
                  </a:lnTo>
                  <a:lnTo>
                    <a:pt x="4721" y="6692"/>
                  </a:lnTo>
                  <a:cubicBezTo>
                    <a:pt x="5821" y="6692"/>
                    <a:pt x="6737" y="5821"/>
                    <a:pt x="6737" y="4721"/>
                  </a:cubicBezTo>
                  <a:lnTo>
                    <a:pt x="6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41"/>
            <p:cNvSpPr/>
            <p:nvPr/>
          </p:nvSpPr>
          <p:spPr>
            <a:xfrm>
              <a:off x="1219550" y="2269025"/>
              <a:ext cx="147150" cy="33450"/>
            </a:xfrm>
            <a:custGeom>
              <a:rect b="b" l="l" r="r" t="t"/>
              <a:pathLst>
                <a:path extrusionOk="0" h="1338" w="5886">
                  <a:moveTo>
                    <a:pt x="853" y="1"/>
                  </a:moveTo>
                  <a:cubicBezTo>
                    <a:pt x="1" y="1"/>
                    <a:pt x="1" y="1338"/>
                    <a:pt x="853" y="1338"/>
                  </a:cubicBezTo>
                  <a:cubicBezTo>
                    <a:pt x="880" y="1338"/>
                    <a:pt x="908" y="1337"/>
                    <a:pt x="936" y="1334"/>
                  </a:cubicBezTo>
                  <a:lnTo>
                    <a:pt x="5061" y="1334"/>
                  </a:lnTo>
                  <a:cubicBezTo>
                    <a:pt x="5886" y="1242"/>
                    <a:pt x="5886" y="97"/>
                    <a:pt x="5061" y="5"/>
                  </a:cubicBezTo>
                  <a:lnTo>
                    <a:pt x="936" y="5"/>
                  </a:lnTo>
                  <a:cubicBezTo>
                    <a:pt x="908" y="2"/>
                    <a:pt x="880" y="1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41"/>
            <p:cNvSpPr/>
            <p:nvPr/>
          </p:nvSpPr>
          <p:spPr>
            <a:xfrm>
              <a:off x="1294500" y="2269125"/>
              <a:ext cx="72200" cy="33250"/>
            </a:xfrm>
            <a:custGeom>
              <a:rect b="b" l="l" r="r" t="t"/>
              <a:pathLst>
                <a:path extrusionOk="0" h="1330" w="2888">
                  <a:moveTo>
                    <a:pt x="0" y="1"/>
                  </a:moveTo>
                  <a:lnTo>
                    <a:pt x="0" y="1330"/>
                  </a:lnTo>
                  <a:lnTo>
                    <a:pt x="2063" y="1330"/>
                  </a:lnTo>
                  <a:cubicBezTo>
                    <a:pt x="2888" y="1238"/>
                    <a:pt x="2888" y="93"/>
                    <a:pt x="2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2" name="Google Shape;3322;p341"/>
          <p:cNvSpPr txBox="1"/>
          <p:nvPr>
            <p:ph idx="4294967295" type="title"/>
          </p:nvPr>
        </p:nvSpPr>
        <p:spPr>
          <a:xfrm>
            <a:off x="720000" y="73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GOOGLE TRENDS</a:t>
            </a:r>
            <a:endParaRPr sz="2600">
              <a:solidFill>
                <a:srgbClr val="99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23" name="Google Shape;3323;p341" title="Untitled video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500" y="646088"/>
            <a:ext cx="6325000" cy="392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3324" name="Google Shape;3324;p341"/>
          <p:cNvGrpSpPr/>
          <p:nvPr/>
        </p:nvGrpSpPr>
        <p:grpSpPr>
          <a:xfrm>
            <a:off x="-145290" y="964518"/>
            <a:ext cx="2270753" cy="3214463"/>
            <a:chOff x="1815000" y="2612625"/>
            <a:chExt cx="984075" cy="1393050"/>
          </a:xfrm>
        </p:grpSpPr>
        <p:sp>
          <p:nvSpPr>
            <p:cNvPr id="3325" name="Google Shape;3325;p341"/>
            <p:cNvSpPr/>
            <p:nvPr/>
          </p:nvSpPr>
          <p:spPr>
            <a:xfrm>
              <a:off x="2349400" y="2715675"/>
              <a:ext cx="261550" cy="459875"/>
            </a:xfrm>
            <a:custGeom>
              <a:rect b="b" l="l" r="r" t="t"/>
              <a:pathLst>
                <a:path extrusionOk="0" h="18395" w="10462">
                  <a:moveTo>
                    <a:pt x="7725" y="1"/>
                  </a:moveTo>
                  <a:cubicBezTo>
                    <a:pt x="7595" y="1"/>
                    <a:pt x="7335" y="670"/>
                    <a:pt x="7142" y="1244"/>
                  </a:cubicBezTo>
                  <a:cubicBezTo>
                    <a:pt x="7028" y="1595"/>
                    <a:pt x="6993" y="1754"/>
                    <a:pt x="6936" y="1754"/>
                  </a:cubicBezTo>
                  <a:cubicBezTo>
                    <a:pt x="6866" y="1754"/>
                    <a:pt x="6764" y="1523"/>
                    <a:pt x="6451" y="1119"/>
                  </a:cubicBezTo>
                  <a:cubicBezTo>
                    <a:pt x="6396" y="1046"/>
                    <a:pt x="6350" y="1011"/>
                    <a:pt x="6311" y="1011"/>
                  </a:cubicBezTo>
                  <a:cubicBezTo>
                    <a:pt x="5953" y="1011"/>
                    <a:pt x="6194" y="3955"/>
                    <a:pt x="5238" y="6894"/>
                  </a:cubicBezTo>
                  <a:cubicBezTo>
                    <a:pt x="4178" y="10151"/>
                    <a:pt x="0" y="13965"/>
                    <a:pt x="0" y="13965"/>
                  </a:cubicBezTo>
                  <a:lnTo>
                    <a:pt x="1590" y="18394"/>
                  </a:lnTo>
                  <a:cubicBezTo>
                    <a:pt x="10462" y="10667"/>
                    <a:pt x="8997" y="3685"/>
                    <a:pt x="9164" y="2716"/>
                  </a:cubicBezTo>
                  <a:cubicBezTo>
                    <a:pt x="9323" y="1799"/>
                    <a:pt x="8783" y="1774"/>
                    <a:pt x="8723" y="1774"/>
                  </a:cubicBezTo>
                  <a:cubicBezTo>
                    <a:pt x="8720" y="1774"/>
                    <a:pt x="8718" y="1774"/>
                    <a:pt x="8718" y="1774"/>
                  </a:cubicBezTo>
                  <a:cubicBezTo>
                    <a:pt x="8830" y="1364"/>
                    <a:pt x="8537" y="1342"/>
                    <a:pt x="8472" y="1342"/>
                  </a:cubicBezTo>
                  <a:cubicBezTo>
                    <a:pt x="8465" y="1342"/>
                    <a:pt x="8460" y="1342"/>
                    <a:pt x="8460" y="1342"/>
                  </a:cubicBezTo>
                  <a:cubicBezTo>
                    <a:pt x="8460" y="1342"/>
                    <a:pt x="8583" y="946"/>
                    <a:pt x="8272" y="946"/>
                  </a:cubicBezTo>
                  <a:cubicBezTo>
                    <a:pt x="8228" y="946"/>
                    <a:pt x="8175" y="954"/>
                    <a:pt x="8111" y="972"/>
                  </a:cubicBezTo>
                  <a:cubicBezTo>
                    <a:pt x="7998" y="1006"/>
                    <a:pt x="7921" y="1025"/>
                    <a:pt x="7870" y="1025"/>
                  </a:cubicBezTo>
                  <a:cubicBezTo>
                    <a:pt x="7692" y="1025"/>
                    <a:pt x="7826" y="802"/>
                    <a:pt x="7805" y="254"/>
                  </a:cubicBezTo>
                  <a:cubicBezTo>
                    <a:pt x="7798" y="76"/>
                    <a:pt x="7769" y="1"/>
                    <a:pt x="7725" y="1"/>
                  </a:cubicBezTo>
                  <a:close/>
                </a:path>
              </a:pathLst>
            </a:custGeom>
            <a:solidFill>
              <a:srgbClr val="C9A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41"/>
            <p:cNvSpPr/>
            <p:nvPr/>
          </p:nvSpPr>
          <p:spPr>
            <a:xfrm>
              <a:off x="2320975" y="3031850"/>
              <a:ext cx="137600" cy="176650"/>
            </a:xfrm>
            <a:custGeom>
              <a:rect b="b" l="l" r="r" t="t"/>
              <a:pathLst>
                <a:path extrusionOk="0" h="7066" w="5504">
                  <a:moveTo>
                    <a:pt x="2135" y="0"/>
                  </a:moveTo>
                  <a:cubicBezTo>
                    <a:pt x="2135" y="0"/>
                    <a:pt x="342" y="1967"/>
                    <a:pt x="0" y="2093"/>
                  </a:cubicBezTo>
                  <a:lnTo>
                    <a:pt x="1786" y="7065"/>
                  </a:lnTo>
                  <a:lnTo>
                    <a:pt x="5503" y="3487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41"/>
            <p:cNvSpPr/>
            <p:nvPr/>
          </p:nvSpPr>
          <p:spPr>
            <a:xfrm>
              <a:off x="2103025" y="3443150"/>
              <a:ext cx="417100" cy="537500"/>
            </a:xfrm>
            <a:custGeom>
              <a:rect b="b" l="l" r="r" t="t"/>
              <a:pathLst>
                <a:path extrusionOk="0" h="21500" w="16684">
                  <a:moveTo>
                    <a:pt x="1444" y="1"/>
                  </a:moveTo>
                  <a:cubicBezTo>
                    <a:pt x="1444" y="1"/>
                    <a:pt x="1" y="4004"/>
                    <a:pt x="3160" y="5824"/>
                  </a:cubicBezTo>
                  <a:cubicBezTo>
                    <a:pt x="6312" y="7645"/>
                    <a:pt x="8816" y="7763"/>
                    <a:pt x="8816" y="7763"/>
                  </a:cubicBezTo>
                  <a:cubicBezTo>
                    <a:pt x="8816" y="7763"/>
                    <a:pt x="5915" y="13552"/>
                    <a:pt x="4318" y="16718"/>
                  </a:cubicBezTo>
                  <a:cubicBezTo>
                    <a:pt x="4318" y="16718"/>
                    <a:pt x="8328" y="20686"/>
                    <a:pt x="9897" y="21412"/>
                  </a:cubicBezTo>
                  <a:cubicBezTo>
                    <a:pt x="10027" y="21472"/>
                    <a:pt x="10130" y="21499"/>
                    <a:pt x="10211" y="21499"/>
                  </a:cubicBezTo>
                  <a:cubicBezTo>
                    <a:pt x="11102" y="21499"/>
                    <a:pt x="9172" y="18120"/>
                    <a:pt x="9172" y="18120"/>
                  </a:cubicBezTo>
                  <a:cubicBezTo>
                    <a:pt x="9172" y="18120"/>
                    <a:pt x="16683" y="6075"/>
                    <a:pt x="15916" y="4534"/>
                  </a:cubicBezTo>
                  <a:cubicBezTo>
                    <a:pt x="15149" y="2993"/>
                    <a:pt x="9304" y="308"/>
                    <a:pt x="9304" y="308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B095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41"/>
            <p:cNvSpPr/>
            <p:nvPr/>
          </p:nvSpPr>
          <p:spPr>
            <a:xfrm>
              <a:off x="2066225" y="3420850"/>
              <a:ext cx="330450" cy="212900"/>
            </a:xfrm>
            <a:custGeom>
              <a:rect b="b" l="l" r="r" t="t"/>
              <a:pathLst>
                <a:path extrusionOk="0" h="8516" w="13218">
                  <a:moveTo>
                    <a:pt x="2682" y="0"/>
                  </a:moveTo>
                  <a:cubicBezTo>
                    <a:pt x="2646" y="0"/>
                    <a:pt x="2628" y="2"/>
                    <a:pt x="2630" y="7"/>
                  </a:cubicBezTo>
                  <a:cubicBezTo>
                    <a:pt x="2672" y="105"/>
                    <a:pt x="1" y="6988"/>
                    <a:pt x="8342" y="8516"/>
                  </a:cubicBezTo>
                  <a:lnTo>
                    <a:pt x="13217" y="2176"/>
                  </a:lnTo>
                  <a:lnTo>
                    <a:pt x="10476" y="774"/>
                  </a:lnTo>
                  <a:cubicBezTo>
                    <a:pt x="10476" y="774"/>
                    <a:pt x="3360" y="0"/>
                    <a:pt x="2682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41"/>
            <p:cNvSpPr/>
            <p:nvPr/>
          </p:nvSpPr>
          <p:spPr>
            <a:xfrm>
              <a:off x="2220550" y="3777050"/>
              <a:ext cx="154325" cy="119800"/>
            </a:xfrm>
            <a:custGeom>
              <a:rect b="b" l="l" r="r" t="t"/>
              <a:pathLst>
                <a:path extrusionOk="0" h="4792" w="6173">
                  <a:moveTo>
                    <a:pt x="1311" y="0"/>
                  </a:moveTo>
                  <a:lnTo>
                    <a:pt x="0" y="2693"/>
                  </a:lnTo>
                  <a:lnTo>
                    <a:pt x="2895" y="4792"/>
                  </a:lnTo>
                  <a:lnTo>
                    <a:pt x="4673" y="4443"/>
                  </a:lnTo>
                  <a:lnTo>
                    <a:pt x="6173" y="2281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DAE4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41"/>
            <p:cNvSpPr/>
            <p:nvPr/>
          </p:nvSpPr>
          <p:spPr>
            <a:xfrm>
              <a:off x="2211125" y="3829175"/>
              <a:ext cx="184875" cy="155850"/>
            </a:xfrm>
            <a:custGeom>
              <a:rect b="b" l="l" r="r" t="t"/>
              <a:pathLst>
                <a:path extrusionOk="0" h="6234" w="7395">
                  <a:moveTo>
                    <a:pt x="475" y="1"/>
                  </a:moveTo>
                  <a:lnTo>
                    <a:pt x="1" y="1277"/>
                  </a:lnTo>
                  <a:cubicBezTo>
                    <a:pt x="1" y="1277"/>
                    <a:pt x="4590" y="6068"/>
                    <a:pt x="6047" y="6229"/>
                  </a:cubicBezTo>
                  <a:cubicBezTo>
                    <a:pt x="6078" y="6232"/>
                    <a:pt x="6107" y="6234"/>
                    <a:pt x="6134" y="6234"/>
                  </a:cubicBezTo>
                  <a:cubicBezTo>
                    <a:pt x="7394" y="6234"/>
                    <a:pt x="4855" y="2679"/>
                    <a:pt x="4855" y="2679"/>
                  </a:cubicBezTo>
                  <a:lnTo>
                    <a:pt x="5587" y="2002"/>
                  </a:lnTo>
                  <a:lnTo>
                    <a:pt x="3816" y="1270"/>
                  </a:lnTo>
                  <a:lnTo>
                    <a:pt x="3683" y="1982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41"/>
            <p:cNvSpPr/>
            <p:nvPr/>
          </p:nvSpPr>
          <p:spPr>
            <a:xfrm>
              <a:off x="1815000" y="3065125"/>
              <a:ext cx="416025" cy="355600"/>
            </a:xfrm>
            <a:custGeom>
              <a:rect b="b" l="l" r="r" t="t"/>
              <a:pathLst>
                <a:path extrusionOk="0" h="14224" w="16641">
                  <a:moveTo>
                    <a:pt x="10722" y="1"/>
                  </a:moveTo>
                  <a:cubicBezTo>
                    <a:pt x="9145" y="1"/>
                    <a:pt x="7320" y="118"/>
                    <a:pt x="5398" y="476"/>
                  </a:cubicBezTo>
                  <a:cubicBezTo>
                    <a:pt x="0" y="1480"/>
                    <a:pt x="4959" y="10763"/>
                    <a:pt x="7602" y="13504"/>
                  </a:cubicBezTo>
                  <a:cubicBezTo>
                    <a:pt x="7602" y="13504"/>
                    <a:pt x="8147" y="14224"/>
                    <a:pt x="8357" y="14224"/>
                  </a:cubicBezTo>
                  <a:cubicBezTo>
                    <a:pt x="8443" y="14224"/>
                    <a:pt x="8473" y="14101"/>
                    <a:pt x="8383" y="13755"/>
                  </a:cubicBezTo>
                  <a:lnTo>
                    <a:pt x="8383" y="13755"/>
                  </a:lnTo>
                  <a:cubicBezTo>
                    <a:pt x="8383" y="13755"/>
                    <a:pt x="8402" y="13756"/>
                    <a:pt x="8433" y="13756"/>
                  </a:cubicBezTo>
                  <a:cubicBezTo>
                    <a:pt x="8591" y="13756"/>
                    <a:pt x="9057" y="13713"/>
                    <a:pt x="8864" y="13176"/>
                  </a:cubicBezTo>
                  <a:lnTo>
                    <a:pt x="8864" y="13176"/>
                  </a:lnTo>
                  <a:cubicBezTo>
                    <a:pt x="8864" y="13176"/>
                    <a:pt x="8893" y="13179"/>
                    <a:pt x="8936" y="13179"/>
                  </a:cubicBezTo>
                  <a:cubicBezTo>
                    <a:pt x="9103" y="13179"/>
                    <a:pt x="9489" y="13131"/>
                    <a:pt x="9290" y="12660"/>
                  </a:cubicBezTo>
                  <a:lnTo>
                    <a:pt x="9290" y="12660"/>
                  </a:lnTo>
                  <a:cubicBezTo>
                    <a:pt x="9290" y="12660"/>
                    <a:pt x="9291" y="12660"/>
                    <a:pt x="9294" y="12660"/>
                  </a:cubicBezTo>
                  <a:cubicBezTo>
                    <a:pt x="9346" y="12660"/>
                    <a:pt x="9880" y="12641"/>
                    <a:pt x="9401" y="11844"/>
                  </a:cubicBezTo>
                  <a:cubicBezTo>
                    <a:pt x="8899" y="11014"/>
                    <a:pt x="9911" y="11342"/>
                    <a:pt x="8781" y="10449"/>
                  </a:cubicBezTo>
                  <a:cubicBezTo>
                    <a:pt x="7644" y="9563"/>
                    <a:pt x="6633" y="6529"/>
                    <a:pt x="6521" y="5420"/>
                  </a:cubicBezTo>
                  <a:cubicBezTo>
                    <a:pt x="6440" y="4549"/>
                    <a:pt x="6935" y="4379"/>
                    <a:pt x="8260" y="4379"/>
                  </a:cubicBezTo>
                  <a:cubicBezTo>
                    <a:pt x="8525" y="4379"/>
                    <a:pt x="8824" y="4386"/>
                    <a:pt x="9157" y="4395"/>
                  </a:cubicBezTo>
                  <a:cubicBezTo>
                    <a:pt x="10827" y="4446"/>
                    <a:pt x="11861" y="5131"/>
                    <a:pt x="13084" y="5131"/>
                  </a:cubicBezTo>
                  <a:cubicBezTo>
                    <a:pt x="13546" y="5131"/>
                    <a:pt x="14036" y="5033"/>
                    <a:pt x="14597" y="4765"/>
                  </a:cubicBezTo>
                  <a:cubicBezTo>
                    <a:pt x="16641" y="3788"/>
                    <a:pt x="15957" y="413"/>
                    <a:pt x="15957" y="413"/>
                  </a:cubicBezTo>
                  <a:cubicBezTo>
                    <a:pt x="15607" y="381"/>
                    <a:pt x="13568" y="1"/>
                    <a:pt x="10722" y="1"/>
                  </a:cubicBezTo>
                  <a:close/>
                </a:path>
              </a:pathLst>
            </a:custGeom>
            <a:solidFill>
              <a:srgbClr val="C9A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41"/>
            <p:cNvSpPr/>
            <p:nvPr/>
          </p:nvSpPr>
          <p:spPr>
            <a:xfrm>
              <a:off x="2231175" y="2913850"/>
              <a:ext cx="163050" cy="182700"/>
            </a:xfrm>
            <a:custGeom>
              <a:rect b="b" l="l" r="r" t="t"/>
              <a:pathLst>
                <a:path extrusionOk="0" h="7308" w="6522">
                  <a:moveTo>
                    <a:pt x="2813" y="0"/>
                  </a:moveTo>
                  <a:cubicBezTo>
                    <a:pt x="2614" y="0"/>
                    <a:pt x="2484" y="20"/>
                    <a:pt x="2484" y="20"/>
                  </a:cubicBezTo>
                  <a:cubicBezTo>
                    <a:pt x="1" y="815"/>
                    <a:pt x="29" y="2461"/>
                    <a:pt x="29" y="2461"/>
                  </a:cubicBezTo>
                  <a:cubicBezTo>
                    <a:pt x="391" y="4630"/>
                    <a:pt x="1430" y="4964"/>
                    <a:pt x="1430" y="4964"/>
                  </a:cubicBezTo>
                  <a:lnTo>
                    <a:pt x="733" y="7308"/>
                  </a:lnTo>
                  <a:lnTo>
                    <a:pt x="3774" y="7217"/>
                  </a:lnTo>
                  <a:lnTo>
                    <a:pt x="4318" y="5132"/>
                  </a:lnTo>
                  <a:cubicBezTo>
                    <a:pt x="4318" y="5132"/>
                    <a:pt x="5434" y="4706"/>
                    <a:pt x="5761" y="4469"/>
                  </a:cubicBezTo>
                  <a:cubicBezTo>
                    <a:pt x="6089" y="4232"/>
                    <a:pt x="5266" y="2761"/>
                    <a:pt x="5266" y="2761"/>
                  </a:cubicBezTo>
                  <a:cubicBezTo>
                    <a:pt x="6522" y="2077"/>
                    <a:pt x="5148" y="2363"/>
                    <a:pt x="4653" y="1066"/>
                  </a:cubicBezTo>
                  <a:cubicBezTo>
                    <a:pt x="4296" y="131"/>
                    <a:pt x="3326" y="0"/>
                    <a:pt x="2813" y="0"/>
                  </a:cubicBezTo>
                  <a:close/>
                </a:path>
              </a:pathLst>
            </a:custGeom>
            <a:solidFill>
              <a:srgbClr val="C9A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41"/>
            <p:cNvSpPr/>
            <p:nvPr/>
          </p:nvSpPr>
          <p:spPr>
            <a:xfrm>
              <a:off x="2035550" y="3447875"/>
              <a:ext cx="411850" cy="552875"/>
            </a:xfrm>
            <a:custGeom>
              <a:rect b="b" l="l" r="r" t="t"/>
              <a:pathLst>
                <a:path extrusionOk="0" h="22115" w="16474">
                  <a:moveTo>
                    <a:pt x="1744" y="0"/>
                  </a:moveTo>
                  <a:cubicBezTo>
                    <a:pt x="1744" y="0"/>
                    <a:pt x="1" y="3878"/>
                    <a:pt x="3006" y="5935"/>
                  </a:cubicBezTo>
                  <a:cubicBezTo>
                    <a:pt x="6005" y="8000"/>
                    <a:pt x="8495" y="8313"/>
                    <a:pt x="8495" y="8313"/>
                  </a:cubicBezTo>
                  <a:cubicBezTo>
                    <a:pt x="8495" y="8313"/>
                    <a:pt x="5148" y="13858"/>
                    <a:pt x="3320" y="16885"/>
                  </a:cubicBezTo>
                  <a:cubicBezTo>
                    <a:pt x="3320" y="16885"/>
                    <a:pt x="7010" y="21160"/>
                    <a:pt x="8516" y="22004"/>
                  </a:cubicBezTo>
                  <a:cubicBezTo>
                    <a:pt x="8654" y="22080"/>
                    <a:pt x="8763" y="22115"/>
                    <a:pt x="8847" y="22115"/>
                  </a:cubicBezTo>
                  <a:cubicBezTo>
                    <a:pt x="9685" y="22115"/>
                    <a:pt x="8049" y="18663"/>
                    <a:pt x="8049" y="18663"/>
                  </a:cubicBezTo>
                  <a:cubicBezTo>
                    <a:pt x="8049" y="18663"/>
                    <a:pt x="16474" y="7239"/>
                    <a:pt x="15825" y="5642"/>
                  </a:cubicBezTo>
                  <a:cubicBezTo>
                    <a:pt x="15184" y="4045"/>
                    <a:pt x="9562" y="914"/>
                    <a:pt x="9562" y="914"/>
                  </a:cubicBezTo>
                  <a:lnTo>
                    <a:pt x="1744" y="0"/>
                  </a:lnTo>
                  <a:close/>
                </a:path>
              </a:pathLst>
            </a:custGeom>
            <a:solidFill>
              <a:srgbClr val="C9AA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41"/>
            <p:cNvSpPr/>
            <p:nvPr/>
          </p:nvSpPr>
          <p:spPr>
            <a:xfrm>
              <a:off x="1994750" y="3424900"/>
              <a:ext cx="338800" cy="223500"/>
            </a:xfrm>
            <a:custGeom>
              <a:rect b="b" l="l" r="r" t="t"/>
              <a:pathLst>
                <a:path extrusionOk="0" h="8940" w="13552">
                  <a:moveTo>
                    <a:pt x="3187" y="1"/>
                  </a:moveTo>
                  <a:cubicBezTo>
                    <a:pt x="3173" y="1"/>
                    <a:pt x="3166" y="2"/>
                    <a:pt x="3167" y="5"/>
                  </a:cubicBezTo>
                  <a:cubicBezTo>
                    <a:pt x="3209" y="103"/>
                    <a:pt x="1" y="6770"/>
                    <a:pt x="8195" y="8939"/>
                  </a:cubicBezTo>
                  <a:lnTo>
                    <a:pt x="13552" y="2997"/>
                  </a:lnTo>
                  <a:lnTo>
                    <a:pt x="10929" y="1386"/>
                  </a:lnTo>
                  <a:cubicBezTo>
                    <a:pt x="10929" y="1386"/>
                    <a:pt x="3622" y="1"/>
                    <a:pt x="3187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41"/>
            <p:cNvSpPr/>
            <p:nvPr/>
          </p:nvSpPr>
          <p:spPr>
            <a:xfrm>
              <a:off x="2133550" y="3787500"/>
              <a:ext cx="146825" cy="124525"/>
            </a:xfrm>
            <a:custGeom>
              <a:rect b="b" l="l" r="r" t="t"/>
              <a:pathLst>
                <a:path extrusionOk="0" h="4981" w="5873">
                  <a:moveTo>
                    <a:pt x="1200" y="1"/>
                  </a:moveTo>
                  <a:lnTo>
                    <a:pt x="0" y="2212"/>
                  </a:lnTo>
                  <a:lnTo>
                    <a:pt x="2546" y="4981"/>
                  </a:lnTo>
                  <a:lnTo>
                    <a:pt x="4352" y="4771"/>
                  </a:lnTo>
                  <a:lnTo>
                    <a:pt x="5872" y="2651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rgbClr val="EEF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41"/>
            <p:cNvSpPr/>
            <p:nvPr/>
          </p:nvSpPr>
          <p:spPr>
            <a:xfrm>
              <a:off x="2118550" y="3839300"/>
              <a:ext cx="173175" cy="166375"/>
            </a:xfrm>
            <a:custGeom>
              <a:rect b="b" l="l" r="r" t="t"/>
              <a:pathLst>
                <a:path extrusionOk="0" h="6655" w="6927">
                  <a:moveTo>
                    <a:pt x="572" y="0"/>
                  </a:moveTo>
                  <a:lnTo>
                    <a:pt x="0" y="1228"/>
                  </a:lnTo>
                  <a:cubicBezTo>
                    <a:pt x="0" y="1228"/>
                    <a:pt x="4199" y="6368"/>
                    <a:pt x="5642" y="6640"/>
                  </a:cubicBezTo>
                  <a:cubicBezTo>
                    <a:pt x="5692" y="6649"/>
                    <a:pt x="5737" y="6654"/>
                    <a:pt x="5778" y="6654"/>
                  </a:cubicBezTo>
                  <a:cubicBezTo>
                    <a:pt x="6927" y="6654"/>
                    <a:pt x="4729" y="3006"/>
                    <a:pt x="4729" y="3006"/>
                  </a:cubicBezTo>
                  <a:lnTo>
                    <a:pt x="5510" y="2386"/>
                  </a:lnTo>
                  <a:lnTo>
                    <a:pt x="3808" y="1521"/>
                  </a:lnTo>
                  <a:lnTo>
                    <a:pt x="3620" y="2218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41"/>
            <p:cNvSpPr/>
            <p:nvPr/>
          </p:nvSpPr>
          <p:spPr>
            <a:xfrm>
              <a:off x="2195100" y="2862725"/>
              <a:ext cx="155600" cy="196000"/>
            </a:xfrm>
            <a:custGeom>
              <a:rect b="b" l="l" r="r" t="t"/>
              <a:pathLst>
                <a:path extrusionOk="0" h="7840" w="6224">
                  <a:moveTo>
                    <a:pt x="5214" y="0"/>
                  </a:moveTo>
                  <a:cubicBezTo>
                    <a:pt x="4722" y="0"/>
                    <a:pt x="3955" y="501"/>
                    <a:pt x="3278" y="1039"/>
                  </a:cubicBezTo>
                  <a:cubicBezTo>
                    <a:pt x="2378" y="1751"/>
                    <a:pt x="1716" y="2720"/>
                    <a:pt x="1367" y="3815"/>
                  </a:cubicBezTo>
                  <a:lnTo>
                    <a:pt x="1325" y="3941"/>
                  </a:lnTo>
                  <a:cubicBezTo>
                    <a:pt x="0" y="5126"/>
                    <a:pt x="2622" y="7839"/>
                    <a:pt x="2622" y="7839"/>
                  </a:cubicBezTo>
                  <a:cubicBezTo>
                    <a:pt x="3424" y="7602"/>
                    <a:pt x="3689" y="6472"/>
                    <a:pt x="3689" y="6472"/>
                  </a:cubicBezTo>
                  <a:lnTo>
                    <a:pt x="3689" y="6472"/>
                  </a:lnTo>
                  <a:cubicBezTo>
                    <a:pt x="3601" y="6488"/>
                    <a:pt x="3518" y="6495"/>
                    <a:pt x="3440" y="6495"/>
                  </a:cubicBezTo>
                  <a:cubicBezTo>
                    <a:pt x="2365" y="6495"/>
                    <a:pt x="2249" y="5110"/>
                    <a:pt x="2873" y="4987"/>
                  </a:cubicBezTo>
                  <a:cubicBezTo>
                    <a:pt x="2918" y="4978"/>
                    <a:pt x="2962" y="4974"/>
                    <a:pt x="3005" y="4974"/>
                  </a:cubicBezTo>
                  <a:cubicBezTo>
                    <a:pt x="3558" y="4974"/>
                    <a:pt x="3937" y="5662"/>
                    <a:pt x="4129" y="5662"/>
                  </a:cubicBezTo>
                  <a:cubicBezTo>
                    <a:pt x="4144" y="5662"/>
                    <a:pt x="4158" y="5658"/>
                    <a:pt x="4171" y="5649"/>
                  </a:cubicBezTo>
                  <a:cubicBezTo>
                    <a:pt x="4359" y="5517"/>
                    <a:pt x="3529" y="3927"/>
                    <a:pt x="3529" y="3927"/>
                  </a:cubicBezTo>
                  <a:cubicBezTo>
                    <a:pt x="3529" y="3927"/>
                    <a:pt x="5858" y="2881"/>
                    <a:pt x="6116" y="1834"/>
                  </a:cubicBezTo>
                  <a:cubicBezTo>
                    <a:pt x="6223" y="1393"/>
                    <a:pt x="6124" y="1266"/>
                    <a:pt x="5974" y="1266"/>
                  </a:cubicBezTo>
                  <a:cubicBezTo>
                    <a:pt x="5770" y="1266"/>
                    <a:pt x="5475" y="1500"/>
                    <a:pt x="5475" y="1500"/>
                  </a:cubicBezTo>
                  <a:cubicBezTo>
                    <a:pt x="5970" y="649"/>
                    <a:pt x="5621" y="216"/>
                    <a:pt x="5621" y="216"/>
                  </a:cubicBezTo>
                  <a:cubicBezTo>
                    <a:pt x="5533" y="65"/>
                    <a:pt x="5391" y="0"/>
                    <a:pt x="5214" y="0"/>
                  </a:cubicBezTo>
                  <a:close/>
                </a:path>
              </a:pathLst>
            </a:custGeom>
            <a:solidFill>
              <a:srgbClr val="632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41"/>
            <p:cNvSpPr/>
            <p:nvPr/>
          </p:nvSpPr>
          <p:spPr>
            <a:xfrm>
              <a:off x="2047205" y="3059750"/>
              <a:ext cx="325550" cy="404525"/>
            </a:xfrm>
            <a:custGeom>
              <a:rect b="b" l="l" r="r" t="t"/>
              <a:pathLst>
                <a:path extrusionOk="0" h="16181" w="13022">
                  <a:moveTo>
                    <a:pt x="1263" y="0"/>
                  </a:moveTo>
                  <a:lnTo>
                    <a:pt x="251" y="4973"/>
                  </a:lnTo>
                  <a:lnTo>
                    <a:pt x="3529" y="5642"/>
                  </a:lnTo>
                  <a:lnTo>
                    <a:pt x="0" y="16181"/>
                  </a:lnTo>
                  <a:cubicBezTo>
                    <a:pt x="0" y="16181"/>
                    <a:pt x="6833" y="15212"/>
                    <a:pt x="10347" y="15212"/>
                  </a:cubicBezTo>
                  <a:cubicBezTo>
                    <a:pt x="10509" y="15212"/>
                    <a:pt x="10664" y="15214"/>
                    <a:pt x="10810" y="15218"/>
                  </a:cubicBezTo>
                  <a:lnTo>
                    <a:pt x="10273" y="13147"/>
                  </a:lnTo>
                  <a:cubicBezTo>
                    <a:pt x="10273" y="13147"/>
                    <a:pt x="10748" y="13028"/>
                    <a:pt x="10580" y="12714"/>
                  </a:cubicBezTo>
                  <a:lnTo>
                    <a:pt x="12387" y="8000"/>
                  </a:lnTo>
                  <a:cubicBezTo>
                    <a:pt x="13021" y="6333"/>
                    <a:pt x="12889" y="4478"/>
                    <a:pt x="12017" y="2922"/>
                  </a:cubicBezTo>
                  <a:lnTo>
                    <a:pt x="10866" y="858"/>
                  </a:lnTo>
                  <a:cubicBezTo>
                    <a:pt x="10866" y="858"/>
                    <a:pt x="10608" y="1386"/>
                    <a:pt x="9909" y="1386"/>
                  </a:cubicBezTo>
                  <a:cubicBezTo>
                    <a:pt x="9461" y="1386"/>
                    <a:pt x="8831" y="1168"/>
                    <a:pt x="7972" y="454"/>
                  </a:cubicBezTo>
                  <a:cubicBezTo>
                    <a:pt x="7972" y="454"/>
                    <a:pt x="2790" y="112"/>
                    <a:pt x="1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41"/>
            <p:cNvSpPr/>
            <p:nvPr/>
          </p:nvSpPr>
          <p:spPr>
            <a:xfrm>
              <a:off x="2057700" y="3185800"/>
              <a:ext cx="134100" cy="278475"/>
            </a:xfrm>
            <a:custGeom>
              <a:rect b="b" l="l" r="r" t="t"/>
              <a:pathLst>
                <a:path extrusionOk="0" h="11139" w="5364">
                  <a:moveTo>
                    <a:pt x="5363" y="1"/>
                  </a:moveTo>
                  <a:lnTo>
                    <a:pt x="3529" y="600"/>
                  </a:lnTo>
                  <a:lnTo>
                    <a:pt x="0" y="11139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EEF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41"/>
            <p:cNvSpPr/>
            <p:nvPr/>
          </p:nvSpPr>
          <p:spPr>
            <a:xfrm>
              <a:off x="2294825" y="3388400"/>
              <a:ext cx="33325" cy="51825"/>
            </a:xfrm>
            <a:custGeom>
              <a:rect b="b" l="l" r="r" t="t"/>
              <a:pathLst>
                <a:path extrusionOk="0" h="2073" w="1333">
                  <a:moveTo>
                    <a:pt x="795" y="1"/>
                  </a:moveTo>
                  <a:lnTo>
                    <a:pt x="0" y="119"/>
                  </a:lnTo>
                  <a:lnTo>
                    <a:pt x="1332" y="2072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rgbClr val="EEF6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41"/>
            <p:cNvSpPr/>
            <p:nvPr/>
          </p:nvSpPr>
          <p:spPr>
            <a:xfrm>
              <a:off x="2563500" y="2761675"/>
              <a:ext cx="107900" cy="48925"/>
            </a:xfrm>
            <a:custGeom>
              <a:rect b="b" l="l" r="r" t="t"/>
              <a:pathLst>
                <a:path extrusionOk="0" h="1957" w="4316">
                  <a:moveTo>
                    <a:pt x="276" y="0"/>
                  </a:moveTo>
                  <a:cubicBezTo>
                    <a:pt x="194" y="0"/>
                    <a:pt x="112" y="53"/>
                    <a:pt x="105" y="165"/>
                  </a:cubicBezTo>
                  <a:lnTo>
                    <a:pt x="29" y="1120"/>
                  </a:lnTo>
                  <a:cubicBezTo>
                    <a:pt x="1" y="1406"/>
                    <a:pt x="210" y="1657"/>
                    <a:pt x="496" y="1685"/>
                  </a:cubicBezTo>
                  <a:lnTo>
                    <a:pt x="3655" y="1957"/>
                  </a:lnTo>
                  <a:lnTo>
                    <a:pt x="3697" y="1957"/>
                  </a:lnTo>
                  <a:cubicBezTo>
                    <a:pt x="3962" y="1957"/>
                    <a:pt x="4185" y="1755"/>
                    <a:pt x="4213" y="1483"/>
                  </a:cubicBezTo>
                  <a:lnTo>
                    <a:pt x="4297" y="541"/>
                  </a:lnTo>
                  <a:cubicBezTo>
                    <a:pt x="4315" y="415"/>
                    <a:pt x="4221" y="348"/>
                    <a:pt x="4128" y="348"/>
                  </a:cubicBezTo>
                  <a:cubicBezTo>
                    <a:pt x="4046" y="348"/>
                    <a:pt x="3965" y="399"/>
                    <a:pt x="3962" y="506"/>
                  </a:cubicBezTo>
                  <a:lnTo>
                    <a:pt x="3878" y="1455"/>
                  </a:lnTo>
                  <a:cubicBezTo>
                    <a:pt x="3878" y="1504"/>
                    <a:pt x="3851" y="1552"/>
                    <a:pt x="3816" y="1580"/>
                  </a:cubicBezTo>
                  <a:cubicBezTo>
                    <a:pt x="3787" y="1609"/>
                    <a:pt x="3748" y="1624"/>
                    <a:pt x="3707" y="1624"/>
                  </a:cubicBezTo>
                  <a:cubicBezTo>
                    <a:pt x="3699" y="1624"/>
                    <a:pt x="3691" y="1623"/>
                    <a:pt x="3683" y="1622"/>
                  </a:cubicBezTo>
                  <a:lnTo>
                    <a:pt x="524" y="1350"/>
                  </a:lnTo>
                  <a:cubicBezTo>
                    <a:pt x="419" y="1336"/>
                    <a:pt x="349" y="1253"/>
                    <a:pt x="356" y="1148"/>
                  </a:cubicBezTo>
                  <a:lnTo>
                    <a:pt x="440" y="192"/>
                  </a:lnTo>
                  <a:cubicBezTo>
                    <a:pt x="459" y="67"/>
                    <a:pt x="368" y="0"/>
                    <a:pt x="276" y="0"/>
                  </a:cubicBezTo>
                  <a:close/>
                </a:path>
              </a:pathLst>
            </a:custGeom>
            <a:solidFill>
              <a:srgbClr val="C57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41"/>
            <p:cNvSpPr/>
            <p:nvPr/>
          </p:nvSpPr>
          <p:spPr>
            <a:xfrm>
              <a:off x="2563150" y="2761250"/>
              <a:ext cx="108300" cy="49525"/>
            </a:xfrm>
            <a:custGeom>
              <a:rect b="b" l="l" r="r" t="t"/>
              <a:pathLst>
                <a:path extrusionOk="0" h="1981" w="4332">
                  <a:moveTo>
                    <a:pt x="649" y="1325"/>
                  </a:moveTo>
                  <a:cubicBezTo>
                    <a:pt x="632" y="1325"/>
                    <a:pt x="625" y="1327"/>
                    <a:pt x="624" y="1330"/>
                  </a:cubicBezTo>
                  <a:lnTo>
                    <a:pt x="624" y="1330"/>
                  </a:lnTo>
                  <a:cubicBezTo>
                    <a:pt x="633" y="1329"/>
                    <a:pt x="641" y="1327"/>
                    <a:pt x="649" y="1325"/>
                  </a:cubicBezTo>
                  <a:close/>
                  <a:moveTo>
                    <a:pt x="960" y="1378"/>
                  </a:moveTo>
                  <a:cubicBezTo>
                    <a:pt x="979" y="1378"/>
                    <a:pt x="998" y="1381"/>
                    <a:pt x="1019" y="1388"/>
                  </a:cubicBezTo>
                  <a:lnTo>
                    <a:pt x="900" y="1388"/>
                  </a:lnTo>
                  <a:cubicBezTo>
                    <a:pt x="921" y="1381"/>
                    <a:pt x="941" y="1378"/>
                    <a:pt x="960" y="1378"/>
                  </a:cubicBezTo>
                  <a:close/>
                  <a:moveTo>
                    <a:pt x="3415" y="1638"/>
                  </a:moveTo>
                  <a:lnTo>
                    <a:pt x="3415" y="1638"/>
                  </a:lnTo>
                  <a:cubicBezTo>
                    <a:pt x="3412" y="1638"/>
                    <a:pt x="3408" y="1639"/>
                    <a:pt x="3404" y="1639"/>
                  </a:cubicBezTo>
                  <a:cubicBezTo>
                    <a:pt x="3411" y="1639"/>
                    <a:pt x="3414" y="1639"/>
                    <a:pt x="3415" y="1638"/>
                  </a:cubicBezTo>
                  <a:close/>
                  <a:moveTo>
                    <a:pt x="3786" y="1958"/>
                  </a:moveTo>
                  <a:cubicBezTo>
                    <a:pt x="3786" y="1958"/>
                    <a:pt x="3783" y="1958"/>
                    <a:pt x="3774" y="1960"/>
                  </a:cubicBezTo>
                  <a:cubicBezTo>
                    <a:pt x="3774" y="1960"/>
                    <a:pt x="3774" y="1960"/>
                    <a:pt x="3774" y="1959"/>
                  </a:cubicBezTo>
                  <a:lnTo>
                    <a:pt x="3774" y="1959"/>
                  </a:lnTo>
                  <a:cubicBezTo>
                    <a:pt x="3781" y="1959"/>
                    <a:pt x="3786" y="1958"/>
                    <a:pt x="3786" y="1958"/>
                  </a:cubicBezTo>
                  <a:close/>
                  <a:moveTo>
                    <a:pt x="252" y="0"/>
                  </a:moveTo>
                  <a:cubicBezTo>
                    <a:pt x="224" y="7"/>
                    <a:pt x="203" y="14"/>
                    <a:pt x="189" y="28"/>
                  </a:cubicBezTo>
                  <a:cubicBezTo>
                    <a:pt x="161" y="49"/>
                    <a:pt x="133" y="70"/>
                    <a:pt x="119" y="98"/>
                  </a:cubicBezTo>
                  <a:cubicBezTo>
                    <a:pt x="112" y="112"/>
                    <a:pt x="112" y="119"/>
                    <a:pt x="105" y="133"/>
                  </a:cubicBezTo>
                  <a:cubicBezTo>
                    <a:pt x="105" y="147"/>
                    <a:pt x="98" y="154"/>
                    <a:pt x="98" y="168"/>
                  </a:cubicBezTo>
                  <a:lnTo>
                    <a:pt x="98" y="230"/>
                  </a:lnTo>
                  <a:cubicBezTo>
                    <a:pt x="77" y="328"/>
                    <a:pt x="64" y="433"/>
                    <a:pt x="71" y="537"/>
                  </a:cubicBezTo>
                  <a:cubicBezTo>
                    <a:pt x="70" y="535"/>
                    <a:pt x="69" y="534"/>
                    <a:pt x="69" y="534"/>
                  </a:cubicBezTo>
                  <a:cubicBezTo>
                    <a:pt x="60" y="534"/>
                    <a:pt x="37" y="687"/>
                    <a:pt x="50" y="732"/>
                  </a:cubicBezTo>
                  <a:cubicBezTo>
                    <a:pt x="36" y="809"/>
                    <a:pt x="22" y="879"/>
                    <a:pt x="15" y="956"/>
                  </a:cubicBezTo>
                  <a:cubicBezTo>
                    <a:pt x="15" y="998"/>
                    <a:pt x="8" y="1039"/>
                    <a:pt x="1" y="1081"/>
                  </a:cubicBezTo>
                  <a:cubicBezTo>
                    <a:pt x="1" y="1130"/>
                    <a:pt x="1" y="1172"/>
                    <a:pt x="1" y="1214"/>
                  </a:cubicBezTo>
                  <a:cubicBezTo>
                    <a:pt x="8" y="1332"/>
                    <a:pt x="57" y="1437"/>
                    <a:pt x="133" y="1528"/>
                  </a:cubicBezTo>
                  <a:cubicBezTo>
                    <a:pt x="168" y="1569"/>
                    <a:pt x="210" y="1604"/>
                    <a:pt x="252" y="1632"/>
                  </a:cubicBezTo>
                  <a:cubicBezTo>
                    <a:pt x="294" y="1660"/>
                    <a:pt x="343" y="1681"/>
                    <a:pt x="384" y="1695"/>
                  </a:cubicBezTo>
                  <a:cubicBezTo>
                    <a:pt x="366" y="1689"/>
                    <a:pt x="348" y="1673"/>
                    <a:pt x="361" y="1673"/>
                  </a:cubicBezTo>
                  <a:cubicBezTo>
                    <a:pt x="364" y="1673"/>
                    <a:pt x="367" y="1673"/>
                    <a:pt x="370" y="1674"/>
                  </a:cubicBezTo>
                  <a:cubicBezTo>
                    <a:pt x="405" y="1688"/>
                    <a:pt x="377" y="1695"/>
                    <a:pt x="405" y="1702"/>
                  </a:cubicBezTo>
                  <a:cubicBezTo>
                    <a:pt x="468" y="1716"/>
                    <a:pt x="538" y="1723"/>
                    <a:pt x="601" y="1723"/>
                  </a:cubicBezTo>
                  <a:lnTo>
                    <a:pt x="803" y="1744"/>
                  </a:lnTo>
                  <a:lnTo>
                    <a:pt x="1221" y="1779"/>
                  </a:lnTo>
                  <a:cubicBezTo>
                    <a:pt x="1507" y="1807"/>
                    <a:pt x="1800" y="1827"/>
                    <a:pt x="2086" y="1834"/>
                  </a:cubicBezTo>
                  <a:cubicBezTo>
                    <a:pt x="2226" y="1869"/>
                    <a:pt x="2532" y="1883"/>
                    <a:pt x="2595" y="1890"/>
                  </a:cubicBezTo>
                  <a:cubicBezTo>
                    <a:pt x="2770" y="1918"/>
                    <a:pt x="2944" y="1897"/>
                    <a:pt x="3118" y="1918"/>
                  </a:cubicBezTo>
                  <a:cubicBezTo>
                    <a:pt x="3111" y="1918"/>
                    <a:pt x="3104" y="1925"/>
                    <a:pt x="3097" y="1925"/>
                  </a:cubicBezTo>
                  <a:cubicBezTo>
                    <a:pt x="3135" y="1925"/>
                    <a:pt x="3144" y="1928"/>
                    <a:pt x="3156" y="1928"/>
                  </a:cubicBezTo>
                  <a:cubicBezTo>
                    <a:pt x="3162" y="1928"/>
                    <a:pt x="3169" y="1927"/>
                    <a:pt x="3181" y="1925"/>
                  </a:cubicBezTo>
                  <a:cubicBezTo>
                    <a:pt x="3376" y="1967"/>
                    <a:pt x="3676" y="1953"/>
                    <a:pt x="3704" y="1981"/>
                  </a:cubicBezTo>
                  <a:lnTo>
                    <a:pt x="3718" y="1925"/>
                  </a:lnTo>
                  <a:cubicBezTo>
                    <a:pt x="3711" y="1925"/>
                    <a:pt x="3718" y="1939"/>
                    <a:pt x="3697" y="1939"/>
                  </a:cubicBezTo>
                  <a:cubicBezTo>
                    <a:pt x="3616" y="1933"/>
                    <a:pt x="3427" y="1908"/>
                    <a:pt x="3334" y="1908"/>
                  </a:cubicBezTo>
                  <a:cubicBezTo>
                    <a:pt x="3316" y="1908"/>
                    <a:pt x="3302" y="1909"/>
                    <a:pt x="3293" y="1911"/>
                  </a:cubicBezTo>
                  <a:cubicBezTo>
                    <a:pt x="3293" y="1904"/>
                    <a:pt x="3279" y="1897"/>
                    <a:pt x="3279" y="1890"/>
                  </a:cubicBezTo>
                  <a:cubicBezTo>
                    <a:pt x="2993" y="1869"/>
                    <a:pt x="2665" y="1869"/>
                    <a:pt x="2379" y="1820"/>
                  </a:cubicBezTo>
                  <a:cubicBezTo>
                    <a:pt x="2365" y="1825"/>
                    <a:pt x="2347" y="1827"/>
                    <a:pt x="2327" y="1827"/>
                  </a:cubicBezTo>
                  <a:cubicBezTo>
                    <a:pt x="2255" y="1827"/>
                    <a:pt x="2149" y="1803"/>
                    <a:pt x="2051" y="1793"/>
                  </a:cubicBezTo>
                  <a:cubicBezTo>
                    <a:pt x="1997" y="1788"/>
                    <a:pt x="1883" y="1783"/>
                    <a:pt x="1827" y="1783"/>
                  </a:cubicBezTo>
                  <a:cubicBezTo>
                    <a:pt x="1804" y="1783"/>
                    <a:pt x="1790" y="1783"/>
                    <a:pt x="1793" y="1785"/>
                  </a:cubicBezTo>
                  <a:lnTo>
                    <a:pt x="1793" y="1785"/>
                  </a:lnTo>
                  <a:cubicBezTo>
                    <a:pt x="1758" y="1765"/>
                    <a:pt x="1675" y="1779"/>
                    <a:pt x="1709" y="1765"/>
                  </a:cubicBezTo>
                  <a:lnTo>
                    <a:pt x="1709" y="1765"/>
                  </a:lnTo>
                  <a:cubicBezTo>
                    <a:pt x="1700" y="1766"/>
                    <a:pt x="1691" y="1767"/>
                    <a:pt x="1682" y="1767"/>
                  </a:cubicBezTo>
                  <a:cubicBezTo>
                    <a:pt x="1666" y="1767"/>
                    <a:pt x="1651" y="1765"/>
                    <a:pt x="1637" y="1765"/>
                  </a:cubicBezTo>
                  <a:cubicBezTo>
                    <a:pt x="1624" y="1765"/>
                    <a:pt x="1611" y="1767"/>
                    <a:pt x="1598" y="1772"/>
                  </a:cubicBezTo>
                  <a:cubicBezTo>
                    <a:pt x="1528" y="1751"/>
                    <a:pt x="1465" y="1751"/>
                    <a:pt x="1403" y="1751"/>
                  </a:cubicBezTo>
                  <a:cubicBezTo>
                    <a:pt x="1396" y="1751"/>
                    <a:pt x="1403" y="1737"/>
                    <a:pt x="1382" y="1737"/>
                  </a:cubicBezTo>
                  <a:cubicBezTo>
                    <a:pt x="1361" y="1742"/>
                    <a:pt x="1340" y="1744"/>
                    <a:pt x="1319" y="1744"/>
                  </a:cubicBezTo>
                  <a:cubicBezTo>
                    <a:pt x="1267" y="1744"/>
                    <a:pt x="1214" y="1733"/>
                    <a:pt x="1166" y="1733"/>
                  </a:cubicBezTo>
                  <a:cubicBezTo>
                    <a:pt x="1151" y="1733"/>
                    <a:pt x="1137" y="1734"/>
                    <a:pt x="1124" y="1737"/>
                  </a:cubicBezTo>
                  <a:cubicBezTo>
                    <a:pt x="1068" y="1730"/>
                    <a:pt x="949" y="1716"/>
                    <a:pt x="810" y="1709"/>
                  </a:cubicBezTo>
                  <a:lnTo>
                    <a:pt x="587" y="1688"/>
                  </a:lnTo>
                  <a:cubicBezTo>
                    <a:pt x="517" y="1688"/>
                    <a:pt x="447" y="1681"/>
                    <a:pt x="377" y="1660"/>
                  </a:cubicBezTo>
                  <a:cubicBezTo>
                    <a:pt x="377" y="1653"/>
                    <a:pt x="383" y="1653"/>
                    <a:pt x="385" y="1653"/>
                  </a:cubicBezTo>
                  <a:cubicBezTo>
                    <a:pt x="388" y="1653"/>
                    <a:pt x="388" y="1653"/>
                    <a:pt x="377" y="1646"/>
                  </a:cubicBezTo>
                  <a:cubicBezTo>
                    <a:pt x="273" y="1618"/>
                    <a:pt x="182" y="1542"/>
                    <a:pt x="126" y="1444"/>
                  </a:cubicBezTo>
                  <a:cubicBezTo>
                    <a:pt x="84" y="1367"/>
                    <a:pt x="57" y="1283"/>
                    <a:pt x="36" y="1200"/>
                  </a:cubicBezTo>
                  <a:lnTo>
                    <a:pt x="36" y="1200"/>
                  </a:lnTo>
                  <a:cubicBezTo>
                    <a:pt x="37" y="1200"/>
                    <a:pt x="38" y="1201"/>
                    <a:pt x="40" y="1201"/>
                  </a:cubicBezTo>
                  <a:cubicBezTo>
                    <a:pt x="50" y="1201"/>
                    <a:pt x="50" y="1175"/>
                    <a:pt x="50" y="1144"/>
                  </a:cubicBezTo>
                  <a:cubicBezTo>
                    <a:pt x="56" y="1119"/>
                    <a:pt x="57" y="1087"/>
                    <a:pt x="67" y="1087"/>
                  </a:cubicBezTo>
                  <a:cubicBezTo>
                    <a:pt x="68" y="1087"/>
                    <a:pt x="69" y="1088"/>
                    <a:pt x="71" y="1088"/>
                  </a:cubicBezTo>
                  <a:cubicBezTo>
                    <a:pt x="50" y="970"/>
                    <a:pt x="91" y="774"/>
                    <a:pt x="112" y="565"/>
                  </a:cubicBezTo>
                  <a:cubicBezTo>
                    <a:pt x="126" y="447"/>
                    <a:pt x="133" y="328"/>
                    <a:pt x="140" y="216"/>
                  </a:cubicBezTo>
                  <a:cubicBezTo>
                    <a:pt x="140" y="188"/>
                    <a:pt x="147" y="161"/>
                    <a:pt x="154" y="140"/>
                  </a:cubicBezTo>
                  <a:cubicBezTo>
                    <a:pt x="161" y="119"/>
                    <a:pt x="175" y="98"/>
                    <a:pt x="196" y="77"/>
                  </a:cubicBezTo>
                  <a:cubicBezTo>
                    <a:pt x="222" y="56"/>
                    <a:pt x="255" y="44"/>
                    <a:pt x="287" y="44"/>
                  </a:cubicBezTo>
                  <a:cubicBezTo>
                    <a:pt x="299" y="44"/>
                    <a:pt x="310" y="45"/>
                    <a:pt x="322" y="49"/>
                  </a:cubicBezTo>
                  <a:cubicBezTo>
                    <a:pt x="356" y="56"/>
                    <a:pt x="384" y="70"/>
                    <a:pt x="412" y="98"/>
                  </a:cubicBezTo>
                  <a:cubicBezTo>
                    <a:pt x="426" y="119"/>
                    <a:pt x="426" y="133"/>
                    <a:pt x="419" y="133"/>
                  </a:cubicBezTo>
                  <a:cubicBezTo>
                    <a:pt x="426" y="161"/>
                    <a:pt x="433" y="154"/>
                    <a:pt x="440" y="175"/>
                  </a:cubicBezTo>
                  <a:cubicBezTo>
                    <a:pt x="440" y="195"/>
                    <a:pt x="440" y="216"/>
                    <a:pt x="433" y="237"/>
                  </a:cubicBezTo>
                  <a:cubicBezTo>
                    <a:pt x="426" y="258"/>
                    <a:pt x="419" y="286"/>
                    <a:pt x="419" y="307"/>
                  </a:cubicBezTo>
                  <a:cubicBezTo>
                    <a:pt x="412" y="356"/>
                    <a:pt x="405" y="405"/>
                    <a:pt x="405" y="454"/>
                  </a:cubicBezTo>
                  <a:cubicBezTo>
                    <a:pt x="398" y="537"/>
                    <a:pt x="398" y="621"/>
                    <a:pt x="405" y="705"/>
                  </a:cubicBezTo>
                  <a:cubicBezTo>
                    <a:pt x="403" y="706"/>
                    <a:pt x="401" y="707"/>
                    <a:pt x="399" y="707"/>
                  </a:cubicBezTo>
                  <a:cubicBezTo>
                    <a:pt x="392" y="707"/>
                    <a:pt x="384" y="701"/>
                    <a:pt x="384" y="691"/>
                  </a:cubicBezTo>
                  <a:lnTo>
                    <a:pt x="384" y="691"/>
                  </a:lnTo>
                  <a:cubicBezTo>
                    <a:pt x="379" y="741"/>
                    <a:pt x="387" y="824"/>
                    <a:pt x="383" y="824"/>
                  </a:cubicBezTo>
                  <a:cubicBezTo>
                    <a:pt x="382" y="824"/>
                    <a:pt x="380" y="820"/>
                    <a:pt x="377" y="809"/>
                  </a:cubicBezTo>
                  <a:cubicBezTo>
                    <a:pt x="370" y="900"/>
                    <a:pt x="363" y="970"/>
                    <a:pt x="363" y="1032"/>
                  </a:cubicBezTo>
                  <a:cubicBezTo>
                    <a:pt x="363" y="1060"/>
                    <a:pt x="363" y="1088"/>
                    <a:pt x="363" y="1116"/>
                  </a:cubicBezTo>
                  <a:cubicBezTo>
                    <a:pt x="356" y="1151"/>
                    <a:pt x="356" y="1179"/>
                    <a:pt x="363" y="1207"/>
                  </a:cubicBezTo>
                  <a:cubicBezTo>
                    <a:pt x="370" y="1270"/>
                    <a:pt x="412" y="1325"/>
                    <a:pt x="468" y="1353"/>
                  </a:cubicBezTo>
                  <a:cubicBezTo>
                    <a:pt x="482" y="1360"/>
                    <a:pt x="496" y="1367"/>
                    <a:pt x="517" y="1374"/>
                  </a:cubicBezTo>
                  <a:cubicBezTo>
                    <a:pt x="538" y="1381"/>
                    <a:pt x="559" y="1381"/>
                    <a:pt x="573" y="1381"/>
                  </a:cubicBezTo>
                  <a:lnTo>
                    <a:pt x="705" y="1395"/>
                  </a:lnTo>
                  <a:cubicBezTo>
                    <a:pt x="712" y="1388"/>
                    <a:pt x="705" y="1381"/>
                    <a:pt x="726" y="1381"/>
                  </a:cubicBezTo>
                  <a:cubicBezTo>
                    <a:pt x="766" y="1386"/>
                    <a:pt x="915" y="1409"/>
                    <a:pt x="978" y="1409"/>
                  </a:cubicBezTo>
                  <a:cubicBezTo>
                    <a:pt x="1003" y="1409"/>
                    <a:pt x="1014" y="1405"/>
                    <a:pt x="998" y="1395"/>
                  </a:cubicBezTo>
                  <a:lnTo>
                    <a:pt x="998" y="1395"/>
                  </a:lnTo>
                  <a:cubicBezTo>
                    <a:pt x="1062" y="1400"/>
                    <a:pt x="1085" y="1414"/>
                    <a:pt x="1108" y="1414"/>
                  </a:cubicBezTo>
                  <a:cubicBezTo>
                    <a:pt x="1115" y="1414"/>
                    <a:pt x="1122" y="1412"/>
                    <a:pt x="1131" y="1409"/>
                  </a:cubicBezTo>
                  <a:cubicBezTo>
                    <a:pt x="1134" y="1423"/>
                    <a:pt x="1153" y="1428"/>
                    <a:pt x="1170" y="1428"/>
                  </a:cubicBezTo>
                  <a:cubicBezTo>
                    <a:pt x="1185" y="1428"/>
                    <a:pt x="1198" y="1424"/>
                    <a:pt x="1195" y="1418"/>
                  </a:cubicBezTo>
                  <a:lnTo>
                    <a:pt x="1195" y="1418"/>
                  </a:lnTo>
                  <a:cubicBezTo>
                    <a:pt x="1203" y="1423"/>
                    <a:pt x="1241" y="1424"/>
                    <a:pt x="1228" y="1437"/>
                  </a:cubicBezTo>
                  <a:cubicBezTo>
                    <a:pt x="1437" y="1451"/>
                    <a:pt x="1751" y="1472"/>
                    <a:pt x="2044" y="1514"/>
                  </a:cubicBezTo>
                  <a:cubicBezTo>
                    <a:pt x="2372" y="1528"/>
                    <a:pt x="2700" y="1555"/>
                    <a:pt x="3028" y="1611"/>
                  </a:cubicBezTo>
                  <a:cubicBezTo>
                    <a:pt x="3069" y="1611"/>
                    <a:pt x="3130" y="1621"/>
                    <a:pt x="3174" y="1621"/>
                  </a:cubicBezTo>
                  <a:cubicBezTo>
                    <a:pt x="3196" y="1621"/>
                    <a:pt x="3214" y="1618"/>
                    <a:pt x="3223" y="1611"/>
                  </a:cubicBezTo>
                  <a:cubicBezTo>
                    <a:pt x="3279" y="1625"/>
                    <a:pt x="3341" y="1632"/>
                    <a:pt x="3397" y="1632"/>
                  </a:cubicBezTo>
                  <a:cubicBezTo>
                    <a:pt x="3376" y="1625"/>
                    <a:pt x="3355" y="1625"/>
                    <a:pt x="3334" y="1611"/>
                  </a:cubicBezTo>
                  <a:cubicBezTo>
                    <a:pt x="3362" y="1611"/>
                    <a:pt x="3390" y="1618"/>
                    <a:pt x="3418" y="1625"/>
                  </a:cubicBezTo>
                  <a:cubicBezTo>
                    <a:pt x="3390" y="1625"/>
                    <a:pt x="3422" y="1634"/>
                    <a:pt x="3415" y="1638"/>
                  </a:cubicBezTo>
                  <a:lnTo>
                    <a:pt x="3415" y="1638"/>
                  </a:lnTo>
                  <a:cubicBezTo>
                    <a:pt x="3426" y="1637"/>
                    <a:pt x="3436" y="1637"/>
                    <a:pt x="3447" y="1637"/>
                  </a:cubicBezTo>
                  <a:cubicBezTo>
                    <a:pt x="3521" y="1637"/>
                    <a:pt x="3606" y="1655"/>
                    <a:pt x="3643" y="1655"/>
                  </a:cubicBezTo>
                  <a:cubicBezTo>
                    <a:pt x="3657" y="1655"/>
                    <a:pt x="3664" y="1653"/>
                    <a:pt x="3662" y="1646"/>
                  </a:cubicBezTo>
                  <a:lnTo>
                    <a:pt x="3662" y="1646"/>
                  </a:lnTo>
                  <a:cubicBezTo>
                    <a:pt x="3676" y="1653"/>
                    <a:pt x="3690" y="1660"/>
                    <a:pt x="3711" y="1660"/>
                  </a:cubicBezTo>
                  <a:cubicBezTo>
                    <a:pt x="3718" y="1664"/>
                    <a:pt x="3723" y="1665"/>
                    <a:pt x="3729" y="1665"/>
                  </a:cubicBezTo>
                  <a:cubicBezTo>
                    <a:pt x="3734" y="1665"/>
                    <a:pt x="3739" y="1664"/>
                    <a:pt x="3746" y="1660"/>
                  </a:cubicBezTo>
                  <a:cubicBezTo>
                    <a:pt x="3781" y="1653"/>
                    <a:pt x="3816" y="1632"/>
                    <a:pt x="3844" y="1611"/>
                  </a:cubicBezTo>
                  <a:lnTo>
                    <a:pt x="3844" y="1611"/>
                  </a:lnTo>
                  <a:cubicBezTo>
                    <a:pt x="3838" y="1617"/>
                    <a:pt x="3836" y="1619"/>
                    <a:pt x="3836" y="1619"/>
                  </a:cubicBezTo>
                  <a:cubicBezTo>
                    <a:pt x="3837" y="1619"/>
                    <a:pt x="3843" y="1615"/>
                    <a:pt x="3851" y="1611"/>
                  </a:cubicBezTo>
                  <a:cubicBezTo>
                    <a:pt x="3871" y="1590"/>
                    <a:pt x="3892" y="1562"/>
                    <a:pt x="3899" y="1542"/>
                  </a:cubicBezTo>
                  <a:cubicBezTo>
                    <a:pt x="3906" y="1521"/>
                    <a:pt x="3913" y="1493"/>
                    <a:pt x="3920" y="1472"/>
                  </a:cubicBezTo>
                  <a:cubicBezTo>
                    <a:pt x="3920" y="1466"/>
                    <a:pt x="3921" y="1463"/>
                    <a:pt x="3923" y="1463"/>
                  </a:cubicBezTo>
                  <a:cubicBezTo>
                    <a:pt x="3925" y="1463"/>
                    <a:pt x="3927" y="1471"/>
                    <a:pt x="3927" y="1493"/>
                  </a:cubicBezTo>
                  <a:cubicBezTo>
                    <a:pt x="3927" y="1339"/>
                    <a:pt x="3948" y="1325"/>
                    <a:pt x="3962" y="1179"/>
                  </a:cubicBezTo>
                  <a:cubicBezTo>
                    <a:pt x="3955" y="1179"/>
                    <a:pt x="3948" y="1179"/>
                    <a:pt x="3948" y="1165"/>
                  </a:cubicBezTo>
                  <a:cubicBezTo>
                    <a:pt x="3962" y="1116"/>
                    <a:pt x="3962" y="1095"/>
                    <a:pt x="3955" y="1095"/>
                  </a:cubicBezTo>
                  <a:cubicBezTo>
                    <a:pt x="3969" y="1018"/>
                    <a:pt x="3976" y="942"/>
                    <a:pt x="3969" y="865"/>
                  </a:cubicBezTo>
                  <a:cubicBezTo>
                    <a:pt x="3994" y="789"/>
                    <a:pt x="4002" y="714"/>
                    <a:pt x="3999" y="633"/>
                  </a:cubicBezTo>
                  <a:lnTo>
                    <a:pt x="3999" y="633"/>
                  </a:lnTo>
                  <a:cubicBezTo>
                    <a:pt x="3998" y="645"/>
                    <a:pt x="3995" y="655"/>
                    <a:pt x="3992" y="655"/>
                  </a:cubicBezTo>
                  <a:cubicBezTo>
                    <a:pt x="3991" y="655"/>
                    <a:pt x="3990" y="651"/>
                    <a:pt x="3990" y="642"/>
                  </a:cubicBezTo>
                  <a:cubicBezTo>
                    <a:pt x="3990" y="628"/>
                    <a:pt x="3997" y="614"/>
                    <a:pt x="3997" y="607"/>
                  </a:cubicBezTo>
                  <a:lnTo>
                    <a:pt x="3997" y="607"/>
                  </a:lnTo>
                  <a:cubicBezTo>
                    <a:pt x="3998" y="616"/>
                    <a:pt x="3998" y="624"/>
                    <a:pt x="3999" y="633"/>
                  </a:cubicBezTo>
                  <a:lnTo>
                    <a:pt x="3999" y="633"/>
                  </a:lnTo>
                  <a:cubicBezTo>
                    <a:pt x="3999" y="625"/>
                    <a:pt x="3999" y="615"/>
                    <a:pt x="3997" y="607"/>
                  </a:cubicBezTo>
                  <a:lnTo>
                    <a:pt x="3997" y="607"/>
                  </a:lnTo>
                  <a:cubicBezTo>
                    <a:pt x="3997" y="607"/>
                    <a:pt x="3997" y="607"/>
                    <a:pt x="3997" y="607"/>
                  </a:cubicBezTo>
                  <a:lnTo>
                    <a:pt x="3997" y="607"/>
                  </a:lnTo>
                  <a:cubicBezTo>
                    <a:pt x="3997" y="607"/>
                    <a:pt x="3997" y="607"/>
                    <a:pt x="3997" y="607"/>
                  </a:cubicBezTo>
                  <a:cubicBezTo>
                    <a:pt x="4011" y="572"/>
                    <a:pt x="4011" y="516"/>
                    <a:pt x="4025" y="481"/>
                  </a:cubicBezTo>
                  <a:cubicBezTo>
                    <a:pt x="4039" y="447"/>
                    <a:pt x="4053" y="426"/>
                    <a:pt x="4053" y="426"/>
                  </a:cubicBezTo>
                  <a:cubicBezTo>
                    <a:pt x="4081" y="405"/>
                    <a:pt x="4109" y="398"/>
                    <a:pt x="4143" y="398"/>
                  </a:cubicBezTo>
                  <a:lnTo>
                    <a:pt x="4157" y="398"/>
                  </a:lnTo>
                  <a:lnTo>
                    <a:pt x="4185" y="405"/>
                  </a:lnTo>
                  <a:cubicBezTo>
                    <a:pt x="4192" y="412"/>
                    <a:pt x="4206" y="412"/>
                    <a:pt x="4220" y="419"/>
                  </a:cubicBezTo>
                  <a:cubicBezTo>
                    <a:pt x="4262" y="447"/>
                    <a:pt x="4283" y="481"/>
                    <a:pt x="4297" y="488"/>
                  </a:cubicBezTo>
                  <a:cubicBezTo>
                    <a:pt x="4297" y="516"/>
                    <a:pt x="4297" y="537"/>
                    <a:pt x="4297" y="558"/>
                  </a:cubicBezTo>
                  <a:cubicBezTo>
                    <a:pt x="4297" y="586"/>
                    <a:pt x="4304" y="600"/>
                    <a:pt x="4304" y="600"/>
                  </a:cubicBezTo>
                  <a:cubicBezTo>
                    <a:pt x="4269" y="726"/>
                    <a:pt x="4255" y="858"/>
                    <a:pt x="4262" y="991"/>
                  </a:cubicBezTo>
                  <a:cubicBezTo>
                    <a:pt x="4220" y="1046"/>
                    <a:pt x="4269" y="1297"/>
                    <a:pt x="4220" y="1416"/>
                  </a:cubicBezTo>
                  <a:cubicBezTo>
                    <a:pt x="4234" y="1423"/>
                    <a:pt x="4206" y="1493"/>
                    <a:pt x="4227" y="1528"/>
                  </a:cubicBezTo>
                  <a:cubicBezTo>
                    <a:pt x="4213" y="1562"/>
                    <a:pt x="4199" y="1625"/>
                    <a:pt x="4178" y="1681"/>
                  </a:cubicBezTo>
                  <a:cubicBezTo>
                    <a:pt x="4150" y="1723"/>
                    <a:pt x="4116" y="1765"/>
                    <a:pt x="4074" y="1807"/>
                  </a:cubicBezTo>
                  <a:cubicBezTo>
                    <a:pt x="4032" y="1848"/>
                    <a:pt x="3983" y="1890"/>
                    <a:pt x="3927" y="1918"/>
                  </a:cubicBezTo>
                  <a:cubicBezTo>
                    <a:pt x="3892" y="1925"/>
                    <a:pt x="3865" y="1925"/>
                    <a:pt x="3837" y="1939"/>
                  </a:cubicBezTo>
                  <a:cubicBezTo>
                    <a:pt x="3802" y="1946"/>
                    <a:pt x="3760" y="1953"/>
                    <a:pt x="3718" y="1960"/>
                  </a:cubicBezTo>
                  <a:cubicBezTo>
                    <a:pt x="3722" y="1961"/>
                    <a:pt x="3729" y="1962"/>
                    <a:pt x="3737" y="1962"/>
                  </a:cubicBezTo>
                  <a:cubicBezTo>
                    <a:pt x="3744" y="1962"/>
                    <a:pt x="3751" y="1962"/>
                    <a:pt x="3758" y="1961"/>
                  </a:cubicBezTo>
                  <a:lnTo>
                    <a:pt x="3758" y="1961"/>
                  </a:lnTo>
                  <a:cubicBezTo>
                    <a:pt x="3768" y="1963"/>
                    <a:pt x="3711" y="1969"/>
                    <a:pt x="3711" y="1974"/>
                  </a:cubicBezTo>
                  <a:cubicBezTo>
                    <a:pt x="3725" y="1974"/>
                    <a:pt x="3718" y="1981"/>
                    <a:pt x="3711" y="1981"/>
                  </a:cubicBezTo>
                  <a:cubicBezTo>
                    <a:pt x="3746" y="1981"/>
                    <a:pt x="3781" y="1981"/>
                    <a:pt x="3823" y="1974"/>
                  </a:cubicBezTo>
                  <a:cubicBezTo>
                    <a:pt x="3851" y="1967"/>
                    <a:pt x="3878" y="1953"/>
                    <a:pt x="3906" y="1939"/>
                  </a:cubicBezTo>
                  <a:lnTo>
                    <a:pt x="3906" y="1939"/>
                  </a:lnTo>
                  <a:cubicBezTo>
                    <a:pt x="3894" y="1947"/>
                    <a:pt x="3894" y="1951"/>
                    <a:pt x="3900" y="1951"/>
                  </a:cubicBezTo>
                  <a:cubicBezTo>
                    <a:pt x="3904" y="1951"/>
                    <a:pt x="3912" y="1949"/>
                    <a:pt x="3920" y="1946"/>
                  </a:cubicBezTo>
                  <a:cubicBezTo>
                    <a:pt x="3938" y="1940"/>
                    <a:pt x="3961" y="1924"/>
                    <a:pt x="3959" y="1924"/>
                  </a:cubicBezTo>
                  <a:lnTo>
                    <a:pt x="3959" y="1924"/>
                  </a:lnTo>
                  <a:cubicBezTo>
                    <a:pt x="3958" y="1924"/>
                    <a:pt x="3957" y="1924"/>
                    <a:pt x="3955" y="1925"/>
                  </a:cubicBezTo>
                  <a:cubicBezTo>
                    <a:pt x="3952" y="1928"/>
                    <a:pt x="3943" y="1930"/>
                    <a:pt x="3936" y="1930"/>
                  </a:cubicBezTo>
                  <a:cubicBezTo>
                    <a:pt x="3926" y="1930"/>
                    <a:pt x="3918" y="1926"/>
                    <a:pt x="3934" y="1918"/>
                  </a:cubicBezTo>
                  <a:lnTo>
                    <a:pt x="3934" y="1918"/>
                  </a:lnTo>
                  <a:cubicBezTo>
                    <a:pt x="3935" y="1919"/>
                    <a:pt x="3937" y="1919"/>
                    <a:pt x="3938" y="1919"/>
                  </a:cubicBezTo>
                  <a:cubicBezTo>
                    <a:pt x="3952" y="1919"/>
                    <a:pt x="3979" y="1901"/>
                    <a:pt x="3989" y="1901"/>
                  </a:cubicBezTo>
                  <a:cubicBezTo>
                    <a:pt x="3993" y="1901"/>
                    <a:pt x="3994" y="1904"/>
                    <a:pt x="3990" y="1911"/>
                  </a:cubicBezTo>
                  <a:cubicBezTo>
                    <a:pt x="4011" y="1897"/>
                    <a:pt x="4025" y="1890"/>
                    <a:pt x="4039" y="1876"/>
                  </a:cubicBezTo>
                  <a:cubicBezTo>
                    <a:pt x="4053" y="1869"/>
                    <a:pt x="4074" y="1855"/>
                    <a:pt x="4088" y="1834"/>
                  </a:cubicBezTo>
                  <a:cubicBezTo>
                    <a:pt x="4123" y="1807"/>
                    <a:pt x="4150" y="1772"/>
                    <a:pt x="4178" y="1730"/>
                  </a:cubicBezTo>
                  <a:cubicBezTo>
                    <a:pt x="4220" y="1653"/>
                    <a:pt x="4248" y="1562"/>
                    <a:pt x="4248" y="1472"/>
                  </a:cubicBezTo>
                  <a:cubicBezTo>
                    <a:pt x="4255" y="1357"/>
                    <a:pt x="4295" y="1130"/>
                    <a:pt x="4278" y="1078"/>
                  </a:cubicBezTo>
                  <a:lnTo>
                    <a:pt x="4278" y="1078"/>
                  </a:lnTo>
                  <a:cubicBezTo>
                    <a:pt x="4279" y="1088"/>
                    <a:pt x="4274" y="1108"/>
                    <a:pt x="4271" y="1108"/>
                  </a:cubicBezTo>
                  <a:cubicBezTo>
                    <a:pt x="4270" y="1108"/>
                    <a:pt x="4269" y="1104"/>
                    <a:pt x="4269" y="1095"/>
                  </a:cubicBezTo>
                  <a:cubicBezTo>
                    <a:pt x="4269" y="1091"/>
                    <a:pt x="4273" y="1084"/>
                    <a:pt x="4277" y="1076"/>
                  </a:cubicBezTo>
                  <a:lnTo>
                    <a:pt x="4277" y="1076"/>
                  </a:lnTo>
                  <a:cubicBezTo>
                    <a:pt x="4277" y="1077"/>
                    <a:pt x="4277" y="1078"/>
                    <a:pt x="4278" y="1078"/>
                  </a:cubicBezTo>
                  <a:lnTo>
                    <a:pt x="4278" y="1078"/>
                  </a:lnTo>
                  <a:cubicBezTo>
                    <a:pt x="4278" y="1077"/>
                    <a:pt x="4277" y="1077"/>
                    <a:pt x="4277" y="1076"/>
                  </a:cubicBezTo>
                  <a:lnTo>
                    <a:pt x="4277" y="1076"/>
                  </a:lnTo>
                  <a:cubicBezTo>
                    <a:pt x="4277" y="1076"/>
                    <a:pt x="4277" y="1076"/>
                    <a:pt x="4277" y="1076"/>
                  </a:cubicBezTo>
                  <a:lnTo>
                    <a:pt x="4277" y="1076"/>
                  </a:lnTo>
                  <a:cubicBezTo>
                    <a:pt x="4277" y="1075"/>
                    <a:pt x="4276" y="1075"/>
                    <a:pt x="4276" y="1074"/>
                  </a:cubicBezTo>
                  <a:lnTo>
                    <a:pt x="4276" y="1074"/>
                  </a:lnTo>
                  <a:cubicBezTo>
                    <a:pt x="4276" y="1075"/>
                    <a:pt x="4277" y="1075"/>
                    <a:pt x="4277" y="1076"/>
                  </a:cubicBezTo>
                  <a:lnTo>
                    <a:pt x="4277" y="1076"/>
                  </a:lnTo>
                  <a:cubicBezTo>
                    <a:pt x="4280" y="1069"/>
                    <a:pt x="4283" y="1063"/>
                    <a:pt x="4283" y="1060"/>
                  </a:cubicBezTo>
                  <a:cubicBezTo>
                    <a:pt x="4304" y="942"/>
                    <a:pt x="4318" y="830"/>
                    <a:pt x="4318" y="712"/>
                  </a:cubicBezTo>
                  <a:cubicBezTo>
                    <a:pt x="4325" y="656"/>
                    <a:pt x="4332" y="593"/>
                    <a:pt x="4332" y="537"/>
                  </a:cubicBezTo>
                  <a:cubicBezTo>
                    <a:pt x="4332" y="481"/>
                    <a:pt x="4311" y="433"/>
                    <a:pt x="4269" y="391"/>
                  </a:cubicBezTo>
                  <a:cubicBezTo>
                    <a:pt x="4269" y="391"/>
                    <a:pt x="4269" y="397"/>
                    <a:pt x="4263" y="397"/>
                  </a:cubicBezTo>
                  <a:cubicBezTo>
                    <a:pt x="4260" y="397"/>
                    <a:pt x="4255" y="395"/>
                    <a:pt x="4248" y="391"/>
                  </a:cubicBezTo>
                  <a:cubicBezTo>
                    <a:pt x="4241" y="377"/>
                    <a:pt x="4227" y="363"/>
                    <a:pt x="4213" y="356"/>
                  </a:cubicBezTo>
                  <a:cubicBezTo>
                    <a:pt x="4199" y="349"/>
                    <a:pt x="4185" y="349"/>
                    <a:pt x="4178" y="349"/>
                  </a:cubicBezTo>
                  <a:lnTo>
                    <a:pt x="4137" y="349"/>
                  </a:lnTo>
                  <a:cubicBezTo>
                    <a:pt x="4088" y="349"/>
                    <a:pt x="4053" y="370"/>
                    <a:pt x="4074" y="370"/>
                  </a:cubicBezTo>
                  <a:cubicBezTo>
                    <a:pt x="4046" y="377"/>
                    <a:pt x="4032" y="391"/>
                    <a:pt x="4018" y="405"/>
                  </a:cubicBezTo>
                  <a:cubicBezTo>
                    <a:pt x="4004" y="426"/>
                    <a:pt x="3990" y="440"/>
                    <a:pt x="3976" y="454"/>
                  </a:cubicBezTo>
                  <a:cubicBezTo>
                    <a:pt x="3990" y="419"/>
                    <a:pt x="4011" y="419"/>
                    <a:pt x="4011" y="405"/>
                  </a:cubicBezTo>
                  <a:lnTo>
                    <a:pt x="4011" y="405"/>
                  </a:lnTo>
                  <a:cubicBezTo>
                    <a:pt x="3990" y="419"/>
                    <a:pt x="3976" y="440"/>
                    <a:pt x="3969" y="460"/>
                  </a:cubicBezTo>
                  <a:cubicBezTo>
                    <a:pt x="3962" y="467"/>
                    <a:pt x="3955" y="481"/>
                    <a:pt x="3955" y="495"/>
                  </a:cubicBezTo>
                  <a:lnTo>
                    <a:pt x="3955" y="600"/>
                  </a:lnTo>
                  <a:cubicBezTo>
                    <a:pt x="3951" y="600"/>
                    <a:pt x="3949" y="591"/>
                    <a:pt x="3948" y="591"/>
                  </a:cubicBezTo>
                  <a:cubicBezTo>
                    <a:pt x="3948" y="591"/>
                    <a:pt x="3948" y="593"/>
                    <a:pt x="3948" y="600"/>
                  </a:cubicBezTo>
                  <a:cubicBezTo>
                    <a:pt x="3954" y="636"/>
                    <a:pt x="3945" y="756"/>
                    <a:pt x="3937" y="756"/>
                  </a:cubicBezTo>
                  <a:cubicBezTo>
                    <a:pt x="3936" y="756"/>
                    <a:pt x="3935" y="753"/>
                    <a:pt x="3934" y="746"/>
                  </a:cubicBezTo>
                  <a:cubicBezTo>
                    <a:pt x="3927" y="795"/>
                    <a:pt x="3927" y="844"/>
                    <a:pt x="3934" y="893"/>
                  </a:cubicBezTo>
                  <a:cubicBezTo>
                    <a:pt x="3885" y="963"/>
                    <a:pt x="3913" y="1102"/>
                    <a:pt x="3899" y="1270"/>
                  </a:cubicBezTo>
                  <a:cubicBezTo>
                    <a:pt x="3892" y="1325"/>
                    <a:pt x="3885" y="1388"/>
                    <a:pt x="3878" y="1444"/>
                  </a:cubicBezTo>
                  <a:cubicBezTo>
                    <a:pt x="3878" y="1472"/>
                    <a:pt x="3871" y="1500"/>
                    <a:pt x="3858" y="1521"/>
                  </a:cubicBezTo>
                  <a:cubicBezTo>
                    <a:pt x="3844" y="1542"/>
                    <a:pt x="3830" y="1562"/>
                    <a:pt x="3809" y="1576"/>
                  </a:cubicBezTo>
                  <a:cubicBezTo>
                    <a:pt x="3774" y="1597"/>
                    <a:pt x="3732" y="1604"/>
                    <a:pt x="3697" y="1604"/>
                  </a:cubicBezTo>
                  <a:cubicBezTo>
                    <a:pt x="3680" y="1601"/>
                    <a:pt x="3664" y="1599"/>
                    <a:pt x="3649" y="1599"/>
                  </a:cubicBezTo>
                  <a:cubicBezTo>
                    <a:pt x="3634" y="1599"/>
                    <a:pt x="3620" y="1601"/>
                    <a:pt x="3606" y="1604"/>
                  </a:cubicBezTo>
                  <a:cubicBezTo>
                    <a:pt x="3597" y="1597"/>
                    <a:pt x="3572" y="1596"/>
                    <a:pt x="3544" y="1596"/>
                  </a:cubicBezTo>
                  <a:cubicBezTo>
                    <a:pt x="3521" y="1596"/>
                    <a:pt x="3498" y="1597"/>
                    <a:pt x="3479" y="1597"/>
                  </a:cubicBezTo>
                  <a:cubicBezTo>
                    <a:pt x="3452" y="1597"/>
                    <a:pt x="3438" y="1595"/>
                    <a:pt x="3460" y="1583"/>
                  </a:cubicBezTo>
                  <a:cubicBezTo>
                    <a:pt x="3146" y="1569"/>
                    <a:pt x="2881" y="1528"/>
                    <a:pt x="2672" y="1528"/>
                  </a:cubicBezTo>
                  <a:cubicBezTo>
                    <a:pt x="2505" y="1465"/>
                    <a:pt x="1995" y="1465"/>
                    <a:pt x="1758" y="1437"/>
                  </a:cubicBezTo>
                  <a:cubicBezTo>
                    <a:pt x="1577" y="1416"/>
                    <a:pt x="1430" y="1388"/>
                    <a:pt x="1284" y="1381"/>
                  </a:cubicBezTo>
                  <a:lnTo>
                    <a:pt x="1284" y="1381"/>
                  </a:lnTo>
                  <a:cubicBezTo>
                    <a:pt x="1284" y="1388"/>
                    <a:pt x="1298" y="1395"/>
                    <a:pt x="1305" y="1402"/>
                  </a:cubicBezTo>
                  <a:cubicBezTo>
                    <a:pt x="1294" y="1399"/>
                    <a:pt x="1286" y="1397"/>
                    <a:pt x="1278" y="1397"/>
                  </a:cubicBezTo>
                  <a:cubicBezTo>
                    <a:pt x="1270" y="1397"/>
                    <a:pt x="1263" y="1399"/>
                    <a:pt x="1256" y="1402"/>
                  </a:cubicBezTo>
                  <a:cubicBezTo>
                    <a:pt x="1256" y="1388"/>
                    <a:pt x="1284" y="1388"/>
                    <a:pt x="1235" y="1374"/>
                  </a:cubicBezTo>
                  <a:cubicBezTo>
                    <a:pt x="1124" y="1374"/>
                    <a:pt x="896" y="1338"/>
                    <a:pt x="777" y="1338"/>
                  </a:cubicBezTo>
                  <a:cubicBezTo>
                    <a:pt x="748" y="1338"/>
                    <a:pt x="725" y="1341"/>
                    <a:pt x="712" y="1346"/>
                  </a:cubicBezTo>
                  <a:cubicBezTo>
                    <a:pt x="693" y="1341"/>
                    <a:pt x="677" y="1330"/>
                    <a:pt x="665" y="1330"/>
                  </a:cubicBezTo>
                  <a:cubicBezTo>
                    <a:pt x="659" y="1330"/>
                    <a:pt x="654" y="1333"/>
                    <a:pt x="649" y="1339"/>
                  </a:cubicBezTo>
                  <a:cubicBezTo>
                    <a:pt x="663" y="1339"/>
                    <a:pt x="684" y="1339"/>
                    <a:pt x="684" y="1346"/>
                  </a:cubicBezTo>
                  <a:cubicBezTo>
                    <a:pt x="648" y="1342"/>
                    <a:pt x="624" y="1334"/>
                    <a:pt x="624" y="1330"/>
                  </a:cubicBezTo>
                  <a:lnTo>
                    <a:pt x="624" y="1330"/>
                  </a:lnTo>
                  <a:cubicBezTo>
                    <a:pt x="618" y="1330"/>
                    <a:pt x="611" y="1331"/>
                    <a:pt x="604" y="1331"/>
                  </a:cubicBezTo>
                  <a:cubicBezTo>
                    <a:pt x="588" y="1331"/>
                    <a:pt x="573" y="1329"/>
                    <a:pt x="559" y="1325"/>
                  </a:cubicBezTo>
                  <a:lnTo>
                    <a:pt x="496" y="1325"/>
                  </a:lnTo>
                  <a:cubicBezTo>
                    <a:pt x="461" y="1304"/>
                    <a:pt x="433" y="1276"/>
                    <a:pt x="412" y="1242"/>
                  </a:cubicBezTo>
                  <a:cubicBezTo>
                    <a:pt x="405" y="1228"/>
                    <a:pt x="405" y="1214"/>
                    <a:pt x="398" y="1207"/>
                  </a:cubicBezTo>
                  <a:cubicBezTo>
                    <a:pt x="398" y="1193"/>
                    <a:pt x="391" y="1179"/>
                    <a:pt x="391" y="1172"/>
                  </a:cubicBezTo>
                  <a:cubicBezTo>
                    <a:pt x="391" y="1151"/>
                    <a:pt x="391" y="1130"/>
                    <a:pt x="384" y="1109"/>
                  </a:cubicBezTo>
                  <a:cubicBezTo>
                    <a:pt x="419" y="1088"/>
                    <a:pt x="384" y="1032"/>
                    <a:pt x="405" y="1011"/>
                  </a:cubicBezTo>
                  <a:cubicBezTo>
                    <a:pt x="398" y="963"/>
                    <a:pt x="398" y="907"/>
                    <a:pt x="412" y="851"/>
                  </a:cubicBezTo>
                  <a:lnTo>
                    <a:pt x="412" y="851"/>
                  </a:lnTo>
                  <a:cubicBezTo>
                    <a:pt x="410" y="856"/>
                    <a:pt x="408" y="860"/>
                    <a:pt x="407" y="860"/>
                  </a:cubicBezTo>
                  <a:cubicBezTo>
                    <a:pt x="405" y="860"/>
                    <a:pt x="405" y="851"/>
                    <a:pt x="405" y="830"/>
                  </a:cubicBezTo>
                  <a:cubicBezTo>
                    <a:pt x="426" y="795"/>
                    <a:pt x="440" y="746"/>
                    <a:pt x="426" y="705"/>
                  </a:cubicBezTo>
                  <a:lnTo>
                    <a:pt x="426" y="705"/>
                  </a:lnTo>
                  <a:cubicBezTo>
                    <a:pt x="426" y="732"/>
                    <a:pt x="433" y="746"/>
                    <a:pt x="426" y="753"/>
                  </a:cubicBezTo>
                  <a:cubicBezTo>
                    <a:pt x="412" y="739"/>
                    <a:pt x="433" y="698"/>
                    <a:pt x="412" y="684"/>
                  </a:cubicBezTo>
                  <a:lnTo>
                    <a:pt x="440" y="684"/>
                  </a:lnTo>
                  <a:cubicBezTo>
                    <a:pt x="447" y="551"/>
                    <a:pt x="433" y="481"/>
                    <a:pt x="468" y="391"/>
                  </a:cubicBezTo>
                  <a:cubicBezTo>
                    <a:pt x="461" y="356"/>
                    <a:pt x="461" y="321"/>
                    <a:pt x="468" y="279"/>
                  </a:cubicBezTo>
                  <a:cubicBezTo>
                    <a:pt x="468" y="265"/>
                    <a:pt x="468" y="244"/>
                    <a:pt x="468" y="223"/>
                  </a:cubicBezTo>
                  <a:cubicBezTo>
                    <a:pt x="475" y="202"/>
                    <a:pt x="475" y="182"/>
                    <a:pt x="468" y="161"/>
                  </a:cubicBezTo>
                  <a:cubicBezTo>
                    <a:pt x="468" y="119"/>
                    <a:pt x="447" y="77"/>
                    <a:pt x="412" y="49"/>
                  </a:cubicBezTo>
                  <a:cubicBezTo>
                    <a:pt x="384" y="21"/>
                    <a:pt x="349" y="0"/>
                    <a:pt x="308" y="0"/>
                  </a:cubicBezTo>
                  <a:cubicBezTo>
                    <a:pt x="287" y="0"/>
                    <a:pt x="294" y="0"/>
                    <a:pt x="301" y="7"/>
                  </a:cubicBezTo>
                  <a:cubicBezTo>
                    <a:pt x="308" y="14"/>
                    <a:pt x="315" y="14"/>
                    <a:pt x="294" y="14"/>
                  </a:cubicBezTo>
                  <a:cubicBezTo>
                    <a:pt x="280" y="7"/>
                    <a:pt x="266" y="7"/>
                    <a:pt x="252" y="0"/>
                  </a:cubicBezTo>
                  <a:close/>
                </a:path>
              </a:pathLst>
            </a:custGeom>
            <a:solidFill>
              <a:srgbClr val="C57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41"/>
            <p:cNvSpPr/>
            <p:nvPr/>
          </p:nvSpPr>
          <p:spPr>
            <a:xfrm>
              <a:off x="2573625" y="2782175"/>
              <a:ext cx="25" cy="550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solidFill>
              <a:srgbClr val="C57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41"/>
            <p:cNvSpPr/>
            <p:nvPr/>
          </p:nvSpPr>
          <p:spPr>
            <a:xfrm>
              <a:off x="2530200" y="2624200"/>
              <a:ext cx="252675" cy="170375"/>
            </a:xfrm>
            <a:custGeom>
              <a:rect b="b" l="l" r="r" t="t"/>
              <a:pathLst>
                <a:path extrusionOk="0" h="6815" w="10107">
                  <a:moveTo>
                    <a:pt x="9395" y="0"/>
                  </a:moveTo>
                  <a:lnTo>
                    <a:pt x="1" y="3997"/>
                  </a:lnTo>
                  <a:lnTo>
                    <a:pt x="189" y="5761"/>
                  </a:lnTo>
                  <a:lnTo>
                    <a:pt x="10106" y="6814"/>
                  </a:lnTo>
                  <a:lnTo>
                    <a:pt x="9395" y="0"/>
                  </a:lnTo>
                  <a:close/>
                </a:path>
              </a:pathLst>
            </a:custGeom>
            <a:solidFill>
              <a:srgbClr val="C063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41"/>
            <p:cNvSpPr/>
            <p:nvPr/>
          </p:nvSpPr>
          <p:spPr>
            <a:xfrm>
              <a:off x="2528100" y="2623850"/>
              <a:ext cx="255475" cy="171175"/>
            </a:xfrm>
            <a:custGeom>
              <a:rect b="b" l="l" r="r" t="t"/>
              <a:pathLst>
                <a:path extrusionOk="0" h="6847" w="10219">
                  <a:moveTo>
                    <a:pt x="7533" y="789"/>
                  </a:moveTo>
                  <a:lnTo>
                    <a:pt x="7533" y="789"/>
                  </a:lnTo>
                  <a:cubicBezTo>
                    <a:pt x="7532" y="789"/>
                    <a:pt x="7531" y="790"/>
                    <a:pt x="7531" y="790"/>
                  </a:cubicBezTo>
                  <a:lnTo>
                    <a:pt x="7531" y="790"/>
                  </a:lnTo>
                  <a:cubicBezTo>
                    <a:pt x="7532" y="790"/>
                    <a:pt x="7532" y="789"/>
                    <a:pt x="7533" y="789"/>
                  </a:cubicBezTo>
                  <a:close/>
                  <a:moveTo>
                    <a:pt x="7567" y="793"/>
                  </a:moveTo>
                  <a:lnTo>
                    <a:pt x="7567" y="793"/>
                  </a:lnTo>
                  <a:cubicBezTo>
                    <a:pt x="7560" y="796"/>
                    <a:pt x="7554" y="799"/>
                    <a:pt x="7547" y="802"/>
                  </a:cubicBezTo>
                  <a:cubicBezTo>
                    <a:pt x="7552" y="800"/>
                    <a:pt x="7559" y="797"/>
                    <a:pt x="7567" y="793"/>
                  </a:cubicBezTo>
                  <a:close/>
                  <a:moveTo>
                    <a:pt x="4670" y="2003"/>
                  </a:moveTo>
                  <a:cubicBezTo>
                    <a:pt x="4667" y="2005"/>
                    <a:pt x="4663" y="2007"/>
                    <a:pt x="4660" y="2009"/>
                  </a:cubicBezTo>
                  <a:cubicBezTo>
                    <a:pt x="4663" y="2007"/>
                    <a:pt x="4667" y="2005"/>
                    <a:pt x="4670" y="2003"/>
                  </a:cubicBezTo>
                  <a:close/>
                  <a:moveTo>
                    <a:pt x="2442" y="3041"/>
                  </a:moveTo>
                  <a:lnTo>
                    <a:pt x="2442" y="3041"/>
                  </a:lnTo>
                  <a:cubicBezTo>
                    <a:pt x="2442" y="3042"/>
                    <a:pt x="2441" y="3042"/>
                    <a:pt x="2441" y="3043"/>
                  </a:cubicBezTo>
                  <a:lnTo>
                    <a:pt x="2441" y="3043"/>
                  </a:lnTo>
                  <a:cubicBezTo>
                    <a:pt x="2441" y="3042"/>
                    <a:pt x="2442" y="3042"/>
                    <a:pt x="2442" y="3041"/>
                  </a:cubicBezTo>
                  <a:close/>
                  <a:moveTo>
                    <a:pt x="9758" y="3048"/>
                  </a:moveTo>
                  <a:lnTo>
                    <a:pt x="9758" y="3048"/>
                  </a:lnTo>
                  <a:cubicBezTo>
                    <a:pt x="9786" y="3132"/>
                    <a:pt x="9793" y="3209"/>
                    <a:pt x="9800" y="3292"/>
                  </a:cubicBezTo>
                  <a:cubicBezTo>
                    <a:pt x="9765" y="3216"/>
                    <a:pt x="9758" y="3132"/>
                    <a:pt x="9758" y="3048"/>
                  </a:cubicBezTo>
                  <a:close/>
                  <a:moveTo>
                    <a:pt x="9807" y="3829"/>
                  </a:moveTo>
                  <a:cubicBezTo>
                    <a:pt x="9807" y="3830"/>
                    <a:pt x="9807" y="3831"/>
                    <a:pt x="9807" y="3832"/>
                  </a:cubicBezTo>
                  <a:lnTo>
                    <a:pt x="9807" y="3832"/>
                  </a:lnTo>
                  <a:cubicBezTo>
                    <a:pt x="9807" y="3831"/>
                    <a:pt x="9807" y="3830"/>
                    <a:pt x="9807" y="3829"/>
                  </a:cubicBezTo>
                  <a:close/>
                  <a:moveTo>
                    <a:pt x="5629" y="6298"/>
                  </a:moveTo>
                  <a:lnTo>
                    <a:pt x="5648" y="6300"/>
                  </a:lnTo>
                  <a:lnTo>
                    <a:pt x="5648" y="6300"/>
                  </a:lnTo>
                  <a:cubicBezTo>
                    <a:pt x="5641" y="6299"/>
                    <a:pt x="5635" y="6298"/>
                    <a:pt x="5629" y="6298"/>
                  </a:cubicBezTo>
                  <a:close/>
                  <a:moveTo>
                    <a:pt x="9479" y="0"/>
                  </a:moveTo>
                  <a:cubicBezTo>
                    <a:pt x="9458" y="9"/>
                    <a:pt x="9438" y="18"/>
                    <a:pt x="9417" y="26"/>
                  </a:cubicBezTo>
                  <a:lnTo>
                    <a:pt x="9417" y="26"/>
                  </a:lnTo>
                  <a:lnTo>
                    <a:pt x="9409" y="21"/>
                  </a:lnTo>
                  <a:lnTo>
                    <a:pt x="9409" y="21"/>
                  </a:lnTo>
                  <a:cubicBezTo>
                    <a:pt x="9410" y="24"/>
                    <a:pt x="9410" y="27"/>
                    <a:pt x="9410" y="29"/>
                  </a:cubicBezTo>
                  <a:lnTo>
                    <a:pt x="9410" y="29"/>
                  </a:lnTo>
                  <a:cubicBezTo>
                    <a:pt x="9072" y="169"/>
                    <a:pt x="8737" y="284"/>
                    <a:pt x="8279" y="461"/>
                  </a:cubicBezTo>
                  <a:cubicBezTo>
                    <a:pt x="8161" y="530"/>
                    <a:pt x="7924" y="593"/>
                    <a:pt x="7903" y="656"/>
                  </a:cubicBezTo>
                  <a:cubicBezTo>
                    <a:pt x="7901" y="655"/>
                    <a:pt x="7899" y="655"/>
                    <a:pt x="7896" y="655"/>
                  </a:cubicBezTo>
                  <a:cubicBezTo>
                    <a:pt x="7847" y="655"/>
                    <a:pt x="7647" y="755"/>
                    <a:pt x="7567" y="793"/>
                  </a:cubicBezTo>
                  <a:lnTo>
                    <a:pt x="7567" y="793"/>
                  </a:lnTo>
                  <a:cubicBezTo>
                    <a:pt x="7604" y="778"/>
                    <a:pt x="7645" y="768"/>
                    <a:pt x="7687" y="768"/>
                  </a:cubicBezTo>
                  <a:cubicBezTo>
                    <a:pt x="7631" y="789"/>
                    <a:pt x="7575" y="809"/>
                    <a:pt x="7519" y="823"/>
                  </a:cubicBezTo>
                  <a:cubicBezTo>
                    <a:pt x="7545" y="810"/>
                    <a:pt x="7545" y="808"/>
                    <a:pt x="7538" y="808"/>
                  </a:cubicBezTo>
                  <a:cubicBezTo>
                    <a:pt x="7534" y="808"/>
                    <a:pt x="7527" y="809"/>
                    <a:pt x="7522" y="809"/>
                  </a:cubicBezTo>
                  <a:cubicBezTo>
                    <a:pt x="7513" y="809"/>
                    <a:pt x="7507" y="806"/>
                    <a:pt x="7531" y="790"/>
                  </a:cubicBezTo>
                  <a:lnTo>
                    <a:pt x="7531" y="790"/>
                  </a:lnTo>
                  <a:cubicBezTo>
                    <a:pt x="7335" y="922"/>
                    <a:pt x="6996" y="991"/>
                    <a:pt x="7038" y="1040"/>
                  </a:cubicBezTo>
                  <a:cubicBezTo>
                    <a:pt x="6850" y="1047"/>
                    <a:pt x="6878" y="1081"/>
                    <a:pt x="6675" y="1186"/>
                  </a:cubicBezTo>
                  <a:cubicBezTo>
                    <a:pt x="6692" y="1173"/>
                    <a:pt x="6694" y="1167"/>
                    <a:pt x="6687" y="1167"/>
                  </a:cubicBezTo>
                  <a:cubicBezTo>
                    <a:pt x="6653" y="1167"/>
                    <a:pt x="6388" y="1299"/>
                    <a:pt x="6361" y="1299"/>
                  </a:cubicBezTo>
                  <a:cubicBezTo>
                    <a:pt x="6353" y="1299"/>
                    <a:pt x="6364" y="1289"/>
                    <a:pt x="6403" y="1263"/>
                  </a:cubicBezTo>
                  <a:lnTo>
                    <a:pt x="6403" y="1263"/>
                  </a:lnTo>
                  <a:cubicBezTo>
                    <a:pt x="6117" y="1402"/>
                    <a:pt x="6069" y="1381"/>
                    <a:pt x="5776" y="1507"/>
                  </a:cubicBezTo>
                  <a:cubicBezTo>
                    <a:pt x="5783" y="1521"/>
                    <a:pt x="5797" y="1535"/>
                    <a:pt x="5762" y="1549"/>
                  </a:cubicBezTo>
                  <a:cubicBezTo>
                    <a:pt x="5664" y="1570"/>
                    <a:pt x="5629" y="1591"/>
                    <a:pt x="5636" y="1605"/>
                  </a:cubicBezTo>
                  <a:cubicBezTo>
                    <a:pt x="5476" y="1646"/>
                    <a:pt x="5322" y="1709"/>
                    <a:pt x="5183" y="1807"/>
                  </a:cubicBezTo>
                  <a:cubicBezTo>
                    <a:pt x="5074" y="1807"/>
                    <a:pt x="4844" y="1914"/>
                    <a:pt x="4670" y="2003"/>
                  </a:cubicBezTo>
                  <a:lnTo>
                    <a:pt x="4670" y="2003"/>
                  </a:lnTo>
                  <a:cubicBezTo>
                    <a:pt x="4698" y="1990"/>
                    <a:pt x="4735" y="1981"/>
                    <a:pt x="4752" y="1981"/>
                  </a:cubicBezTo>
                  <a:cubicBezTo>
                    <a:pt x="4766" y="1981"/>
                    <a:pt x="4766" y="1987"/>
                    <a:pt x="4736" y="2002"/>
                  </a:cubicBezTo>
                  <a:cubicBezTo>
                    <a:pt x="4709" y="2002"/>
                    <a:pt x="4681" y="2002"/>
                    <a:pt x="4660" y="2009"/>
                  </a:cubicBezTo>
                  <a:cubicBezTo>
                    <a:pt x="4499" y="2051"/>
                    <a:pt x="4234" y="2183"/>
                    <a:pt x="4248" y="2204"/>
                  </a:cubicBezTo>
                  <a:cubicBezTo>
                    <a:pt x="3955" y="2288"/>
                    <a:pt x="3642" y="2421"/>
                    <a:pt x="3600" y="2483"/>
                  </a:cubicBezTo>
                  <a:cubicBezTo>
                    <a:pt x="3481" y="2497"/>
                    <a:pt x="3376" y="2560"/>
                    <a:pt x="3376" y="2581"/>
                  </a:cubicBezTo>
                  <a:cubicBezTo>
                    <a:pt x="3104" y="2651"/>
                    <a:pt x="2839" y="2755"/>
                    <a:pt x="2595" y="2902"/>
                  </a:cubicBezTo>
                  <a:cubicBezTo>
                    <a:pt x="2592" y="2901"/>
                    <a:pt x="2589" y="2901"/>
                    <a:pt x="2586" y="2901"/>
                  </a:cubicBezTo>
                  <a:cubicBezTo>
                    <a:pt x="2438" y="2901"/>
                    <a:pt x="2011" y="3216"/>
                    <a:pt x="1745" y="3250"/>
                  </a:cubicBezTo>
                  <a:cubicBezTo>
                    <a:pt x="1745" y="3285"/>
                    <a:pt x="1591" y="3299"/>
                    <a:pt x="1535" y="3376"/>
                  </a:cubicBezTo>
                  <a:cubicBezTo>
                    <a:pt x="1424" y="3404"/>
                    <a:pt x="1312" y="3453"/>
                    <a:pt x="1214" y="3515"/>
                  </a:cubicBezTo>
                  <a:cubicBezTo>
                    <a:pt x="963" y="3585"/>
                    <a:pt x="726" y="3683"/>
                    <a:pt x="496" y="3808"/>
                  </a:cubicBezTo>
                  <a:cubicBezTo>
                    <a:pt x="336" y="3843"/>
                    <a:pt x="329" y="3864"/>
                    <a:pt x="78" y="3983"/>
                  </a:cubicBezTo>
                  <a:cubicBezTo>
                    <a:pt x="111" y="3972"/>
                    <a:pt x="208" y="3931"/>
                    <a:pt x="228" y="3931"/>
                  </a:cubicBezTo>
                  <a:cubicBezTo>
                    <a:pt x="233" y="3931"/>
                    <a:pt x="233" y="3934"/>
                    <a:pt x="224" y="3941"/>
                  </a:cubicBezTo>
                  <a:cubicBezTo>
                    <a:pt x="223" y="3939"/>
                    <a:pt x="221" y="3938"/>
                    <a:pt x="217" y="3938"/>
                  </a:cubicBezTo>
                  <a:cubicBezTo>
                    <a:pt x="194" y="3938"/>
                    <a:pt x="126" y="3971"/>
                    <a:pt x="126" y="3983"/>
                  </a:cubicBezTo>
                  <a:cubicBezTo>
                    <a:pt x="175" y="3963"/>
                    <a:pt x="193" y="3955"/>
                    <a:pt x="194" y="3955"/>
                  </a:cubicBezTo>
                  <a:lnTo>
                    <a:pt x="194" y="3955"/>
                  </a:lnTo>
                  <a:cubicBezTo>
                    <a:pt x="198" y="3955"/>
                    <a:pt x="101" y="4001"/>
                    <a:pt x="106" y="4011"/>
                  </a:cubicBezTo>
                  <a:cubicBezTo>
                    <a:pt x="117" y="4007"/>
                    <a:pt x="125" y="4005"/>
                    <a:pt x="129" y="4005"/>
                  </a:cubicBezTo>
                  <a:cubicBezTo>
                    <a:pt x="140" y="4005"/>
                    <a:pt x="130" y="4017"/>
                    <a:pt x="119" y="4032"/>
                  </a:cubicBezTo>
                  <a:cubicBezTo>
                    <a:pt x="252" y="3990"/>
                    <a:pt x="378" y="3927"/>
                    <a:pt x="496" y="3857"/>
                  </a:cubicBezTo>
                  <a:lnTo>
                    <a:pt x="496" y="3857"/>
                  </a:lnTo>
                  <a:cubicBezTo>
                    <a:pt x="470" y="3875"/>
                    <a:pt x="469" y="3882"/>
                    <a:pt x="481" y="3882"/>
                  </a:cubicBezTo>
                  <a:cubicBezTo>
                    <a:pt x="509" y="3882"/>
                    <a:pt x="618" y="3839"/>
                    <a:pt x="608" y="3829"/>
                  </a:cubicBezTo>
                  <a:lnTo>
                    <a:pt x="608" y="3829"/>
                  </a:lnTo>
                  <a:cubicBezTo>
                    <a:pt x="595" y="3836"/>
                    <a:pt x="570" y="3839"/>
                    <a:pt x="552" y="3839"/>
                  </a:cubicBezTo>
                  <a:cubicBezTo>
                    <a:pt x="531" y="3839"/>
                    <a:pt x="520" y="3834"/>
                    <a:pt x="559" y="3822"/>
                  </a:cubicBezTo>
                  <a:cubicBezTo>
                    <a:pt x="560" y="3823"/>
                    <a:pt x="561" y="3823"/>
                    <a:pt x="562" y="3823"/>
                  </a:cubicBezTo>
                  <a:cubicBezTo>
                    <a:pt x="582" y="3823"/>
                    <a:pt x="642" y="3791"/>
                    <a:pt x="669" y="3791"/>
                  </a:cubicBezTo>
                  <a:cubicBezTo>
                    <a:pt x="681" y="3791"/>
                    <a:pt x="686" y="3797"/>
                    <a:pt x="677" y="3815"/>
                  </a:cubicBezTo>
                  <a:cubicBezTo>
                    <a:pt x="956" y="3711"/>
                    <a:pt x="1354" y="3515"/>
                    <a:pt x="1675" y="3376"/>
                  </a:cubicBezTo>
                  <a:cubicBezTo>
                    <a:pt x="1896" y="3279"/>
                    <a:pt x="2379" y="3113"/>
                    <a:pt x="2441" y="3043"/>
                  </a:cubicBezTo>
                  <a:lnTo>
                    <a:pt x="2441" y="3043"/>
                  </a:lnTo>
                  <a:cubicBezTo>
                    <a:pt x="2434" y="3048"/>
                    <a:pt x="2400" y="3055"/>
                    <a:pt x="2386" y="3055"/>
                  </a:cubicBezTo>
                  <a:cubicBezTo>
                    <a:pt x="2377" y="3055"/>
                    <a:pt x="2376" y="3052"/>
                    <a:pt x="2400" y="3041"/>
                  </a:cubicBezTo>
                  <a:lnTo>
                    <a:pt x="2484" y="3041"/>
                  </a:lnTo>
                  <a:cubicBezTo>
                    <a:pt x="2888" y="2916"/>
                    <a:pt x="3481" y="2581"/>
                    <a:pt x="3809" y="2483"/>
                  </a:cubicBezTo>
                  <a:cubicBezTo>
                    <a:pt x="3809" y="2469"/>
                    <a:pt x="3788" y="2455"/>
                    <a:pt x="3830" y="2441"/>
                  </a:cubicBezTo>
                  <a:cubicBezTo>
                    <a:pt x="3907" y="2441"/>
                    <a:pt x="4241" y="2295"/>
                    <a:pt x="4179" y="2288"/>
                  </a:cubicBezTo>
                  <a:cubicBezTo>
                    <a:pt x="4259" y="2275"/>
                    <a:pt x="4339" y="2204"/>
                    <a:pt x="4407" y="2204"/>
                  </a:cubicBezTo>
                  <a:cubicBezTo>
                    <a:pt x="4410" y="2204"/>
                    <a:pt x="4413" y="2204"/>
                    <a:pt x="4416" y="2204"/>
                  </a:cubicBezTo>
                  <a:cubicBezTo>
                    <a:pt x="4360" y="2232"/>
                    <a:pt x="4325" y="2225"/>
                    <a:pt x="4318" y="2246"/>
                  </a:cubicBezTo>
                  <a:cubicBezTo>
                    <a:pt x="4541" y="2176"/>
                    <a:pt x="4458" y="2197"/>
                    <a:pt x="4709" y="2079"/>
                  </a:cubicBezTo>
                  <a:lnTo>
                    <a:pt x="4709" y="2079"/>
                  </a:lnTo>
                  <a:cubicBezTo>
                    <a:pt x="4714" y="2084"/>
                    <a:pt x="4689" y="2100"/>
                    <a:pt x="4694" y="2100"/>
                  </a:cubicBezTo>
                  <a:cubicBezTo>
                    <a:pt x="4697" y="2100"/>
                    <a:pt x="4703" y="2098"/>
                    <a:pt x="4716" y="2093"/>
                  </a:cubicBezTo>
                  <a:cubicBezTo>
                    <a:pt x="4773" y="2053"/>
                    <a:pt x="4981" y="1951"/>
                    <a:pt x="5015" y="1951"/>
                  </a:cubicBezTo>
                  <a:cubicBezTo>
                    <a:pt x="5022" y="1951"/>
                    <a:pt x="5021" y="1956"/>
                    <a:pt x="5008" y="1967"/>
                  </a:cubicBezTo>
                  <a:cubicBezTo>
                    <a:pt x="5141" y="1897"/>
                    <a:pt x="5218" y="1883"/>
                    <a:pt x="5287" y="1828"/>
                  </a:cubicBezTo>
                  <a:cubicBezTo>
                    <a:pt x="5293" y="1828"/>
                    <a:pt x="5299" y="1828"/>
                    <a:pt x="5305" y="1828"/>
                  </a:cubicBezTo>
                  <a:cubicBezTo>
                    <a:pt x="5472" y="1828"/>
                    <a:pt x="5710" y="1648"/>
                    <a:pt x="6027" y="1514"/>
                  </a:cubicBezTo>
                  <a:cubicBezTo>
                    <a:pt x="6452" y="1333"/>
                    <a:pt x="7080" y="1144"/>
                    <a:pt x="7171" y="1047"/>
                  </a:cubicBezTo>
                  <a:cubicBezTo>
                    <a:pt x="7172" y="1047"/>
                    <a:pt x="7173" y="1047"/>
                    <a:pt x="7174" y="1047"/>
                  </a:cubicBezTo>
                  <a:cubicBezTo>
                    <a:pt x="7241" y="1047"/>
                    <a:pt x="7449" y="910"/>
                    <a:pt x="7481" y="910"/>
                  </a:cubicBezTo>
                  <a:cubicBezTo>
                    <a:pt x="7488" y="910"/>
                    <a:pt x="7486" y="917"/>
                    <a:pt x="7470" y="935"/>
                  </a:cubicBezTo>
                  <a:cubicBezTo>
                    <a:pt x="8070" y="649"/>
                    <a:pt x="8614" y="461"/>
                    <a:pt x="9012" y="265"/>
                  </a:cubicBezTo>
                  <a:cubicBezTo>
                    <a:pt x="9151" y="232"/>
                    <a:pt x="9289" y="186"/>
                    <a:pt x="9421" y="133"/>
                  </a:cubicBezTo>
                  <a:lnTo>
                    <a:pt x="9421" y="133"/>
                  </a:lnTo>
                  <a:cubicBezTo>
                    <a:pt x="9473" y="586"/>
                    <a:pt x="9558" y="1122"/>
                    <a:pt x="9584" y="1444"/>
                  </a:cubicBezTo>
                  <a:cubicBezTo>
                    <a:pt x="9612" y="1835"/>
                    <a:pt x="9618" y="2162"/>
                    <a:pt x="9660" y="2462"/>
                  </a:cubicBezTo>
                  <a:cubicBezTo>
                    <a:pt x="9674" y="2462"/>
                    <a:pt x="9681" y="2441"/>
                    <a:pt x="9688" y="2421"/>
                  </a:cubicBezTo>
                  <a:cubicBezTo>
                    <a:pt x="9688" y="2455"/>
                    <a:pt x="9695" y="2490"/>
                    <a:pt x="9709" y="2525"/>
                  </a:cubicBezTo>
                  <a:cubicBezTo>
                    <a:pt x="9694" y="2525"/>
                    <a:pt x="9685" y="2506"/>
                    <a:pt x="9680" y="2506"/>
                  </a:cubicBezTo>
                  <a:cubicBezTo>
                    <a:pt x="9676" y="2506"/>
                    <a:pt x="9674" y="2519"/>
                    <a:pt x="9674" y="2567"/>
                  </a:cubicBezTo>
                  <a:cubicBezTo>
                    <a:pt x="9716" y="2874"/>
                    <a:pt x="9730" y="3564"/>
                    <a:pt x="9807" y="3683"/>
                  </a:cubicBezTo>
                  <a:cubicBezTo>
                    <a:pt x="9807" y="3746"/>
                    <a:pt x="9786" y="3801"/>
                    <a:pt x="9828" y="3822"/>
                  </a:cubicBezTo>
                  <a:cubicBezTo>
                    <a:pt x="9828" y="3794"/>
                    <a:pt x="9814" y="3753"/>
                    <a:pt x="9828" y="3753"/>
                  </a:cubicBezTo>
                  <a:cubicBezTo>
                    <a:pt x="9832" y="3826"/>
                    <a:pt x="9831" y="3878"/>
                    <a:pt x="9824" y="3878"/>
                  </a:cubicBezTo>
                  <a:cubicBezTo>
                    <a:pt x="9820" y="3878"/>
                    <a:pt x="9814" y="3864"/>
                    <a:pt x="9807" y="3832"/>
                  </a:cubicBezTo>
                  <a:lnTo>
                    <a:pt x="9807" y="3832"/>
                  </a:lnTo>
                  <a:cubicBezTo>
                    <a:pt x="9842" y="3991"/>
                    <a:pt x="9835" y="4074"/>
                    <a:pt x="9870" y="4171"/>
                  </a:cubicBezTo>
                  <a:cubicBezTo>
                    <a:pt x="9856" y="4269"/>
                    <a:pt x="9897" y="4701"/>
                    <a:pt x="9953" y="4792"/>
                  </a:cubicBezTo>
                  <a:cubicBezTo>
                    <a:pt x="9897" y="4848"/>
                    <a:pt x="9988" y="4952"/>
                    <a:pt x="9946" y="5008"/>
                  </a:cubicBezTo>
                  <a:cubicBezTo>
                    <a:pt x="9988" y="5043"/>
                    <a:pt x="10002" y="5245"/>
                    <a:pt x="10002" y="5350"/>
                  </a:cubicBezTo>
                  <a:cubicBezTo>
                    <a:pt x="10005" y="5336"/>
                    <a:pt x="10009" y="5329"/>
                    <a:pt x="10013" y="5329"/>
                  </a:cubicBezTo>
                  <a:cubicBezTo>
                    <a:pt x="10019" y="5329"/>
                    <a:pt x="10026" y="5346"/>
                    <a:pt x="10030" y="5385"/>
                  </a:cubicBezTo>
                  <a:cubicBezTo>
                    <a:pt x="9995" y="5399"/>
                    <a:pt x="9988" y="5629"/>
                    <a:pt x="10030" y="5671"/>
                  </a:cubicBezTo>
                  <a:cubicBezTo>
                    <a:pt x="10030" y="5608"/>
                    <a:pt x="10009" y="5587"/>
                    <a:pt x="10023" y="5566"/>
                  </a:cubicBezTo>
                  <a:lnTo>
                    <a:pt x="10023" y="5566"/>
                  </a:lnTo>
                  <a:cubicBezTo>
                    <a:pt x="10058" y="5580"/>
                    <a:pt x="10030" y="5678"/>
                    <a:pt x="10079" y="5698"/>
                  </a:cubicBezTo>
                  <a:lnTo>
                    <a:pt x="10016" y="5712"/>
                  </a:lnTo>
                  <a:cubicBezTo>
                    <a:pt x="10058" y="5998"/>
                    <a:pt x="10121" y="6145"/>
                    <a:pt x="10086" y="6340"/>
                  </a:cubicBezTo>
                  <a:cubicBezTo>
                    <a:pt x="10123" y="6481"/>
                    <a:pt x="10143" y="6622"/>
                    <a:pt x="10148" y="6767"/>
                  </a:cubicBezTo>
                  <a:lnTo>
                    <a:pt x="10148" y="6767"/>
                  </a:lnTo>
                  <a:cubicBezTo>
                    <a:pt x="10015" y="6741"/>
                    <a:pt x="9885" y="6730"/>
                    <a:pt x="9751" y="6724"/>
                  </a:cubicBezTo>
                  <a:lnTo>
                    <a:pt x="9751" y="6724"/>
                  </a:lnTo>
                  <a:cubicBezTo>
                    <a:pt x="9670" y="6730"/>
                    <a:pt x="9783" y="6753"/>
                    <a:pt x="9740" y="6753"/>
                  </a:cubicBezTo>
                  <a:cubicBezTo>
                    <a:pt x="9735" y="6753"/>
                    <a:pt x="9727" y="6752"/>
                    <a:pt x="9716" y="6752"/>
                  </a:cubicBezTo>
                  <a:cubicBezTo>
                    <a:pt x="9709" y="6752"/>
                    <a:pt x="9660" y="6717"/>
                    <a:pt x="9646" y="6717"/>
                  </a:cubicBezTo>
                  <a:cubicBezTo>
                    <a:pt x="9622" y="6713"/>
                    <a:pt x="9598" y="6711"/>
                    <a:pt x="9574" y="6711"/>
                  </a:cubicBezTo>
                  <a:cubicBezTo>
                    <a:pt x="9550" y="6711"/>
                    <a:pt x="9528" y="6713"/>
                    <a:pt x="9507" y="6717"/>
                  </a:cubicBezTo>
                  <a:cubicBezTo>
                    <a:pt x="9353" y="6696"/>
                    <a:pt x="9200" y="6682"/>
                    <a:pt x="9054" y="6682"/>
                  </a:cubicBezTo>
                  <a:cubicBezTo>
                    <a:pt x="8853" y="6638"/>
                    <a:pt x="8653" y="6611"/>
                    <a:pt x="8452" y="6611"/>
                  </a:cubicBezTo>
                  <a:cubicBezTo>
                    <a:pt x="8430" y="6611"/>
                    <a:pt x="8407" y="6611"/>
                    <a:pt x="8384" y="6612"/>
                  </a:cubicBezTo>
                  <a:cubicBezTo>
                    <a:pt x="8442" y="6600"/>
                    <a:pt x="8184" y="6550"/>
                    <a:pt x="8036" y="6550"/>
                  </a:cubicBezTo>
                  <a:cubicBezTo>
                    <a:pt x="8007" y="6550"/>
                    <a:pt x="7983" y="6552"/>
                    <a:pt x="7966" y="6556"/>
                  </a:cubicBezTo>
                  <a:cubicBezTo>
                    <a:pt x="7749" y="6500"/>
                    <a:pt x="7282" y="6452"/>
                    <a:pt x="6954" y="6424"/>
                  </a:cubicBezTo>
                  <a:lnTo>
                    <a:pt x="5648" y="6300"/>
                  </a:lnTo>
                  <a:lnTo>
                    <a:pt x="5648" y="6300"/>
                  </a:lnTo>
                  <a:cubicBezTo>
                    <a:pt x="5685" y="6306"/>
                    <a:pt x="5726" y="6327"/>
                    <a:pt x="5678" y="6327"/>
                  </a:cubicBezTo>
                  <a:cubicBezTo>
                    <a:pt x="5672" y="6327"/>
                    <a:pt x="5665" y="6327"/>
                    <a:pt x="5657" y="6326"/>
                  </a:cubicBezTo>
                  <a:cubicBezTo>
                    <a:pt x="5594" y="6319"/>
                    <a:pt x="5636" y="6291"/>
                    <a:pt x="5587" y="6284"/>
                  </a:cubicBezTo>
                  <a:cubicBezTo>
                    <a:pt x="4492" y="6215"/>
                    <a:pt x="3230" y="6005"/>
                    <a:pt x="1989" y="5956"/>
                  </a:cubicBezTo>
                  <a:cubicBezTo>
                    <a:pt x="1696" y="5887"/>
                    <a:pt x="1040" y="5831"/>
                    <a:pt x="908" y="5817"/>
                  </a:cubicBezTo>
                  <a:cubicBezTo>
                    <a:pt x="700" y="5789"/>
                    <a:pt x="493" y="5775"/>
                    <a:pt x="286" y="5768"/>
                  </a:cubicBezTo>
                  <a:lnTo>
                    <a:pt x="286" y="5768"/>
                  </a:lnTo>
                  <a:cubicBezTo>
                    <a:pt x="258" y="5610"/>
                    <a:pt x="231" y="5452"/>
                    <a:pt x="217" y="5294"/>
                  </a:cubicBezTo>
                  <a:lnTo>
                    <a:pt x="217" y="5294"/>
                  </a:lnTo>
                  <a:cubicBezTo>
                    <a:pt x="217" y="5294"/>
                    <a:pt x="238" y="5329"/>
                    <a:pt x="238" y="5329"/>
                  </a:cubicBezTo>
                  <a:cubicBezTo>
                    <a:pt x="217" y="5203"/>
                    <a:pt x="231" y="5217"/>
                    <a:pt x="196" y="5154"/>
                  </a:cubicBezTo>
                  <a:cubicBezTo>
                    <a:pt x="210" y="4715"/>
                    <a:pt x="64" y="4101"/>
                    <a:pt x="113" y="4025"/>
                  </a:cubicBezTo>
                  <a:lnTo>
                    <a:pt x="1" y="4018"/>
                  </a:lnTo>
                  <a:lnTo>
                    <a:pt x="1" y="4018"/>
                  </a:lnTo>
                  <a:cubicBezTo>
                    <a:pt x="1" y="4025"/>
                    <a:pt x="22" y="4011"/>
                    <a:pt x="22" y="4046"/>
                  </a:cubicBezTo>
                  <a:cubicBezTo>
                    <a:pt x="50" y="4276"/>
                    <a:pt x="78" y="4799"/>
                    <a:pt x="119" y="4917"/>
                  </a:cubicBezTo>
                  <a:cubicBezTo>
                    <a:pt x="113" y="4924"/>
                    <a:pt x="113" y="4960"/>
                    <a:pt x="102" y="4960"/>
                  </a:cubicBezTo>
                  <a:cubicBezTo>
                    <a:pt x="101" y="4960"/>
                    <a:pt x="100" y="4960"/>
                    <a:pt x="99" y="4959"/>
                  </a:cubicBezTo>
                  <a:lnTo>
                    <a:pt x="99" y="4959"/>
                  </a:lnTo>
                  <a:cubicBezTo>
                    <a:pt x="126" y="5217"/>
                    <a:pt x="168" y="5496"/>
                    <a:pt x="203" y="5782"/>
                  </a:cubicBezTo>
                  <a:cubicBezTo>
                    <a:pt x="210" y="5817"/>
                    <a:pt x="238" y="5838"/>
                    <a:pt x="266" y="5845"/>
                  </a:cubicBezTo>
                  <a:cubicBezTo>
                    <a:pt x="636" y="5866"/>
                    <a:pt x="998" y="5908"/>
                    <a:pt x="1368" y="5970"/>
                  </a:cubicBezTo>
                  <a:cubicBezTo>
                    <a:pt x="1395" y="5964"/>
                    <a:pt x="1428" y="5961"/>
                    <a:pt x="1465" y="5961"/>
                  </a:cubicBezTo>
                  <a:cubicBezTo>
                    <a:pt x="1621" y="5961"/>
                    <a:pt x="1857" y="6011"/>
                    <a:pt x="2065" y="6033"/>
                  </a:cubicBezTo>
                  <a:cubicBezTo>
                    <a:pt x="2210" y="6051"/>
                    <a:pt x="2544" y="6069"/>
                    <a:pt x="2612" y="6069"/>
                  </a:cubicBezTo>
                  <a:cubicBezTo>
                    <a:pt x="2620" y="6069"/>
                    <a:pt x="2624" y="6069"/>
                    <a:pt x="2625" y="6069"/>
                  </a:cubicBezTo>
                  <a:lnTo>
                    <a:pt x="2625" y="6069"/>
                  </a:lnTo>
                  <a:cubicBezTo>
                    <a:pt x="2689" y="6103"/>
                    <a:pt x="2874" y="6089"/>
                    <a:pt x="2798" y="6117"/>
                  </a:cubicBezTo>
                  <a:cubicBezTo>
                    <a:pt x="2814" y="6114"/>
                    <a:pt x="2830" y="6113"/>
                    <a:pt x="2845" y="6113"/>
                  </a:cubicBezTo>
                  <a:cubicBezTo>
                    <a:pt x="2888" y="6113"/>
                    <a:pt x="2928" y="6121"/>
                    <a:pt x="2968" y="6121"/>
                  </a:cubicBezTo>
                  <a:cubicBezTo>
                    <a:pt x="2992" y="6121"/>
                    <a:pt x="3016" y="6118"/>
                    <a:pt x="3042" y="6110"/>
                  </a:cubicBezTo>
                  <a:lnTo>
                    <a:pt x="3042" y="6110"/>
                  </a:lnTo>
                  <a:cubicBezTo>
                    <a:pt x="3035" y="6131"/>
                    <a:pt x="3279" y="6152"/>
                    <a:pt x="3460" y="6152"/>
                  </a:cubicBezTo>
                  <a:cubicBezTo>
                    <a:pt x="3467" y="6159"/>
                    <a:pt x="3453" y="6180"/>
                    <a:pt x="3495" y="6187"/>
                  </a:cubicBezTo>
                  <a:cubicBezTo>
                    <a:pt x="3527" y="6180"/>
                    <a:pt x="3561" y="6178"/>
                    <a:pt x="3595" y="6178"/>
                  </a:cubicBezTo>
                  <a:cubicBezTo>
                    <a:pt x="3723" y="6178"/>
                    <a:pt x="3861" y="6213"/>
                    <a:pt x="3979" y="6213"/>
                  </a:cubicBezTo>
                  <a:cubicBezTo>
                    <a:pt x="4004" y="6213"/>
                    <a:pt x="4029" y="6212"/>
                    <a:pt x="4053" y="6208"/>
                  </a:cubicBezTo>
                  <a:cubicBezTo>
                    <a:pt x="4283" y="6249"/>
                    <a:pt x="5071" y="6319"/>
                    <a:pt x="5657" y="6368"/>
                  </a:cubicBezTo>
                  <a:cubicBezTo>
                    <a:pt x="5657" y="6382"/>
                    <a:pt x="5608" y="6382"/>
                    <a:pt x="5657" y="6389"/>
                  </a:cubicBezTo>
                  <a:cubicBezTo>
                    <a:pt x="6125" y="6413"/>
                    <a:pt x="6525" y="6494"/>
                    <a:pt x="6841" y="6494"/>
                  </a:cubicBezTo>
                  <a:cubicBezTo>
                    <a:pt x="6893" y="6494"/>
                    <a:pt x="6942" y="6491"/>
                    <a:pt x="6989" y="6487"/>
                  </a:cubicBezTo>
                  <a:lnTo>
                    <a:pt x="6989" y="6487"/>
                  </a:lnTo>
                  <a:cubicBezTo>
                    <a:pt x="6940" y="6528"/>
                    <a:pt x="7261" y="6528"/>
                    <a:pt x="7233" y="6563"/>
                  </a:cubicBezTo>
                  <a:cubicBezTo>
                    <a:pt x="7268" y="6559"/>
                    <a:pt x="7305" y="6558"/>
                    <a:pt x="7345" y="6558"/>
                  </a:cubicBezTo>
                  <a:cubicBezTo>
                    <a:pt x="7596" y="6558"/>
                    <a:pt x="7952" y="6627"/>
                    <a:pt x="8349" y="6675"/>
                  </a:cubicBezTo>
                  <a:cubicBezTo>
                    <a:pt x="8844" y="6738"/>
                    <a:pt x="9353" y="6772"/>
                    <a:pt x="9786" y="6807"/>
                  </a:cubicBezTo>
                  <a:cubicBezTo>
                    <a:pt x="9995" y="6821"/>
                    <a:pt x="10114" y="6807"/>
                    <a:pt x="10100" y="6842"/>
                  </a:cubicBezTo>
                  <a:cubicBezTo>
                    <a:pt x="10111" y="6845"/>
                    <a:pt x="10124" y="6847"/>
                    <a:pt x="10137" y="6847"/>
                  </a:cubicBezTo>
                  <a:cubicBezTo>
                    <a:pt x="10155" y="6847"/>
                    <a:pt x="10174" y="6843"/>
                    <a:pt x="10190" y="6835"/>
                  </a:cubicBezTo>
                  <a:lnTo>
                    <a:pt x="10204" y="6835"/>
                  </a:lnTo>
                  <a:cubicBezTo>
                    <a:pt x="10211" y="6835"/>
                    <a:pt x="10218" y="6821"/>
                    <a:pt x="10211" y="6814"/>
                  </a:cubicBezTo>
                  <a:cubicBezTo>
                    <a:pt x="10211" y="6814"/>
                    <a:pt x="10211" y="6814"/>
                    <a:pt x="10211" y="6807"/>
                  </a:cubicBezTo>
                  <a:cubicBezTo>
                    <a:pt x="10218" y="6417"/>
                    <a:pt x="10176" y="6033"/>
                    <a:pt x="10093" y="5657"/>
                  </a:cubicBezTo>
                  <a:cubicBezTo>
                    <a:pt x="10096" y="5655"/>
                    <a:pt x="10100" y="5654"/>
                    <a:pt x="10103" y="5654"/>
                  </a:cubicBezTo>
                  <a:cubicBezTo>
                    <a:pt x="10114" y="5654"/>
                    <a:pt x="10124" y="5662"/>
                    <a:pt x="10135" y="5678"/>
                  </a:cubicBezTo>
                  <a:cubicBezTo>
                    <a:pt x="10123" y="5570"/>
                    <a:pt x="10080" y="5403"/>
                    <a:pt x="10090" y="5403"/>
                  </a:cubicBezTo>
                  <a:lnTo>
                    <a:pt x="10090" y="5403"/>
                  </a:lnTo>
                  <a:cubicBezTo>
                    <a:pt x="10092" y="5403"/>
                    <a:pt x="10097" y="5412"/>
                    <a:pt x="10107" y="5433"/>
                  </a:cubicBezTo>
                  <a:cubicBezTo>
                    <a:pt x="9995" y="4659"/>
                    <a:pt x="9967" y="4534"/>
                    <a:pt x="9897" y="3690"/>
                  </a:cubicBezTo>
                  <a:cubicBezTo>
                    <a:pt x="9892" y="3690"/>
                    <a:pt x="9886" y="3692"/>
                    <a:pt x="9881" y="3692"/>
                  </a:cubicBezTo>
                  <a:cubicBezTo>
                    <a:pt x="9873" y="3692"/>
                    <a:pt x="9867" y="3687"/>
                    <a:pt x="9863" y="3662"/>
                  </a:cubicBezTo>
                  <a:cubicBezTo>
                    <a:pt x="9863" y="3549"/>
                    <a:pt x="9834" y="3057"/>
                    <a:pt x="9798" y="3057"/>
                  </a:cubicBezTo>
                  <a:cubicBezTo>
                    <a:pt x="9794" y="3057"/>
                    <a:pt x="9790" y="3063"/>
                    <a:pt x="9786" y="3076"/>
                  </a:cubicBezTo>
                  <a:cubicBezTo>
                    <a:pt x="9772" y="2902"/>
                    <a:pt x="9807" y="2867"/>
                    <a:pt x="9765" y="2790"/>
                  </a:cubicBezTo>
                  <a:cubicBezTo>
                    <a:pt x="9815" y="2778"/>
                    <a:pt x="9775" y="2653"/>
                    <a:pt x="9756" y="2647"/>
                  </a:cubicBezTo>
                  <a:lnTo>
                    <a:pt x="9756" y="2647"/>
                  </a:lnTo>
                  <a:cubicBezTo>
                    <a:pt x="9767" y="2633"/>
                    <a:pt x="9757" y="2571"/>
                    <a:pt x="9772" y="2571"/>
                  </a:cubicBezTo>
                  <a:cubicBezTo>
                    <a:pt x="9774" y="2571"/>
                    <a:pt x="9776" y="2572"/>
                    <a:pt x="9779" y="2574"/>
                  </a:cubicBezTo>
                  <a:cubicBezTo>
                    <a:pt x="9716" y="2142"/>
                    <a:pt x="9646" y="1465"/>
                    <a:pt x="9605" y="823"/>
                  </a:cubicBezTo>
                  <a:cubicBezTo>
                    <a:pt x="9562" y="548"/>
                    <a:pt x="9530" y="316"/>
                    <a:pt x="9504" y="99"/>
                  </a:cubicBezTo>
                  <a:lnTo>
                    <a:pt x="9504" y="99"/>
                  </a:lnTo>
                  <a:cubicBezTo>
                    <a:pt x="9509" y="96"/>
                    <a:pt x="9515" y="94"/>
                    <a:pt x="9521" y="91"/>
                  </a:cubicBezTo>
                  <a:lnTo>
                    <a:pt x="9501" y="79"/>
                  </a:lnTo>
                  <a:lnTo>
                    <a:pt x="9501" y="79"/>
                  </a:lnTo>
                  <a:cubicBezTo>
                    <a:pt x="9498" y="55"/>
                    <a:pt x="9496" y="31"/>
                    <a:pt x="9493" y="7"/>
                  </a:cubicBezTo>
                  <a:cubicBezTo>
                    <a:pt x="9493" y="0"/>
                    <a:pt x="9486" y="0"/>
                    <a:pt x="9479" y="0"/>
                  </a:cubicBezTo>
                  <a:close/>
                </a:path>
              </a:pathLst>
            </a:custGeom>
            <a:solidFill>
              <a:srgbClr val="C063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41"/>
            <p:cNvSpPr/>
            <p:nvPr/>
          </p:nvSpPr>
          <p:spPr>
            <a:xfrm>
              <a:off x="2777975" y="2757575"/>
              <a:ext cx="25" cy="1075"/>
            </a:xfrm>
            <a:custGeom>
              <a:rect b="b" l="l" r="r" t="t"/>
              <a:pathLst>
                <a:path extrusionOk="0" h="43" w="1">
                  <a:moveTo>
                    <a:pt x="0" y="1"/>
                  </a:moveTo>
                  <a:cubicBezTo>
                    <a:pt x="0" y="15"/>
                    <a:pt x="0" y="29"/>
                    <a:pt x="0" y="43"/>
                  </a:cubicBezTo>
                  <a:close/>
                </a:path>
              </a:pathLst>
            </a:custGeom>
            <a:solidFill>
              <a:srgbClr val="C063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41"/>
            <p:cNvSpPr/>
            <p:nvPr/>
          </p:nvSpPr>
          <p:spPr>
            <a:xfrm>
              <a:off x="2522175" y="2718150"/>
              <a:ext cx="22875" cy="59375"/>
            </a:xfrm>
            <a:custGeom>
              <a:rect b="b" l="l" r="r" t="t"/>
              <a:pathLst>
                <a:path extrusionOk="0" h="2375" w="915">
                  <a:moveTo>
                    <a:pt x="559" y="1"/>
                  </a:moveTo>
                  <a:cubicBezTo>
                    <a:pt x="554" y="1"/>
                    <a:pt x="550" y="1"/>
                    <a:pt x="545" y="2"/>
                  </a:cubicBezTo>
                  <a:lnTo>
                    <a:pt x="133" y="43"/>
                  </a:lnTo>
                  <a:cubicBezTo>
                    <a:pt x="57" y="50"/>
                    <a:pt x="1" y="120"/>
                    <a:pt x="8" y="190"/>
                  </a:cubicBezTo>
                  <a:lnTo>
                    <a:pt x="224" y="2254"/>
                  </a:lnTo>
                  <a:cubicBezTo>
                    <a:pt x="230" y="2323"/>
                    <a:pt x="287" y="2375"/>
                    <a:pt x="354" y="2375"/>
                  </a:cubicBezTo>
                  <a:cubicBezTo>
                    <a:pt x="362" y="2375"/>
                    <a:pt x="369" y="2374"/>
                    <a:pt x="377" y="2373"/>
                  </a:cubicBezTo>
                  <a:lnTo>
                    <a:pt x="789" y="2331"/>
                  </a:lnTo>
                  <a:cubicBezTo>
                    <a:pt x="866" y="2324"/>
                    <a:pt x="914" y="2261"/>
                    <a:pt x="907" y="2184"/>
                  </a:cubicBezTo>
                  <a:lnTo>
                    <a:pt x="698" y="120"/>
                  </a:lnTo>
                  <a:cubicBezTo>
                    <a:pt x="685" y="48"/>
                    <a:pt x="629" y="1"/>
                    <a:pt x="559" y="1"/>
                  </a:cubicBezTo>
                  <a:close/>
                </a:path>
              </a:pathLst>
            </a:custGeom>
            <a:solidFill>
              <a:srgbClr val="C57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41"/>
            <p:cNvSpPr/>
            <p:nvPr/>
          </p:nvSpPr>
          <p:spPr>
            <a:xfrm>
              <a:off x="2520100" y="2715900"/>
              <a:ext cx="26000" cy="62350"/>
            </a:xfrm>
            <a:custGeom>
              <a:rect b="b" l="l" r="r" t="t"/>
              <a:pathLst>
                <a:path extrusionOk="0" h="2494" w="1040">
                  <a:moveTo>
                    <a:pt x="434" y="61"/>
                  </a:moveTo>
                  <a:cubicBezTo>
                    <a:pt x="439" y="61"/>
                    <a:pt x="443" y="62"/>
                    <a:pt x="446" y="64"/>
                  </a:cubicBezTo>
                  <a:cubicBezTo>
                    <a:pt x="449" y="62"/>
                    <a:pt x="450" y="61"/>
                    <a:pt x="451" y="61"/>
                  </a:cubicBezTo>
                  <a:cubicBezTo>
                    <a:pt x="456" y="61"/>
                    <a:pt x="429" y="89"/>
                    <a:pt x="410" y="89"/>
                  </a:cubicBezTo>
                  <a:cubicBezTo>
                    <a:pt x="405" y="89"/>
                    <a:pt x="401" y="88"/>
                    <a:pt x="398" y="85"/>
                  </a:cubicBezTo>
                  <a:cubicBezTo>
                    <a:pt x="403" y="69"/>
                    <a:pt x="420" y="61"/>
                    <a:pt x="434" y="61"/>
                  </a:cubicBezTo>
                  <a:close/>
                  <a:moveTo>
                    <a:pt x="864" y="1485"/>
                  </a:moveTo>
                  <a:cubicBezTo>
                    <a:pt x="864" y="1485"/>
                    <a:pt x="864" y="1486"/>
                    <a:pt x="865" y="1486"/>
                  </a:cubicBezTo>
                  <a:cubicBezTo>
                    <a:pt x="865" y="1486"/>
                    <a:pt x="864" y="1485"/>
                    <a:pt x="864" y="1485"/>
                  </a:cubicBezTo>
                  <a:close/>
                  <a:moveTo>
                    <a:pt x="983" y="1968"/>
                  </a:moveTo>
                  <a:cubicBezTo>
                    <a:pt x="984" y="1968"/>
                    <a:pt x="984" y="1968"/>
                    <a:pt x="985" y="1968"/>
                  </a:cubicBezTo>
                  <a:lnTo>
                    <a:pt x="985" y="1968"/>
                  </a:lnTo>
                  <a:cubicBezTo>
                    <a:pt x="985" y="1968"/>
                    <a:pt x="984" y="1968"/>
                    <a:pt x="983" y="1968"/>
                  </a:cubicBezTo>
                  <a:close/>
                  <a:moveTo>
                    <a:pt x="851" y="2323"/>
                  </a:moveTo>
                  <a:lnTo>
                    <a:pt x="852" y="2344"/>
                  </a:lnTo>
                  <a:lnTo>
                    <a:pt x="852" y="2344"/>
                  </a:lnTo>
                  <a:cubicBezTo>
                    <a:pt x="857" y="2341"/>
                    <a:pt x="851" y="2323"/>
                    <a:pt x="851" y="2323"/>
                  </a:cubicBezTo>
                  <a:close/>
                  <a:moveTo>
                    <a:pt x="586" y="1"/>
                  </a:moveTo>
                  <a:cubicBezTo>
                    <a:pt x="572" y="1"/>
                    <a:pt x="558" y="8"/>
                    <a:pt x="544" y="8"/>
                  </a:cubicBezTo>
                  <a:cubicBezTo>
                    <a:pt x="544" y="22"/>
                    <a:pt x="544" y="29"/>
                    <a:pt x="551" y="36"/>
                  </a:cubicBezTo>
                  <a:cubicBezTo>
                    <a:pt x="544" y="36"/>
                    <a:pt x="537" y="43"/>
                    <a:pt x="530" y="50"/>
                  </a:cubicBezTo>
                  <a:cubicBezTo>
                    <a:pt x="530" y="29"/>
                    <a:pt x="544" y="15"/>
                    <a:pt x="523" y="15"/>
                  </a:cubicBezTo>
                  <a:cubicBezTo>
                    <a:pt x="510" y="18"/>
                    <a:pt x="494" y="19"/>
                    <a:pt x="475" y="19"/>
                  </a:cubicBezTo>
                  <a:cubicBezTo>
                    <a:pt x="453" y="19"/>
                    <a:pt x="428" y="17"/>
                    <a:pt x="405" y="17"/>
                  </a:cubicBezTo>
                  <a:cubicBezTo>
                    <a:pt x="354" y="17"/>
                    <a:pt x="308" y="23"/>
                    <a:pt x="300" y="57"/>
                  </a:cubicBezTo>
                  <a:cubicBezTo>
                    <a:pt x="288" y="48"/>
                    <a:pt x="280" y="38"/>
                    <a:pt x="276" y="38"/>
                  </a:cubicBezTo>
                  <a:cubicBezTo>
                    <a:pt x="273" y="38"/>
                    <a:pt x="272" y="43"/>
                    <a:pt x="272" y="57"/>
                  </a:cubicBezTo>
                  <a:cubicBezTo>
                    <a:pt x="272" y="57"/>
                    <a:pt x="286" y="57"/>
                    <a:pt x="286" y="64"/>
                  </a:cubicBezTo>
                  <a:cubicBezTo>
                    <a:pt x="258" y="64"/>
                    <a:pt x="244" y="57"/>
                    <a:pt x="265" y="36"/>
                  </a:cubicBezTo>
                  <a:lnTo>
                    <a:pt x="265" y="36"/>
                  </a:lnTo>
                  <a:cubicBezTo>
                    <a:pt x="237" y="57"/>
                    <a:pt x="216" y="43"/>
                    <a:pt x="195" y="78"/>
                  </a:cubicBezTo>
                  <a:cubicBezTo>
                    <a:pt x="185" y="72"/>
                    <a:pt x="174" y="70"/>
                    <a:pt x="163" y="70"/>
                  </a:cubicBezTo>
                  <a:cubicBezTo>
                    <a:pt x="146" y="70"/>
                    <a:pt x="129" y="76"/>
                    <a:pt x="112" y="85"/>
                  </a:cubicBezTo>
                  <a:cubicBezTo>
                    <a:pt x="70" y="112"/>
                    <a:pt x="56" y="147"/>
                    <a:pt x="70" y="175"/>
                  </a:cubicBezTo>
                  <a:cubicBezTo>
                    <a:pt x="62" y="171"/>
                    <a:pt x="56" y="169"/>
                    <a:pt x="52" y="169"/>
                  </a:cubicBezTo>
                  <a:cubicBezTo>
                    <a:pt x="42" y="169"/>
                    <a:pt x="42" y="179"/>
                    <a:pt x="42" y="189"/>
                  </a:cubicBezTo>
                  <a:cubicBezTo>
                    <a:pt x="42" y="203"/>
                    <a:pt x="49" y="217"/>
                    <a:pt x="21" y="217"/>
                  </a:cubicBezTo>
                  <a:cubicBezTo>
                    <a:pt x="35" y="224"/>
                    <a:pt x="49" y="245"/>
                    <a:pt x="42" y="259"/>
                  </a:cubicBezTo>
                  <a:cubicBezTo>
                    <a:pt x="42" y="266"/>
                    <a:pt x="42" y="280"/>
                    <a:pt x="42" y="287"/>
                  </a:cubicBezTo>
                  <a:cubicBezTo>
                    <a:pt x="42" y="294"/>
                    <a:pt x="42" y="301"/>
                    <a:pt x="42" y="301"/>
                  </a:cubicBezTo>
                  <a:cubicBezTo>
                    <a:pt x="44" y="299"/>
                    <a:pt x="47" y="298"/>
                    <a:pt x="49" y="298"/>
                  </a:cubicBezTo>
                  <a:cubicBezTo>
                    <a:pt x="56" y="298"/>
                    <a:pt x="63" y="303"/>
                    <a:pt x="63" y="308"/>
                  </a:cubicBezTo>
                  <a:cubicBezTo>
                    <a:pt x="35" y="315"/>
                    <a:pt x="0" y="364"/>
                    <a:pt x="42" y="371"/>
                  </a:cubicBezTo>
                  <a:cubicBezTo>
                    <a:pt x="49" y="357"/>
                    <a:pt x="28" y="350"/>
                    <a:pt x="42" y="350"/>
                  </a:cubicBezTo>
                  <a:cubicBezTo>
                    <a:pt x="84" y="350"/>
                    <a:pt x="49" y="371"/>
                    <a:pt x="91" y="371"/>
                  </a:cubicBezTo>
                  <a:lnTo>
                    <a:pt x="28" y="377"/>
                  </a:lnTo>
                  <a:cubicBezTo>
                    <a:pt x="49" y="433"/>
                    <a:pt x="91" y="461"/>
                    <a:pt x="49" y="503"/>
                  </a:cubicBezTo>
                  <a:cubicBezTo>
                    <a:pt x="112" y="559"/>
                    <a:pt x="35" y="643"/>
                    <a:pt x="77" y="698"/>
                  </a:cubicBezTo>
                  <a:cubicBezTo>
                    <a:pt x="78" y="699"/>
                    <a:pt x="80" y="699"/>
                    <a:pt x="82" y="699"/>
                  </a:cubicBezTo>
                  <a:cubicBezTo>
                    <a:pt x="90" y="699"/>
                    <a:pt x="98" y="690"/>
                    <a:pt x="104" y="690"/>
                  </a:cubicBezTo>
                  <a:cubicBezTo>
                    <a:pt x="107" y="690"/>
                    <a:pt x="110" y="692"/>
                    <a:pt x="112" y="698"/>
                  </a:cubicBezTo>
                  <a:cubicBezTo>
                    <a:pt x="112" y="698"/>
                    <a:pt x="84" y="698"/>
                    <a:pt x="84" y="712"/>
                  </a:cubicBezTo>
                  <a:cubicBezTo>
                    <a:pt x="77" y="726"/>
                    <a:pt x="98" y="740"/>
                    <a:pt x="98" y="740"/>
                  </a:cubicBezTo>
                  <a:cubicBezTo>
                    <a:pt x="91" y="775"/>
                    <a:pt x="105" y="803"/>
                    <a:pt x="119" y="831"/>
                  </a:cubicBezTo>
                  <a:cubicBezTo>
                    <a:pt x="91" y="873"/>
                    <a:pt x="98" y="928"/>
                    <a:pt x="133" y="963"/>
                  </a:cubicBezTo>
                  <a:cubicBezTo>
                    <a:pt x="131" y="963"/>
                    <a:pt x="130" y="963"/>
                    <a:pt x="129" y="963"/>
                  </a:cubicBezTo>
                  <a:cubicBezTo>
                    <a:pt x="104" y="963"/>
                    <a:pt x="93" y="1034"/>
                    <a:pt x="133" y="1047"/>
                  </a:cubicBezTo>
                  <a:cubicBezTo>
                    <a:pt x="105" y="1117"/>
                    <a:pt x="105" y="1193"/>
                    <a:pt x="119" y="1256"/>
                  </a:cubicBezTo>
                  <a:cubicBezTo>
                    <a:pt x="133" y="1354"/>
                    <a:pt x="154" y="1452"/>
                    <a:pt x="161" y="1528"/>
                  </a:cubicBezTo>
                  <a:cubicBezTo>
                    <a:pt x="161" y="1518"/>
                    <a:pt x="174" y="1509"/>
                    <a:pt x="183" y="1509"/>
                  </a:cubicBezTo>
                  <a:cubicBezTo>
                    <a:pt x="186" y="1509"/>
                    <a:pt x="188" y="1510"/>
                    <a:pt x="188" y="1514"/>
                  </a:cubicBezTo>
                  <a:cubicBezTo>
                    <a:pt x="188" y="1528"/>
                    <a:pt x="161" y="1521"/>
                    <a:pt x="154" y="1535"/>
                  </a:cubicBezTo>
                  <a:cubicBezTo>
                    <a:pt x="223" y="1751"/>
                    <a:pt x="174" y="2016"/>
                    <a:pt x="286" y="2254"/>
                  </a:cubicBezTo>
                  <a:cubicBezTo>
                    <a:pt x="279" y="2274"/>
                    <a:pt x="272" y="2295"/>
                    <a:pt x="272" y="2316"/>
                  </a:cubicBezTo>
                  <a:cubicBezTo>
                    <a:pt x="265" y="2344"/>
                    <a:pt x="272" y="2365"/>
                    <a:pt x="279" y="2393"/>
                  </a:cubicBezTo>
                  <a:cubicBezTo>
                    <a:pt x="293" y="2428"/>
                    <a:pt x="328" y="2456"/>
                    <a:pt x="363" y="2477"/>
                  </a:cubicBezTo>
                  <a:cubicBezTo>
                    <a:pt x="373" y="2487"/>
                    <a:pt x="391" y="2493"/>
                    <a:pt x="408" y="2493"/>
                  </a:cubicBezTo>
                  <a:cubicBezTo>
                    <a:pt x="414" y="2493"/>
                    <a:pt x="420" y="2493"/>
                    <a:pt x="426" y="2491"/>
                  </a:cubicBezTo>
                  <a:cubicBezTo>
                    <a:pt x="446" y="2491"/>
                    <a:pt x="467" y="2484"/>
                    <a:pt x="488" y="2470"/>
                  </a:cubicBezTo>
                  <a:cubicBezTo>
                    <a:pt x="516" y="2456"/>
                    <a:pt x="558" y="2442"/>
                    <a:pt x="593" y="2435"/>
                  </a:cubicBezTo>
                  <a:cubicBezTo>
                    <a:pt x="593" y="2442"/>
                    <a:pt x="593" y="2449"/>
                    <a:pt x="593" y="2456"/>
                  </a:cubicBezTo>
                  <a:cubicBezTo>
                    <a:pt x="621" y="2442"/>
                    <a:pt x="614" y="2456"/>
                    <a:pt x="628" y="2428"/>
                  </a:cubicBezTo>
                  <a:cubicBezTo>
                    <a:pt x="648" y="2439"/>
                    <a:pt x="670" y="2443"/>
                    <a:pt x="692" y="2443"/>
                  </a:cubicBezTo>
                  <a:cubicBezTo>
                    <a:pt x="745" y="2443"/>
                    <a:pt x="798" y="2420"/>
                    <a:pt x="830" y="2420"/>
                  </a:cubicBezTo>
                  <a:cubicBezTo>
                    <a:pt x="843" y="2420"/>
                    <a:pt x="853" y="2424"/>
                    <a:pt x="858" y="2435"/>
                  </a:cubicBezTo>
                  <a:lnTo>
                    <a:pt x="852" y="2344"/>
                  </a:lnTo>
                  <a:lnTo>
                    <a:pt x="852" y="2344"/>
                  </a:lnTo>
                  <a:cubicBezTo>
                    <a:pt x="852" y="2344"/>
                    <a:pt x="851" y="2344"/>
                    <a:pt x="851" y="2344"/>
                  </a:cubicBezTo>
                  <a:cubicBezTo>
                    <a:pt x="809" y="2358"/>
                    <a:pt x="698" y="2337"/>
                    <a:pt x="677" y="2372"/>
                  </a:cubicBezTo>
                  <a:cubicBezTo>
                    <a:pt x="677" y="2358"/>
                    <a:pt x="663" y="2358"/>
                    <a:pt x="663" y="2344"/>
                  </a:cubicBezTo>
                  <a:cubicBezTo>
                    <a:pt x="607" y="2351"/>
                    <a:pt x="537" y="2372"/>
                    <a:pt x="474" y="2386"/>
                  </a:cubicBezTo>
                  <a:lnTo>
                    <a:pt x="446" y="2393"/>
                  </a:lnTo>
                  <a:lnTo>
                    <a:pt x="433" y="2393"/>
                  </a:lnTo>
                  <a:cubicBezTo>
                    <a:pt x="426" y="2393"/>
                    <a:pt x="419" y="2393"/>
                    <a:pt x="412" y="2386"/>
                  </a:cubicBezTo>
                  <a:cubicBezTo>
                    <a:pt x="398" y="2379"/>
                    <a:pt x="391" y="2358"/>
                    <a:pt x="391" y="2344"/>
                  </a:cubicBezTo>
                  <a:cubicBezTo>
                    <a:pt x="387" y="2348"/>
                    <a:pt x="384" y="2349"/>
                    <a:pt x="380" y="2349"/>
                  </a:cubicBezTo>
                  <a:cubicBezTo>
                    <a:pt x="377" y="2349"/>
                    <a:pt x="373" y="2348"/>
                    <a:pt x="370" y="2344"/>
                  </a:cubicBezTo>
                  <a:cubicBezTo>
                    <a:pt x="370" y="2344"/>
                    <a:pt x="363" y="2337"/>
                    <a:pt x="363" y="2337"/>
                  </a:cubicBezTo>
                  <a:lnTo>
                    <a:pt x="363" y="2316"/>
                  </a:lnTo>
                  <a:cubicBezTo>
                    <a:pt x="370" y="2288"/>
                    <a:pt x="370" y="2261"/>
                    <a:pt x="370" y="2233"/>
                  </a:cubicBezTo>
                  <a:cubicBezTo>
                    <a:pt x="370" y="2198"/>
                    <a:pt x="356" y="2163"/>
                    <a:pt x="335" y="2128"/>
                  </a:cubicBezTo>
                  <a:cubicBezTo>
                    <a:pt x="360" y="2109"/>
                    <a:pt x="329" y="2085"/>
                    <a:pt x="352" y="2085"/>
                  </a:cubicBezTo>
                  <a:cubicBezTo>
                    <a:pt x="355" y="2085"/>
                    <a:pt x="358" y="2085"/>
                    <a:pt x="363" y="2086"/>
                  </a:cubicBezTo>
                  <a:cubicBezTo>
                    <a:pt x="335" y="2072"/>
                    <a:pt x="356" y="2051"/>
                    <a:pt x="321" y="2044"/>
                  </a:cubicBezTo>
                  <a:cubicBezTo>
                    <a:pt x="342" y="2044"/>
                    <a:pt x="335" y="1989"/>
                    <a:pt x="307" y="1954"/>
                  </a:cubicBezTo>
                  <a:cubicBezTo>
                    <a:pt x="321" y="1954"/>
                    <a:pt x="335" y="1954"/>
                    <a:pt x="335" y="1947"/>
                  </a:cubicBezTo>
                  <a:cubicBezTo>
                    <a:pt x="286" y="1912"/>
                    <a:pt x="335" y="1863"/>
                    <a:pt x="293" y="1835"/>
                  </a:cubicBezTo>
                  <a:cubicBezTo>
                    <a:pt x="293" y="1724"/>
                    <a:pt x="279" y="1619"/>
                    <a:pt x="251" y="1507"/>
                  </a:cubicBezTo>
                  <a:cubicBezTo>
                    <a:pt x="260" y="1507"/>
                    <a:pt x="267" y="1514"/>
                    <a:pt x="270" y="1514"/>
                  </a:cubicBezTo>
                  <a:cubicBezTo>
                    <a:pt x="271" y="1514"/>
                    <a:pt x="272" y="1512"/>
                    <a:pt x="272" y="1507"/>
                  </a:cubicBezTo>
                  <a:cubicBezTo>
                    <a:pt x="230" y="1403"/>
                    <a:pt x="272" y="1305"/>
                    <a:pt x="202" y="1249"/>
                  </a:cubicBezTo>
                  <a:cubicBezTo>
                    <a:pt x="244" y="1249"/>
                    <a:pt x="202" y="1193"/>
                    <a:pt x="244" y="1193"/>
                  </a:cubicBezTo>
                  <a:cubicBezTo>
                    <a:pt x="181" y="1145"/>
                    <a:pt x="216" y="1061"/>
                    <a:pt x="216" y="963"/>
                  </a:cubicBezTo>
                  <a:cubicBezTo>
                    <a:pt x="209" y="873"/>
                    <a:pt x="195" y="775"/>
                    <a:pt x="161" y="677"/>
                  </a:cubicBezTo>
                  <a:cubicBezTo>
                    <a:pt x="154" y="636"/>
                    <a:pt x="126" y="615"/>
                    <a:pt x="161" y="615"/>
                  </a:cubicBezTo>
                  <a:cubicBezTo>
                    <a:pt x="161" y="594"/>
                    <a:pt x="147" y="601"/>
                    <a:pt x="140" y="594"/>
                  </a:cubicBezTo>
                  <a:cubicBezTo>
                    <a:pt x="181" y="524"/>
                    <a:pt x="167" y="426"/>
                    <a:pt x="112" y="364"/>
                  </a:cubicBezTo>
                  <a:cubicBezTo>
                    <a:pt x="119" y="360"/>
                    <a:pt x="126" y="358"/>
                    <a:pt x="133" y="358"/>
                  </a:cubicBezTo>
                  <a:cubicBezTo>
                    <a:pt x="140" y="358"/>
                    <a:pt x="147" y="360"/>
                    <a:pt x="154" y="364"/>
                  </a:cubicBezTo>
                  <a:cubicBezTo>
                    <a:pt x="148" y="341"/>
                    <a:pt x="119" y="309"/>
                    <a:pt x="131" y="309"/>
                  </a:cubicBezTo>
                  <a:cubicBezTo>
                    <a:pt x="134" y="309"/>
                    <a:pt x="139" y="311"/>
                    <a:pt x="147" y="315"/>
                  </a:cubicBezTo>
                  <a:lnTo>
                    <a:pt x="140" y="287"/>
                  </a:lnTo>
                  <a:lnTo>
                    <a:pt x="140" y="273"/>
                  </a:lnTo>
                  <a:lnTo>
                    <a:pt x="140" y="266"/>
                  </a:lnTo>
                  <a:cubicBezTo>
                    <a:pt x="140" y="252"/>
                    <a:pt x="140" y="245"/>
                    <a:pt x="140" y="231"/>
                  </a:cubicBezTo>
                  <a:cubicBezTo>
                    <a:pt x="140" y="210"/>
                    <a:pt x="147" y="196"/>
                    <a:pt x="161" y="175"/>
                  </a:cubicBezTo>
                  <a:cubicBezTo>
                    <a:pt x="174" y="161"/>
                    <a:pt x="195" y="154"/>
                    <a:pt x="216" y="147"/>
                  </a:cubicBezTo>
                  <a:lnTo>
                    <a:pt x="321" y="147"/>
                  </a:lnTo>
                  <a:cubicBezTo>
                    <a:pt x="321" y="140"/>
                    <a:pt x="314" y="119"/>
                    <a:pt x="321" y="119"/>
                  </a:cubicBezTo>
                  <a:cubicBezTo>
                    <a:pt x="334" y="123"/>
                    <a:pt x="369" y="129"/>
                    <a:pt x="398" y="129"/>
                  </a:cubicBezTo>
                  <a:cubicBezTo>
                    <a:pt x="431" y="129"/>
                    <a:pt x="458" y="121"/>
                    <a:pt x="439" y="92"/>
                  </a:cubicBezTo>
                  <a:cubicBezTo>
                    <a:pt x="463" y="92"/>
                    <a:pt x="477" y="107"/>
                    <a:pt x="485" y="107"/>
                  </a:cubicBezTo>
                  <a:cubicBezTo>
                    <a:pt x="490" y="107"/>
                    <a:pt x="493" y="103"/>
                    <a:pt x="495" y="92"/>
                  </a:cubicBezTo>
                  <a:cubicBezTo>
                    <a:pt x="500" y="112"/>
                    <a:pt x="507" y="119"/>
                    <a:pt x="514" y="119"/>
                  </a:cubicBezTo>
                  <a:cubicBezTo>
                    <a:pt x="522" y="119"/>
                    <a:pt x="529" y="104"/>
                    <a:pt x="526" y="91"/>
                  </a:cubicBezTo>
                  <a:lnTo>
                    <a:pt x="526" y="91"/>
                  </a:lnTo>
                  <a:cubicBezTo>
                    <a:pt x="534" y="104"/>
                    <a:pt x="544" y="102"/>
                    <a:pt x="544" y="126"/>
                  </a:cubicBezTo>
                  <a:cubicBezTo>
                    <a:pt x="572" y="119"/>
                    <a:pt x="593" y="112"/>
                    <a:pt x="621" y="105"/>
                  </a:cubicBezTo>
                  <a:lnTo>
                    <a:pt x="656" y="105"/>
                  </a:lnTo>
                  <a:cubicBezTo>
                    <a:pt x="670" y="105"/>
                    <a:pt x="684" y="112"/>
                    <a:pt x="698" y="119"/>
                  </a:cubicBezTo>
                  <a:cubicBezTo>
                    <a:pt x="732" y="140"/>
                    <a:pt x="753" y="175"/>
                    <a:pt x="753" y="217"/>
                  </a:cubicBezTo>
                  <a:cubicBezTo>
                    <a:pt x="753" y="238"/>
                    <a:pt x="753" y="252"/>
                    <a:pt x="753" y="266"/>
                  </a:cubicBezTo>
                  <a:cubicBezTo>
                    <a:pt x="823" y="426"/>
                    <a:pt x="788" y="524"/>
                    <a:pt x="774" y="698"/>
                  </a:cubicBezTo>
                  <a:cubicBezTo>
                    <a:pt x="795" y="719"/>
                    <a:pt x="767" y="775"/>
                    <a:pt x="816" y="775"/>
                  </a:cubicBezTo>
                  <a:cubicBezTo>
                    <a:pt x="788" y="782"/>
                    <a:pt x="816" y="838"/>
                    <a:pt x="816" y="852"/>
                  </a:cubicBezTo>
                  <a:cubicBezTo>
                    <a:pt x="816" y="845"/>
                    <a:pt x="823" y="831"/>
                    <a:pt x="837" y="824"/>
                  </a:cubicBezTo>
                  <a:cubicBezTo>
                    <a:pt x="837" y="845"/>
                    <a:pt x="844" y="852"/>
                    <a:pt x="837" y="859"/>
                  </a:cubicBezTo>
                  <a:cubicBezTo>
                    <a:pt x="835" y="858"/>
                    <a:pt x="833" y="857"/>
                    <a:pt x="832" y="857"/>
                  </a:cubicBezTo>
                  <a:cubicBezTo>
                    <a:pt x="825" y="857"/>
                    <a:pt x="822" y="864"/>
                    <a:pt x="815" y="864"/>
                  </a:cubicBezTo>
                  <a:cubicBezTo>
                    <a:pt x="812" y="864"/>
                    <a:pt x="808" y="862"/>
                    <a:pt x="802" y="859"/>
                  </a:cubicBezTo>
                  <a:lnTo>
                    <a:pt x="802" y="859"/>
                  </a:lnTo>
                  <a:cubicBezTo>
                    <a:pt x="856" y="899"/>
                    <a:pt x="794" y="971"/>
                    <a:pt x="844" y="971"/>
                  </a:cubicBezTo>
                  <a:cubicBezTo>
                    <a:pt x="846" y="971"/>
                    <a:pt x="848" y="971"/>
                    <a:pt x="851" y="970"/>
                  </a:cubicBezTo>
                  <a:lnTo>
                    <a:pt x="851" y="970"/>
                  </a:lnTo>
                  <a:cubicBezTo>
                    <a:pt x="788" y="1012"/>
                    <a:pt x="830" y="1005"/>
                    <a:pt x="851" y="1047"/>
                  </a:cubicBezTo>
                  <a:cubicBezTo>
                    <a:pt x="847" y="1045"/>
                    <a:pt x="844" y="1045"/>
                    <a:pt x="842" y="1045"/>
                  </a:cubicBezTo>
                  <a:cubicBezTo>
                    <a:pt x="818" y="1045"/>
                    <a:pt x="857" y="1118"/>
                    <a:pt x="835" y="1118"/>
                  </a:cubicBezTo>
                  <a:cubicBezTo>
                    <a:pt x="831" y="1118"/>
                    <a:pt x="825" y="1116"/>
                    <a:pt x="816" y="1110"/>
                  </a:cubicBezTo>
                  <a:lnTo>
                    <a:pt x="816" y="1110"/>
                  </a:lnTo>
                  <a:cubicBezTo>
                    <a:pt x="844" y="1173"/>
                    <a:pt x="809" y="1180"/>
                    <a:pt x="816" y="1249"/>
                  </a:cubicBezTo>
                  <a:cubicBezTo>
                    <a:pt x="824" y="1245"/>
                    <a:pt x="835" y="1241"/>
                    <a:pt x="842" y="1241"/>
                  </a:cubicBezTo>
                  <a:cubicBezTo>
                    <a:pt x="847" y="1241"/>
                    <a:pt x="851" y="1243"/>
                    <a:pt x="851" y="1249"/>
                  </a:cubicBezTo>
                  <a:cubicBezTo>
                    <a:pt x="823" y="1270"/>
                    <a:pt x="830" y="1277"/>
                    <a:pt x="851" y="1277"/>
                  </a:cubicBezTo>
                  <a:cubicBezTo>
                    <a:pt x="830" y="1298"/>
                    <a:pt x="837" y="1361"/>
                    <a:pt x="865" y="1375"/>
                  </a:cubicBezTo>
                  <a:cubicBezTo>
                    <a:pt x="831" y="1402"/>
                    <a:pt x="844" y="1450"/>
                    <a:pt x="864" y="1485"/>
                  </a:cubicBezTo>
                  <a:lnTo>
                    <a:pt x="864" y="1485"/>
                  </a:lnTo>
                  <a:cubicBezTo>
                    <a:pt x="862" y="1479"/>
                    <a:pt x="875" y="1468"/>
                    <a:pt x="882" y="1468"/>
                  </a:cubicBezTo>
                  <a:cubicBezTo>
                    <a:pt x="884" y="1468"/>
                    <a:pt x="886" y="1469"/>
                    <a:pt x="886" y="1472"/>
                  </a:cubicBezTo>
                  <a:cubicBezTo>
                    <a:pt x="872" y="1472"/>
                    <a:pt x="872" y="1479"/>
                    <a:pt x="865" y="1486"/>
                  </a:cubicBezTo>
                  <a:cubicBezTo>
                    <a:pt x="837" y="1521"/>
                    <a:pt x="872" y="1577"/>
                    <a:pt x="886" y="1577"/>
                  </a:cubicBezTo>
                  <a:cubicBezTo>
                    <a:pt x="865" y="1640"/>
                    <a:pt x="865" y="1710"/>
                    <a:pt x="914" y="1717"/>
                  </a:cubicBezTo>
                  <a:cubicBezTo>
                    <a:pt x="879" y="1744"/>
                    <a:pt x="900" y="1765"/>
                    <a:pt x="921" y="1765"/>
                  </a:cubicBezTo>
                  <a:cubicBezTo>
                    <a:pt x="879" y="1814"/>
                    <a:pt x="879" y="1891"/>
                    <a:pt x="921" y="1940"/>
                  </a:cubicBezTo>
                  <a:cubicBezTo>
                    <a:pt x="858" y="1968"/>
                    <a:pt x="1004" y="2065"/>
                    <a:pt x="935" y="2121"/>
                  </a:cubicBezTo>
                  <a:cubicBezTo>
                    <a:pt x="963" y="2121"/>
                    <a:pt x="921" y="2156"/>
                    <a:pt x="970" y="2170"/>
                  </a:cubicBezTo>
                  <a:cubicBezTo>
                    <a:pt x="956" y="2184"/>
                    <a:pt x="963" y="2212"/>
                    <a:pt x="983" y="2240"/>
                  </a:cubicBezTo>
                  <a:cubicBezTo>
                    <a:pt x="970" y="2261"/>
                    <a:pt x="963" y="2281"/>
                    <a:pt x="956" y="2302"/>
                  </a:cubicBezTo>
                  <a:cubicBezTo>
                    <a:pt x="956" y="2323"/>
                    <a:pt x="949" y="2344"/>
                    <a:pt x="942" y="2365"/>
                  </a:cubicBezTo>
                  <a:cubicBezTo>
                    <a:pt x="928" y="2365"/>
                    <a:pt x="920" y="2362"/>
                    <a:pt x="914" y="2362"/>
                  </a:cubicBezTo>
                  <a:cubicBezTo>
                    <a:pt x="911" y="2362"/>
                    <a:pt x="909" y="2363"/>
                    <a:pt x="907" y="2365"/>
                  </a:cubicBezTo>
                  <a:cubicBezTo>
                    <a:pt x="893" y="2372"/>
                    <a:pt x="886" y="2386"/>
                    <a:pt x="872" y="2393"/>
                  </a:cubicBezTo>
                  <a:cubicBezTo>
                    <a:pt x="875" y="2393"/>
                    <a:pt x="881" y="2392"/>
                    <a:pt x="886" y="2392"/>
                  </a:cubicBezTo>
                  <a:cubicBezTo>
                    <a:pt x="893" y="2392"/>
                    <a:pt x="898" y="2394"/>
                    <a:pt x="886" y="2407"/>
                  </a:cubicBezTo>
                  <a:cubicBezTo>
                    <a:pt x="886" y="2402"/>
                    <a:pt x="883" y="2399"/>
                    <a:pt x="879" y="2399"/>
                  </a:cubicBezTo>
                  <a:cubicBezTo>
                    <a:pt x="873" y="2399"/>
                    <a:pt x="865" y="2405"/>
                    <a:pt x="865" y="2414"/>
                  </a:cubicBezTo>
                  <a:cubicBezTo>
                    <a:pt x="870" y="2413"/>
                    <a:pt x="873" y="2413"/>
                    <a:pt x="875" y="2413"/>
                  </a:cubicBezTo>
                  <a:cubicBezTo>
                    <a:pt x="889" y="2413"/>
                    <a:pt x="859" y="2429"/>
                    <a:pt x="865" y="2435"/>
                  </a:cubicBezTo>
                  <a:cubicBezTo>
                    <a:pt x="872" y="2435"/>
                    <a:pt x="865" y="2442"/>
                    <a:pt x="865" y="2449"/>
                  </a:cubicBezTo>
                  <a:cubicBezTo>
                    <a:pt x="886" y="2449"/>
                    <a:pt x="900" y="2449"/>
                    <a:pt x="921" y="2435"/>
                  </a:cubicBezTo>
                  <a:cubicBezTo>
                    <a:pt x="935" y="2428"/>
                    <a:pt x="949" y="2414"/>
                    <a:pt x="949" y="2400"/>
                  </a:cubicBezTo>
                  <a:cubicBezTo>
                    <a:pt x="949" y="2405"/>
                    <a:pt x="952" y="2410"/>
                    <a:pt x="959" y="2410"/>
                  </a:cubicBezTo>
                  <a:cubicBezTo>
                    <a:pt x="962" y="2410"/>
                    <a:pt x="965" y="2409"/>
                    <a:pt x="970" y="2407"/>
                  </a:cubicBezTo>
                  <a:cubicBezTo>
                    <a:pt x="981" y="2407"/>
                    <a:pt x="988" y="2392"/>
                    <a:pt x="986" y="2392"/>
                  </a:cubicBezTo>
                  <a:lnTo>
                    <a:pt x="986" y="2392"/>
                  </a:lnTo>
                  <a:cubicBezTo>
                    <a:pt x="985" y="2392"/>
                    <a:pt x="984" y="2392"/>
                    <a:pt x="983" y="2393"/>
                  </a:cubicBezTo>
                  <a:cubicBezTo>
                    <a:pt x="982" y="2394"/>
                    <a:pt x="980" y="2395"/>
                    <a:pt x="977" y="2395"/>
                  </a:cubicBezTo>
                  <a:cubicBezTo>
                    <a:pt x="965" y="2395"/>
                    <a:pt x="944" y="2385"/>
                    <a:pt x="956" y="2379"/>
                  </a:cubicBezTo>
                  <a:lnTo>
                    <a:pt x="956" y="2379"/>
                  </a:lnTo>
                  <a:cubicBezTo>
                    <a:pt x="957" y="2380"/>
                    <a:pt x="958" y="2380"/>
                    <a:pt x="959" y="2380"/>
                  </a:cubicBezTo>
                  <a:cubicBezTo>
                    <a:pt x="967" y="2380"/>
                    <a:pt x="973" y="2365"/>
                    <a:pt x="984" y="2365"/>
                  </a:cubicBezTo>
                  <a:cubicBezTo>
                    <a:pt x="989" y="2365"/>
                    <a:pt x="996" y="2369"/>
                    <a:pt x="1004" y="2379"/>
                  </a:cubicBezTo>
                  <a:cubicBezTo>
                    <a:pt x="1018" y="2358"/>
                    <a:pt x="1032" y="2337"/>
                    <a:pt x="1032" y="2316"/>
                  </a:cubicBezTo>
                  <a:cubicBezTo>
                    <a:pt x="1039" y="2302"/>
                    <a:pt x="1039" y="2288"/>
                    <a:pt x="1032" y="2274"/>
                  </a:cubicBezTo>
                  <a:cubicBezTo>
                    <a:pt x="1032" y="2268"/>
                    <a:pt x="1032" y="2261"/>
                    <a:pt x="1032" y="2261"/>
                  </a:cubicBezTo>
                  <a:lnTo>
                    <a:pt x="1032" y="2247"/>
                  </a:lnTo>
                  <a:cubicBezTo>
                    <a:pt x="1025" y="2205"/>
                    <a:pt x="1018" y="2170"/>
                    <a:pt x="1011" y="2135"/>
                  </a:cubicBezTo>
                  <a:cubicBezTo>
                    <a:pt x="1004" y="2087"/>
                    <a:pt x="1025" y="1977"/>
                    <a:pt x="985" y="1968"/>
                  </a:cubicBezTo>
                  <a:lnTo>
                    <a:pt x="985" y="1968"/>
                  </a:lnTo>
                  <a:cubicBezTo>
                    <a:pt x="985" y="1969"/>
                    <a:pt x="963" y="1975"/>
                    <a:pt x="963" y="1975"/>
                  </a:cubicBezTo>
                  <a:cubicBezTo>
                    <a:pt x="963" y="1975"/>
                    <a:pt x="990" y="1954"/>
                    <a:pt x="990" y="1954"/>
                  </a:cubicBezTo>
                  <a:cubicBezTo>
                    <a:pt x="1032" y="1863"/>
                    <a:pt x="942" y="1737"/>
                    <a:pt x="970" y="1668"/>
                  </a:cubicBezTo>
                  <a:cubicBezTo>
                    <a:pt x="960" y="1668"/>
                    <a:pt x="948" y="1671"/>
                    <a:pt x="941" y="1671"/>
                  </a:cubicBezTo>
                  <a:cubicBezTo>
                    <a:pt x="937" y="1671"/>
                    <a:pt x="935" y="1670"/>
                    <a:pt x="935" y="1668"/>
                  </a:cubicBezTo>
                  <a:cubicBezTo>
                    <a:pt x="967" y="1649"/>
                    <a:pt x="958" y="1582"/>
                    <a:pt x="934" y="1582"/>
                  </a:cubicBezTo>
                  <a:cubicBezTo>
                    <a:pt x="932" y="1582"/>
                    <a:pt x="930" y="1583"/>
                    <a:pt x="928" y="1584"/>
                  </a:cubicBezTo>
                  <a:cubicBezTo>
                    <a:pt x="942" y="1570"/>
                    <a:pt x="907" y="1549"/>
                    <a:pt x="935" y="1535"/>
                  </a:cubicBezTo>
                  <a:lnTo>
                    <a:pt x="935" y="1535"/>
                  </a:lnTo>
                  <a:cubicBezTo>
                    <a:pt x="935" y="1549"/>
                    <a:pt x="921" y="1556"/>
                    <a:pt x="935" y="1556"/>
                  </a:cubicBezTo>
                  <a:cubicBezTo>
                    <a:pt x="956" y="1507"/>
                    <a:pt x="942" y="1521"/>
                    <a:pt x="928" y="1472"/>
                  </a:cubicBezTo>
                  <a:cubicBezTo>
                    <a:pt x="932" y="1472"/>
                    <a:pt x="937" y="1476"/>
                    <a:pt x="940" y="1476"/>
                  </a:cubicBezTo>
                  <a:cubicBezTo>
                    <a:pt x="941" y="1476"/>
                    <a:pt x="942" y="1475"/>
                    <a:pt x="942" y="1472"/>
                  </a:cubicBezTo>
                  <a:cubicBezTo>
                    <a:pt x="923" y="1454"/>
                    <a:pt x="910" y="1401"/>
                    <a:pt x="928" y="1401"/>
                  </a:cubicBezTo>
                  <a:cubicBezTo>
                    <a:pt x="930" y="1401"/>
                    <a:pt x="932" y="1401"/>
                    <a:pt x="935" y="1403"/>
                  </a:cubicBezTo>
                  <a:cubicBezTo>
                    <a:pt x="914" y="1375"/>
                    <a:pt x="935" y="1361"/>
                    <a:pt x="907" y="1347"/>
                  </a:cubicBezTo>
                  <a:cubicBezTo>
                    <a:pt x="977" y="1305"/>
                    <a:pt x="900" y="1256"/>
                    <a:pt x="893" y="1180"/>
                  </a:cubicBezTo>
                  <a:cubicBezTo>
                    <a:pt x="886" y="1089"/>
                    <a:pt x="942" y="949"/>
                    <a:pt x="886" y="935"/>
                  </a:cubicBezTo>
                  <a:cubicBezTo>
                    <a:pt x="917" y="917"/>
                    <a:pt x="847" y="864"/>
                    <a:pt x="878" y="864"/>
                  </a:cubicBezTo>
                  <a:cubicBezTo>
                    <a:pt x="882" y="864"/>
                    <a:pt x="887" y="864"/>
                    <a:pt x="893" y="866"/>
                  </a:cubicBezTo>
                  <a:cubicBezTo>
                    <a:pt x="851" y="733"/>
                    <a:pt x="879" y="615"/>
                    <a:pt x="844" y="531"/>
                  </a:cubicBezTo>
                  <a:cubicBezTo>
                    <a:pt x="872" y="468"/>
                    <a:pt x="879" y="398"/>
                    <a:pt x="851" y="336"/>
                  </a:cubicBezTo>
                  <a:cubicBezTo>
                    <a:pt x="844" y="301"/>
                    <a:pt x="830" y="259"/>
                    <a:pt x="823" y="224"/>
                  </a:cubicBezTo>
                  <a:lnTo>
                    <a:pt x="816" y="196"/>
                  </a:lnTo>
                  <a:cubicBezTo>
                    <a:pt x="816" y="189"/>
                    <a:pt x="809" y="175"/>
                    <a:pt x="809" y="168"/>
                  </a:cubicBezTo>
                  <a:cubicBezTo>
                    <a:pt x="802" y="147"/>
                    <a:pt x="795" y="126"/>
                    <a:pt x="781" y="112"/>
                  </a:cubicBezTo>
                  <a:cubicBezTo>
                    <a:pt x="753" y="64"/>
                    <a:pt x="711" y="22"/>
                    <a:pt x="663" y="8"/>
                  </a:cubicBezTo>
                  <a:cubicBezTo>
                    <a:pt x="649" y="8"/>
                    <a:pt x="642" y="1"/>
                    <a:pt x="635" y="1"/>
                  </a:cubicBezTo>
                  <a:close/>
                </a:path>
              </a:pathLst>
            </a:custGeom>
            <a:solidFill>
              <a:srgbClr val="C57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41"/>
            <p:cNvSpPr/>
            <p:nvPr/>
          </p:nvSpPr>
          <p:spPr>
            <a:xfrm>
              <a:off x="2521475" y="2723575"/>
              <a:ext cx="25" cy="200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cubicBezTo>
                    <a:pt x="1" y="1"/>
                    <a:pt x="1" y="1"/>
                    <a:pt x="1" y="8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57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41"/>
            <p:cNvSpPr/>
            <p:nvPr/>
          </p:nvSpPr>
          <p:spPr>
            <a:xfrm>
              <a:off x="2761750" y="2614575"/>
              <a:ext cx="36125" cy="188575"/>
            </a:xfrm>
            <a:custGeom>
              <a:rect b="b" l="l" r="r" t="t"/>
              <a:pathLst>
                <a:path extrusionOk="0" h="7543" w="1445">
                  <a:moveTo>
                    <a:pt x="445" y="0"/>
                  </a:moveTo>
                  <a:cubicBezTo>
                    <a:pt x="437" y="0"/>
                    <a:pt x="428" y="1"/>
                    <a:pt x="419" y="2"/>
                  </a:cubicBezTo>
                  <a:lnTo>
                    <a:pt x="238" y="23"/>
                  </a:lnTo>
                  <a:cubicBezTo>
                    <a:pt x="98" y="37"/>
                    <a:pt x="0" y="155"/>
                    <a:pt x="14" y="295"/>
                  </a:cubicBezTo>
                  <a:lnTo>
                    <a:pt x="747" y="7318"/>
                  </a:lnTo>
                  <a:cubicBezTo>
                    <a:pt x="760" y="7448"/>
                    <a:pt x="871" y="7542"/>
                    <a:pt x="999" y="7542"/>
                  </a:cubicBezTo>
                  <a:cubicBezTo>
                    <a:pt x="1008" y="7542"/>
                    <a:pt x="1017" y="7542"/>
                    <a:pt x="1026" y="7541"/>
                  </a:cubicBezTo>
                  <a:lnTo>
                    <a:pt x="1207" y="7520"/>
                  </a:lnTo>
                  <a:cubicBezTo>
                    <a:pt x="1347" y="7506"/>
                    <a:pt x="1444" y="7381"/>
                    <a:pt x="1430" y="7241"/>
                  </a:cubicBezTo>
                  <a:lnTo>
                    <a:pt x="698" y="225"/>
                  </a:lnTo>
                  <a:cubicBezTo>
                    <a:pt x="685" y="94"/>
                    <a:pt x="574" y="0"/>
                    <a:pt x="445" y="0"/>
                  </a:cubicBezTo>
                  <a:close/>
                </a:path>
              </a:pathLst>
            </a:custGeom>
            <a:solidFill>
              <a:srgbClr val="C57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41"/>
            <p:cNvSpPr/>
            <p:nvPr/>
          </p:nvSpPr>
          <p:spPr>
            <a:xfrm>
              <a:off x="2760700" y="2612625"/>
              <a:ext cx="38375" cy="191000"/>
            </a:xfrm>
            <a:custGeom>
              <a:rect b="b" l="l" r="r" t="t"/>
              <a:pathLst>
                <a:path extrusionOk="0" h="7640" w="1535">
                  <a:moveTo>
                    <a:pt x="747" y="212"/>
                  </a:moveTo>
                  <a:cubicBezTo>
                    <a:pt x="768" y="233"/>
                    <a:pt x="782" y="254"/>
                    <a:pt x="789" y="275"/>
                  </a:cubicBezTo>
                  <a:cubicBezTo>
                    <a:pt x="789" y="289"/>
                    <a:pt x="789" y="303"/>
                    <a:pt x="789" y="317"/>
                  </a:cubicBezTo>
                  <a:cubicBezTo>
                    <a:pt x="789" y="331"/>
                    <a:pt x="789" y="345"/>
                    <a:pt x="789" y="352"/>
                  </a:cubicBezTo>
                  <a:lnTo>
                    <a:pt x="789" y="355"/>
                  </a:lnTo>
                  <a:lnTo>
                    <a:pt x="789" y="355"/>
                  </a:lnTo>
                  <a:cubicBezTo>
                    <a:pt x="785" y="348"/>
                    <a:pt x="780" y="337"/>
                    <a:pt x="775" y="324"/>
                  </a:cubicBezTo>
                  <a:cubicBezTo>
                    <a:pt x="775" y="317"/>
                    <a:pt x="768" y="303"/>
                    <a:pt x="768" y="296"/>
                  </a:cubicBezTo>
                  <a:lnTo>
                    <a:pt x="761" y="261"/>
                  </a:lnTo>
                  <a:cubicBezTo>
                    <a:pt x="754" y="247"/>
                    <a:pt x="747" y="233"/>
                    <a:pt x="747" y="212"/>
                  </a:cubicBezTo>
                  <a:close/>
                  <a:moveTo>
                    <a:pt x="1016" y="3186"/>
                  </a:moveTo>
                  <a:cubicBezTo>
                    <a:pt x="1016" y="3195"/>
                    <a:pt x="1017" y="3203"/>
                    <a:pt x="1019" y="3211"/>
                  </a:cubicBezTo>
                  <a:cubicBezTo>
                    <a:pt x="1019" y="3206"/>
                    <a:pt x="1018" y="3197"/>
                    <a:pt x="1016" y="3186"/>
                  </a:cubicBezTo>
                  <a:close/>
                  <a:moveTo>
                    <a:pt x="390" y="3991"/>
                  </a:moveTo>
                  <a:cubicBezTo>
                    <a:pt x="390" y="3994"/>
                    <a:pt x="390" y="3997"/>
                    <a:pt x="391" y="3999"/>
                  </a:cubicBezTo>
                  <a:cubicBezTo>
                    <a:pt x="391" y="3997"/>
                    <a:pt x="390" y="3994"/>
                    <a:pt x="390" y="3991"/>
                  </a:cubicBezTo>
                  <a:close/>
                  <a:moveTo>
                    <a:pt x="1402" y="6308"/>
                  </a:moveTo>
                  <a:lnTo>
                    <a:pt x="1402" y="6308"/>
                  </a:lnTo>
                  <a:cubicBezTo>
                    <a:pt x="1403" y="6308"/>
                    <a:pt x="1403" y="6308"/>
                    <a:pt x="1404" y="6309"/>
                  </a:cubicBezTo>
                  <a:lnTo>
                    <a:pt x="1404" y="6309"/>
                  </a:lnTo>
                  <a:cubicBezTo>
                    <a:pt x="1403" y="6308"/>
                    <a:pt x="1403" y="6308"/>
                    <a:pt x="1402" y="6308"/>
                  </a:cubicBezTo>
                  <a:close/>
                  <a:moveTo>
                    <a:pt x="1235" y="7507"/>
                  </a:moveTo>
                  <a:cubicBezTo>
                    <a:pt x="1233" y="7507"/>
                    <a:pt x="1234" y="7508"/>
                    <a:pt x="1235" y="7510"/>
                  </a:cubicBezTo>
                  <a:lnTo>
                    <a:pt x="1235" y="7510"/>
                  </a:lnTo>
                  <a:lnTo>
                    <a:pt x="1235" y="7507"/>
                  </a:lnTo>
                  <a:close/>
                  <a:moveTo>
                    <a:pt x="1235" y="7510"/>
                  </a:moveTo>
                  <a:lnTo>
                    <a:pt x="1235" y="7524"/>
                  </a:lnTo>
                  <a:lnTo>
                    <a:pt x="1235" y="7524"/>
                  </a:lnTo>
                  <a:cubicBezTo>
                    <a:pt x="1243" y="7519"/>
                    <a:pt x="1238" y="7513"/>
                    <a:pt x="1235" y="7510"/>
                  </a:cubicBezTo>
                  <a:close/>
                  <a:moveTo>
                    <a:pt x="525" y="0"/>
                  </a:moveTo>
                  <a:cubicBezTo>
                    <a:pt x="514" y="0"/>
                    <a:pt x="501" y="7"/>
                    <a:pt x="496" y="17"/>
                  </a:cubicBezTo>
                  <a:lnTo>
                    <a:pt x="531" y="17"/>
                  </a:lnTo>
                  <a:cubicBezTo>
                    <a:pt x="538" y="17"/>
                    <a:pt x="545" y="24"/>
                    <a:pt x="545" y="24"/>
                  </a:cubicBezTo>
                  <a:cubicBezTo>
                    <a:pt x="531" y="24"/>
                    <a:pt x="510" y="17"/>
                    <a:pt x="496" y="17"/>
                  </a:cubicBezTo>
                  <a:lnTo>
                    <a:pt x="468" y="17"/>
                  </a:lnTo>
                  <a:lnTo>
                    <a:pt x="468" y="10"/>
                  </a:lnTo>
                  <a:lnTo>
                    <a:pt x="482" y="10"/>
                  </a:lnTo>
                  <a:lnTo>
                    <a:pt x="496" y="3"/>
                  </a:lnTo>
                  <a:lnTo>
                    <a:pt x="461" y="3"/>
                  </a:lnTo>
                  <a:lnTo>
                    <a:pt x="433" y="10"/>
                  </a:lnTo>
                  <a:lnTo>
                    <a:pt x="384" y="17"/>
                  </a:lnTo>
                  <a:cubicBezTo>
                    <a:pt x="356" y="24"/>
                    <a:pt x="328" y="31"/>
                    <a:pt x="301" y="45"/>
                  </a:cubicBezTo>
                  <a:cubicBezTo>
                    <a:pt x="287" y="41"/>
                    <a:pt x="273" y="40"/>
                    <a:pt x="259" y="40"/>
                  </a:cubicBezTo>
                  <a:cubicBezTo>
                    <a:pt x="245" y="40"/>
                    <a:pt x="231" y="41"/>
                    <a:pt x="217" y="45"/>
                  </a:cubicBezTo>
                  <a:cubicBezTo>
                    <a:pt x="175" y="59"/>
                    <a:pt x="133" y="80"/>
                    <a:pt x="98" y="115"/>
                  </a:cubicBezTo>
                  <a:cubicBezTo>
                    <a:pt x="70" y="143"/>
                    <a:pt x="42" y="177"/>
                    <a:pt x="29" y="226"/>
                  </a:cubicBezTo>
                  <a:cubicBezTo>
                    <a:pt x="22" y="254"/>
                    <a:pt x="22" y="282"/>
                    <a:pt x="29" y="310"/>
                  </a:cubicBezTo>
                  <a:cubicBezTo>
                    <a:pt x="22" y="317"/>
                    <a:pt x="8" y="324"/>
                    <a:pt x="8" y="338"/>
                  </a:cubicBezTo>
                  <a:cubicBezTo>
                    <a:pt x="1" y="359"/>
                    <a:pt x="1" y="359"/>
                    <a:pt x="8" y="380"/>
                  </a:cubicBezTo>
                  <a:cubicBezTo>
                    <a:pt x="15" y="401"/>
                    <a:pt x="29" y="422"/>
                    <a:pt x="8" y="442"/>
                  </a:cubicBezTo>
                  <a:cubicBezTo>
                    <a:pt x="42" y="456"/>
                    <a:pt x="42" y="568"/>
                    <a:pt x="42" y="624"/>
                  </a:cubicBezTo>
                  <a:cubicBezTo>
                    <a:pt x="45" y="618"/>
                    <a:pt x="49" y="615"/>
                    <a:pt x="53" y="615"/>
                  </a:cubicBezTo>
                  <a:cubicBezTo>
                    <a:pt x="59" y="615"/>
                    <a:pt x="66" y="623"/>
                    <a:pt x="70" y="645"/>
                  </a:cubicBezTo>
                  <a:cubicBezTo>
                    <a:pt x="42" y="652"/>
                    <a:pt x="15" y="784"/>
                    <a:pt x="63" y="805"/>
                  </a:cubicBezTo>
                  <a:cubicBezTo>
                    <a:pt x="63" y="770"/>
                    <a:pt x="42" y="756"/>
                    <a:pt x="56" y="749"/>
                  </a:cubicBezTo>
                  <a:lnTo>
                    <a:pt x="56" y="749"/>
                  </a:lnTo>
                  <a:cubicBezTo>
                    <a:pt x="91" y="756"/>
                    <a:pt x="63" y="812"/>
                    <a:pt x="105" y="819"/>
                  </a:cubicBezTo>
                  <a:lnTo>
                    <a:pt x="42" y="833"/>
                  </a:lnTo>
                  <a:cubicBezTo>
                    <a:pt x="70" y="986"/>
                    <a:pt x="126" y="1070"/>
                    <a:pt x="84" y="1182"/>
                  </a:cubicBezTo>
                  <a:cubicBezTo>
                    <a:pt x="161" y="1335"/>
                    <a:pt x="98" y="1558"/>
                    <a:pt x="147" y="1705"/>
                  </a:cubicBezTo>
                  <a:cubicBezTo>
                    <a:pt x="152" y="1714"/>
                    <a:pt x="155" y="1717"/>
                    <a:pt x="159" y="1717"/>
                  </a:cubicBezTo>
                  <a:cubicBezTo>
                    <a:pt x="167" y="1717"/>
                    <a:pt x="172" y="1699"/>
                    <a:pt x="176" y="1699"/>
                  </a:cubicBezTo>
                  <a:cubicBezTo>
                    <a:pt x="178" y="1699"/>
                    <a:pt x="180" y="1704"/>
                    <a:pt x="182" y="1719"/>
                  </a:cubicBezTo>
                  <a:cubicBezTo>
                    <a:pt x="182" y="1719"/>
                    <a:pt x="154" y="1754"/>
                    <a:pt x="154" y="1761"/>
                  </a:cubicBezTo>
                  <a:cubicBezTo>
                    <a:pt x="161" y="1789"/>
                    <a:pt x="168" y="1809"/>
                    <a:pt x="175" y="1837"/>
                  </a:cubicBezTo>
                  <a:cubicBezTo>
                    <a:pt x="182" y="1921"/>
                    <a:pt x="196" y="2005"/>
                    <a:pt x="217" y="2088"/>
                  </a:cubicBezTo>
                  <a:cubicBezTo>
                    <a:pt x="203" y="2214"/>
                    <a:pt x="210" y="2339"/>
                    <a:pt x="252" y="2458"/>
                  </a:cubicBezTo>
                  <a:cubicBezTo>
                    <a:pt x="250" y="2455"/>
                    <a:pt x="249" y="2454"/>
                    <a:pt x="247" y="2454"/>
                  </a:cubicBezTo>
                  <a:cubicBezTo>
                    <a:pt x="230" y="2454"/>
                    <a:pt x="227" y="2643"/>
                    <a:pt x="273" y="2695"/>
                  </a:cubicBezTo>
                  <a:cubicBezTo>
                    <a:pt x="245" y="2821"/>
                    <a:pt x="280" y="3086"/>
                    <a:pt x="301" y="3260"/>
                  </a:cubicBezTo>
                  <a:cubicBezTo>
                    <a:pt x="328" y="3522"/>
                    <a:pt x="362" y="3783"/>
                    <a:pt x="390" y="3991"/>
                  </a:cubicBezTo>
                  <a:lnTo>
                    <a:pt x="390" y="3991"/>
                  </a:lnTo>
                  <a:cubicBezTo>
                    <a:pt x="391" y="3978"/>
                    <a:pt x="400" y="3964"/>
                    <a:pt x="406" y="3964"/>
                  </a:cubicBezTo>
                  <a:cubicBezTo>
                    <a:pt x="410" y="3964"/>
                    <a:pt x="412" y="3968"/>
                    <a:pt x="412" y="3978"/>
                  </a:cubicBezTo>
                  <a:cubicBezTo>
                    <a:pt x="419" y="4013"/>
                    <a:pt x="377" y="3992"/>
                    <a:pt x="377" y="4020"/>
                  </a:cubicBezTo>
                  <a:cubicBezTo>
                    <a:pt x="489" y="4627"/>
                    <a:pt x="489" y="5338"/>
                    <a:pt x="642" y="6022"/>
                  </a:cubicBezTo>
                  <a:cubicBezTo>
                    <a:pt x="621" y="6196"/>
                    <a:pt x="677" y="6552"/>
                    <a:pt x="677" y="6629"/>
                  </a:cubicBezTo>
                  <a:cubicBezTo>
                    <a:pt x="684" y="6831"/>
                    <a:pt x="768" y="7040"/>
                    <a:pt x="782" y="7249"/>
                  </a:cubicBezTo>
                  <a:cubicBezTo>
                    <a:pt x="775" y="7242"/>
                    <a:pt x="768" y="7235"/>
                    <a:pt x="761" y="7228"/>
                  </a:cubicBezTo>
                  <a:lnTo>
                    <a:pt x="761" y="7228"/>
                  </a:lnTo>
                  <a:cubicBezTo>
                    <a:pt x="775" y="7298"/>
                    <a:pt x="761" y="7291"/>
                    <a:pt x="789" y="7326"/>
                  </a:cubicBezTo>
                  <a:cubicBezTo>
                    <a:pt x="789" y="7354"/>
                    <a:pt x="789" y="7389"/>
                    <a:pt x="789" y="7417"/>
                  </a:cubicBezTo>
                  <a:cubicBezTo>
                    <a:pt x="796" y="7452"/>
                    <a:pt x="810" y="7487"/>
                    <a:pt x="824" y="7514"/>
                  </a:cubicBezTo>
                  <a:cubicBezTo>
                    <a:pt x="865" y="7570"/>
                    <a:pt x="928" y="7605"/>
                    <a:pt x="998" y="7612"/>
                  </a:cubicBezTo>
                  <a:cubicBezTo>
                    <a:pt x="1012" y="7616"/>
                    <a:pt x="1026" y="7617"/>
                    <a:pt x="1040" y="7617"/>
                  </a:cubicBezTo>
                  <a:cubicBezTo>
                    <a:pt x="1054" y="7617"/>
                    <a:pt x="1068" y="7616"/>
                    <a:pt x="1082" y="7612"/>
                  </a:cubicBezTo>
                  <a:cubicBezTo>
                    <a:pt x="1110" y="7605"/>
                    <a:pt x="1137" y="7605"/>
                    <a:pt x="1158" y="7605"/>
                  </a:cubicBezTo>
                  <a:cubicBezTo>
                    <a:pt x="1171" y="7603"/>
                    <a:pt x="1182" y="7602"/>
                    <a:pt x="1191" y="7602"/>
                  </a:cubicBezTo>
                  <a:cubicBezTo>
                    <a:pt x="1215" y="7602"/>
                    <a:pt x="1230" y="7607"/>
                    <a:pt x="1235" y="7612"/>
                  </a:cubicBezTo>
                  <a:lnTo>
                    <a:pt x="1235" y="7524"/>
                  </a:lnTo>
                  <a:lnTo>
                    <a:pt x="1235" y="7524"/>
                  </a:lnTo>
                  <a:cubicBezTo>
                    <a:pt x="1232" y="7525"/>
                    <a:pt x="1228" y="7527"/>
                    <a:pt x="1221" y="7528"/>
                  </a:cubicBezTo>
                  <a:cubicBezTo>
                    <a:pt x="1186" y="7528"/>
                    <a:pt x="1144" y="7535"/>
                    <a:pt x="1103" y="7535"/>
                  </a:cubicBezTo>
                  <a:lnTo>
                    <a:pt x="1033" y="7535"/>
                  </a:lnTo>
                  <a:cubicBezTo>
                    <a:pt x="1019" y="7535"/>
                    <a:pt x="1005" y="7528"/>
                    <a:pt x="984" y="7528"/>
                  </a:cubicBezTo>
                  <a:cubicBezTo>
                    <a:pt x="942" y="7507"/>
                    <a:pt x="900" y="7473"/>
                    <a:pt x="865" y="7431"/>
                  </a:cubicBezTo>
                  <a:cubicBezTo>
                    <a:pt x="879" y="7424"/>
                    <a:pt x="872" y="7410"/>
                    <a:pt x="886" y="7410"/>
                  </a:cubicBezTo>
                  <a:cubicBezTo>
                    <a:pt x="886" y="7403"/>
                    <a:pt x="886" y="7396"/>
                    <a:pt x="886" y="7389"/>
                  </a:cubicBezTo>
                  <a:lnTo>
                    <a:pt x="886" y="7382"/>
                  </a:lnTo>
                  <a:cubicBezTo>
                    <a:pt x="886" y="7375"/>
                    <a:pt x="886" y="7368"/>
                    <a:pt x="886" y="7361"/>
                  </a:cubicBezTo>
                  <a:cubicBezTo>
                    <a:pt x="886" y="7340"/>
                    <a:pt x="879" y="7319"/>
                    <a:pt x="879" y="7298"/>
                  </a:cubicBezTo>
                  <a:cubicBezTo>
                    <a:pt x="872" y="7256"/>
                    <a:pt x="865" y="7215"/>
                    <a:pt x="858" y="7166"/>
                  </a:cubicBezTo>
                  <a:cubicBezTo>
                    <a:pt x="845" y="7082"/>
                    <a:pt x="831" y="6984"/>
                    <a:pt x="817" y="6894"/>
                  </a:cubicBezTo>
                  <a:cubicBezTo>
                    <a:pt x="789" y="6719"/>
                    <a:pt x="775" y="6538"/>
                    <a:pt x="775" y="6357"/>
                  </a:cubicBezTo>
                  <a:cubicBezTo>
                    <a:pt x="712" y="6287"/>
                    <a:pt x="740" y="6113"/>
                    <a:pt x="726" y="5966"/>
                  </a:cubicBezTo>
                  <a:cubicBezTo>
                    <a:pt x="712" y="5861"/>
                    <a:pt x="698" y="5764"/>
                    <a:pt x="670" y="5659"/>
                  </a:cubicBezTo>
                  <a:cubicBezTo>
                    <a:pt x="693" y="5625"/>
                    <a:pt x="664" y="5551"/>
                    <a:pt x="673" y="5551"/>
                  </a:cubicBezTo>
                  <a:cubicBezTo>
                    <a:pt x="675" y="5551"/>
                    <a:pt x="678" y="5554"/>
                    <a:pt x="684" y="5562"/>
                  </a:cubicBezTo>
                  <a:cubicBezTo>
                    <a:pt x="656" y="5513"/>
                    <a:pt x="677" y="5471"/>
                    <a:pt x="642" y="5429"/>
                  </a:cubicBezTo>
                  <a:cubicBezTo>
                    <a:pt x="663" y="5429"/>
                    <a:pt x="642" y="5297"/>
                    <a:pt x="614" y="5192"/>
                  </a:cubicBezTo>
                  <a:cubicBezTo>
                    <a:pt x="621" y="5192"/>
                    <a:pt x="642" y="5192"/>
                    <a:pt x="642" y="5171"/>
                  </a:cubicBezTo>
                  <a:cubicBezTo>
                    <a:pt x="580" y="5073"/>
                    <a:pt x="621" y="4955"/>
                    <a:pt x="573" y="4864"/>
                  </a:cubicBezTo>
                  <a:cubicBezTo>
                    <a:pt x="580" y="4732"/>
                    <a:pt x="517" y="4292"/>
                    <a:pt x="475" y="3971"/>
                  </a:cubicBezTo>
                  <a:lnTo>
                    <a:pt x="475" y="3971"/>
                  </a:lnTo>
                  <a:cubicBezTo>
                    <a:pt x="480" y="3971"/>
                    <a:pt x="487" y="3984"/>
                    <a:pt x="492" y="3984"/>
                  </a:cubicBezTo>
                  <a:cubicBezTo>
                    <a:pt x="494" y="3984"/>
                    <a:pt x="496" y="3981"/>
                    <a:pt x="496" y="3971"/>
                  </a:cubicBezTo>
                  <a:cubicBezTo>
                    <a:pt x="433" y="3672"/>
                    <a:pt x="461" y="3414"/>
                    <a:pt x="370" y="3239"/>
                  </a:cubicBezTo>
                  <a:lnTo>
                    <a:pt x="370" y="3239"/>
                  </a:lnTo>
                  <a:cubicBezTo>
                    <a:pt x="372" y="3240"/>
                    <a:pt x="374" y="3240"/>
                    <a:pt x="376" y="3240"/>
                  </a:cubicBezTo>
                  <a:cubicBezTo>
                    <a:pt x="414" y="3240"/>
                    <a:pt x="373" y="3092"/>
                    <a:pt x="403" y="3092"/>
                  </a:cubicBezTo>
                  <a:cubicBezTo>
                    <a:pt x="404" y="3092"/>
                    <a:pt x="404" y="3093"/>
                    <a:pt x="405" y="3093"/>
                  </a:cubicBezTo>
                  <a:cubicBezTo>
                    <a:pt x="342" y="2960"/>
                    <a:pt x="356" y="2730"/>
                    <a:pt x="342" y="2465"/>
                  </a:cubicBezTo>
                  <a:cubicBezTo>
                    <a:pt x="321" y="2200"/>
                    <a:pt x="266" y="1914"/>
                    <a:pt x="231" y="1677"/>
                  </a:cubicBezTo>
                  <a:cubicBezTo>
                    <a:pt x="217" y="1558"/>
                    <a:pt x="182" y="1503"/>
                    <a:pt x="224" y="1503"/>
                  </a:cubicBezTo>
                  <a:cubicBezTo>
                    <a:pt x="217" y="1461"/>
                    <a:pt x="203" y="1461"/>
                    <a:pt x="196" y="1447"/>
                  </a:cubicBezTo>
                  <a:cubicBezTo>
                    <a:pt x="217" y="1231"/>
                    <a:pt x="196" y="1007"/>
                    <a:pt x="126" y="805"/>
                  </a:cubicBezTo>
                  <a:cubicBezTo>
                    <a:pt x="132" y="802"/>
                    <a:pt x="139" y="801"/>
                    <a:pt x="146" y="801"/>
                  </a:cubicBezTo>
                  <a:cubicBezTo>
                    <a:pt x="155" y="801"/>
                    <a:pt x="164" y="804"/>
                    <a:pt x="168" y="812"/>
                  </a:cubicBezTo>
                  <a:cubicBezTo>
                    <a:pt x="157" y="750"/>
                    <a:pt x="123" y="662"/>
                    <a:pt x="136" y="662"/>
                  </a:cubicBezTo>
                  <a:cubicBezTo>
                    <a:pt x="139" y="662"/>
                    <a:pt x="144" y="667"/>
                    <a:pt x="154" y="680"/>
                  </a:cubicBezTo>
                  <a:cubicBezTo>
                    <a:pt x="133" y="568"/>
                    <a:pt x="119" y="484"/>
                    <a:pt x="105" y="415"/>
                  </a:cubicBezTo>
                  <a:cubicBezTo>
                    <a:pt x="98" y="380"/>
                    <a:pt x="91" y="345"/>
                    <a:pt x="91" y="317"/>
                  </a:cubicBezTo>
                  <a:cubicBezTo>
                    <a:pt x="98" y="282"/>
                    <a:pt x="105" y="254"/>
                    <a:pt x="119" y="226"/>
                  </a:cubicBezTo>
                  <a:cubicBezTo>
                    <a:pt x="154" y="170"/>
                    <a:pt x="210" y="129"/>
                    <a:pt x="273" y="122"/>
                  </a:cubicBezTo>
                  <a:cubicBezTo>
                    <a:pt x="314" y="115"/>
                    <a:pt x="356" y="108"/>
                    <a:pt x="405" y="108"/>
                  </a:cubicBezTo>
                  <a:cubicBezTo>
                    <a:pt x="430" y="104"/>
                    <a:pt x="454" y="102"/>
                    <a:pt x="478" y="102"/>
                  </a:cubicBezTo>
                  <a:cubicBezTo>
                    <a:pt x="503" y="102"/>
                    <a:pt x="527" y="104"/>
                    <a:pt x="552" y="108"/>
                  </a:cubicBezTo>
                  <a:cubicBezTo>
                    <a:pt x="559" y="94"/>
                    <a:pt x="559" y="80"/>
                    <a:pt x="580" y="80"/>
                  </a:cubicBezTo>
                  <a:cubicBezTo>
                    <a:pt x="607" y="94"/>
                    <a:pt x="628" y="115"/>
                    <a:pt x="649" y="136"/>
                  </a:cubicBezTo>
                  <a:cubicBezTo>
                    <a:pt x="684" y="163"/>
                    <a:pt x="705" y="198"/>
                    <a:pt x="719" y="233"/>
                  </a:cubicBezTo>
                  <a:cubicBezTo>
                    <a:pt x="733" y="275"/>
                    <a:pt x="740" y="310"/>
                    <a:pt x="747" y="331"/>
                  </a:cubicBezTo>
                  <a:cubicBezTo>
                    <a:pt x="751" y="343"/>
                    <a:pt x="755" y="350"/>
                    <a:pt x="760" y="350"/>
                  </a:cubicBezTo>
                  <a:cubicBezTo>
                    <a:pt x="764" y="350"/>
                    <a:pt x="769" y="347"/>
                    <a:pt x="775" y="338"/>
                  </a:cubicBezTo>
                  <a:lnTo>
                    <a:pt x="775" y="338"/>
                  </a:lnTo>
                  <a:cubicBezTo>
                    <a:pt x="782" y="435"/>
                    <a:pt x="747" y="456"/>
                    <a:pt x="782" y="498"/>
                  </a:cubicBezTo>
                  <a:cubicBezTo>
                    <a:pt x="732" y="511"/>
                    <a:pt x="765" y="578"/>
                    <a:pt x="783" y="578"/>
                  </a:cubicBezTo>
                  <a:cubicBezTo>
                    <a:pt x="783" y="578"/>
                    <a:pt x="783" y="578"/>
                    <a:pt x="784" y="578"/>
                  </a:cubicBezTo>
                  <a:lnTo>
                    <a:pt x="784" y="578"/>
                  </a:lnTo>
                  <a:cubicBezTo>
                    <a:pt x="777" y="589"/>
                    <a:pt x="777" y="619"/>
                    <a:pt x="762" y="619"/>
                  </a:cubicBezTo>
                  <a:cubicBezTo>
                    <a:pt x="760" y="619"/>
                    <a:pt x="757" y="618"/>
                    <a:pt x="754" y="617"/>
                  </a:cubicBezTo>
                  <a:lnTo>
                    <a:pt x="754" y="617"/>
                  </a:lnTo>
                  <a:cubicBezTo>
                    <a:pt x="810" y="945"/>
                    <a:pt x="838" y="1265"/>
                    <a:pt x="845" y="1593"/>
                  </a:cubicBezTo>
                  <a:cubicBezTo>
                    <a:pt x="949" y="2047"/>
                    <a:pt x="928" y="2291"/>
                    <a:pt x="949" y="2772"/>
                  </a:cubicBezTo>
                  <a:cubicBezTo>
                    <a:pt x="970" y="2842"/>
                    <a:pt x="949" y="2974"/>
                    <a:pt x="1005" y="2995"/>
                  </a:cubicBezTo>
                  <a:cubicBezTo>
                    <a:pt x="981" y="3013"/>
                    <a:pt x="1007" y="3129"/>
                    <a:pt x="1016" y="3186"/>
                  </a:cubicBezTo>
                  <a:lnTo>
                    <a:pt x="1016" y="3186"/>
                  </a:lnTo>
                  <a:cubicBezTo>
                    <a:pt x="1017" y="3167"/>
                    <a:pt x="1023" y="3149"/>
                    <a:pt x="1033" y="3135"/>
                  </a:cubicBezTo>
                  <a:cubicBezTo>
                    <a:pt x="1033" y="3190"/>
                    <a:pt x="1040" y="3211"/>
                    <a:pt x="1033" y="3232"/>
                  </a:cubicBezTo>
                  <a:cubicBezTo>
                    <a:pt x="1029" y="3221"/>
                    <a:pt x="1026" y="3217"/>
                    <a:pt x="1024" y="3217"/>
                  </a:cubicBezTo>
                  <a:cubicBezTo>
                    <a:pt x="1019" y="3217"/>
                    <a:pt x="1016" y="3229"/>
                    <a:pt x="1010" y="3229"/>
                  </a:cubicBezTo>
                  <a:cubicBezTo>
                    <a:pt x="1007" y="3229"/>
                    <a:pt x="1003" y="3226"/>
                    <a:pt x="998" y="3218"/>
                  </a:cubicBezTo>
                  <a:lnTo>
                    <a:pt x="998" y="3218"/>
                  </a:lnTo>
                  <a:cubicBezTo>
                    <a:pt x="1058" y="3331"/>
                    <a:pt x="1010" y="3520"/>
                    <a:pt x="1059" y="3520"/>
                  </a:cubicBezTo>
                  <a:cubicBezTo>
                    <a:pt x="1062" y="3520"/>
                    <a:pt x="1065" y="3519"/>
                    <a:pt x="1068" y="3518"/>
                  </a:cubicBezTo>
                  <a:lnTo>
                    <a:pt x="1068" y="3518"/>
                  </a:lnTo>
                  <a:cubicBezTo>
                    <a:pt x="1012" y="3630"/>
                    <a:pt x="1054" y="3616"/>
                    <a:pt x="1082" y="3734"/>
                  </a:cubicBezTo>
                  <a:cubicBezTo>
                    <a:pt x="1077" y="3727"/>
                    <a:pt x="1074" y="3724"/>
                    <a:pt x="1071" y="3724"/>
                  </a:cubicBezTo>
                  <a:cubicBezTo>
                    <a:pt x="1053" y="3724"/>
                    <a:pt x="1102" y="3928"/>
                    <a:pt x="1082" y="3928"/>
                  </a:cubicBezTo>
                  <a:cubicBezTo>
                    <a:pt x="1078" y="3928"/>
                    <a:pt x="1071" y="3920"/>
                    <a:pt x="1061" y="3902"/>
                  </a:cubicBezTo>
                  <a:lnTo>
                    <a:pt x="1061" y="3902"/>
                  </a:lnTo>
                  <a:cubicBezTo>
                    <a:pt x="1103" y="4069"/>
                    <a:pt x="1068" y="4097"/>
                    <a:pt x="1089" y="4271"/>
                  </a:cubicBezTo>
                  <a:cubicBezTo>
                    <a:pt x="1094" y="4271"/>
                    <a:pt x="1100" y="4270"/>
                    <a:pt x="1104" y="4270"/>
                  </a:cubicBezTo>
                  <a:cubicBezTo>
                    <a:pt x="1112" y="4270"/>
                    <a:pt x="1117" y="4273"/>
                    <a:pt x="1117" y="4285"/>
                  </a:cubicBezTo>
                  <a:cubicBezTo>
                    <a:pt x="1103" y="4341"/>
                    <a:pt x="1110" y="4362"/>
                    <a:pt x="1130" y="4362"/>
                  </a:cubicBezTo>
                  <a:cubicBezTo>
                    <a:pt x="1110" y="4453"/>
                    <a:pt x="1124" y="4550"/>
                    <a:pt x="1165" y="4634"/>
                  </a:cubicBezTo>
                  <a:cubicBezTo>
                    <a:pt x="1130" y="4697"/>
                    <a:pt x="1151" y="4843"/>
                    <a:pt x="1179" y="4948"/>
                  </a:cubicBezTo>
                  <a:cubicBezTo>
                    <a:pt x="1174" y="4927"/>
                    <a:pt x="1180" y="4891"/>
                    <a:pt x="1187" y="4891"/>
                  </a:cubicBezTo>
                  <a:cubicBezTo>
                    <a:pt x="1189" y="4891"/>
                    <a:pt x="1191" y="4895"/>
                    <a:pt x="1193" y="4906"/>
                  </a:cubicBezTo>
                  <a:cubicBezTo>
                    <a:pt x="1186" y="4920"/>
                    <a:pt x="1179" y="4934"/>
                    <a:pt x="1179" y="4948"/>
                  </a:cubicBezTo>
                  <a:cubicBezTo>
                    <a:pt x="1159" y="5043"/>
                    <a:pt x="1198" y="5199"/>
                    <a:pt x="1220" y="5199"/>
                  </a:cubicBezTo>
                  <a:cubicBezTo>
                    <a:pt x="1220" y="5199"/>
                    <a:pt x="1221" y="5199"/>
                    <a:pt x="1221" y="5199"/>
                  </a:cubicBezTo>
                  <a:lnTo>
                    <a:pt x="1221" y="5199"/>
                  </a:lnTo>
                  <a:cubicBezTo>
                    <a:pt x="1207" y="5373"/>
                    <a:pt x="1221" y="5562"/>
                    <a:pt x="1270" y="5589"/>
                  </a:cubicBezTo>
                  <a:cubicBezTo>
                    <a:pt x="1235" y="5659"/>
                    <a:pt x="1263" y="5729"/>
                    <a:pt x="1284" y="5729"/>
                  </a:cubicBezTo>
                  <a:cubicBezTo>
                    <a:pt x="1256" y="5882"/>
                    <a:pt x="1270" y="6043"/>
                    <a:pt x="1319" y="6196"/>
                  </a:cubicBezTo>
                  <a:cubicBezTo>
                    <a:pt x="1263" y="6266"/>
                    <a:pt x="1423" y="6552"/>
                    <a:pt x="1361" y="6705"/>
                  </a:cubicBezTo>
                  <a:cubicBezTo>
                    <a:pt x="1396" y="6705"/>
                    <a:pt x="1361" y="6796"/>
                    <a:pt x="1409" y="6838"/>
                  </a:cubicBezTo>
                  <a:cubicBezTo>
                    <a:pt x="1402" y="6901"/>
                    <a:pt x="1409" y="6970"/>
                    <a:pt x="1437" y="7026"/>
                  </a:cubicBezTo>
                  <a:cubicBezTo>
                    <a:pt x="1423" y="7096"/>
                    <a:pt x="1416" y="7159"/>
                    <a:pt x="1430" y="7228"/>
                  </a:cubicBezTo>
                  <a:cubicBezTo>
                    <a:pt x="1430" y="7263"/>
                    <a:pt x="1437" y="7305"/>
                    <a:pt x="1444" y="7340"/>
                  </a:cubicBezTo>
                  <a:cubicBezTo>
                    <a:pt x="1444" y="7375"/>
                    <a:pt x="1437" y="7410"/>
                    <a:pt x="1430" y="7445"/>
                  </a:cubicBezTo>
                  <a:cubicBezTo>
                    <a:pt x="1396" y="7473"/>
                    <a:pt x="1382" y="7480"/>
                    <a:pt x="1361" y="7500"/>
                  </a:cubicBezTo>
                  <a:cubicBezTo>
                    <a:pt x="1347" y="7514"/>
                    <a:pt x="1333" y="7521"/>
                    <a:pt x="1319" y="7535"/>
                  </a:cubicBezTo>
                  <a:cubicBezTo>
                    <a:pt x="1298" y="7549"/>
                    <a:pt x="1277" y="7556"/>
                    <a:pt x="1249" y="7563"/>
                  </a:cubicBezTo>
                  <a:lnTo>
                    <a:pt x="1312" y="7563"/>
                  </a:lnTo>
                  <a:cubicBezTo>
                    <a:pt x="1320" y="7563"/>
                    <a:pt x="1326" y="7562"/>
                    <a:pt x="1330" y="7562"/>
                  </a:cubicBezTo>
                  <a:cubicBezTo>
                    <a:pt x="1336" y="7562"/>
                    <a:pt x="1337" y="7565"/>
                    <a:pt x="1333" y="7577"/>
                  </a:cubicBezTo>
                  <a:cubicBezTo>
                    <a:pt x="1330" y="7575"/>
                    <a:pt x="1327" y="7574"/>
                    <a:pt x="1324" y="7574"/>
                  </a:cubicBezTo>
                  <a:cubicBezTo>
                    <a:pt x="1317" y="7574"/>
                    <a:pt x="1309" y="7577"/>
                    <a:pt x="1305" y="7577"/>
                  </a:cubicBezTo>
                  <a:cubicBezTo>
                    <a:pt x="1291" y="7584"/>
                    <a:pt x="1277" y="7591"/>
                    <a:pt x="1277" y="7591"/>
                  </a:cubicBezTo>
                  <a:lnTo>
                    <a:pt x="1305" y="7591"/>
                  </a:lnTo>
                  <a:cubicBezTo>
                    <a:pt x="1291" y="7605"/>
                    <a:pt x="1263" y="7612"/>
                    <a:pt x="1263" y="7619"/>
                  </a:cubicBezTo>
                  <a:cubicBezTo>
                    <a:pt x="1267" y="7618"/>
                    <a:pt x="1269" y="7617"/>
                    <a:pt x="1271" y="7617"/>
                  </a:cubicBezTo>
                  <a:cubicBezTo>
                    <a:pt x="1279" y="7617"/>
                    <a:pt x="1269" y="7629"/>
                    <a:pt x="1263" y="7640"/>
                  </a:cubicBezTo>
                  <a:cubicBezTo>
                    <a:pt x="1312" y="7633"/>
                    <a:pt x="1361" y="7619"/>
                    <a:pt x="1402" y="7584"/>
                  </a:cubicBezTo>
                  <a:cubicBezTo>
                    <a:pt x="1430" y="7563"/>
                    <a:pt x="1451" y="7528"/>
                    <a:pt x="1465" y="7487"/>
                  </a:cubicBezTo>
                  <a:lnTo>
                    <a:pt x="1465" y="7487"/>
                  </a:lnTo>
                  <a:cubicBezTo>
                    <a:pt x="1462" y="7502"/>
                    <a:pt x="1463" y="7508"/>
                    <a:pt x="1467" y="7508"/>
                  </a:cubicBezTo>
                  <a:cubicBezTo>
                    <a:pt x="1472" y="7508"/>
                    <a:pt x="1481" y="7498"/>
                    <a:pt x="1493" y="7487"/>
                  </a:cubicBezTo>
                  <a:cubicBezTo>
                    <a:pt x="1507" y="7466"/>
                    <a:pt x="1521" y="7431"/>
                    <a:pt x="1507" y="7431"/>
                  </a:cubicBezTo>
                  <a:cubicBezTo>
                    <a:pt x="1507" y="7444"/>
                    <a:pt x="1483" y="7461"/>
                    <a:pt x="1472" y="7461"/>
                  </a:cubicBezTo>
                  <a:cubicBezTo>
                    <a:pt x="1467" y="7461"/>
                    <a:pt x="1465" y="7457"/>
                    <a:pt x="1472" y="7445"/>
                  </a:cubicBezTo>
                  <a:cubicBezTo>
                    <a:pt x="1486" y="7445"/>
                    <a:pt x="1493" y="7417"/>
                    <a:pt x="1500" y="7403"/>
                  </a:cubicBezTo>
                  <a:cubicBezTo>
                    <a:pt x="1505" y="7393"/>
                    <a:pt x="1506" y="7380"/>
                    <a:pt x="1514" y="7380"/>
                  </a:cubicBezTo>
                  <a:cubicBezTo>
                    <a:pt x="1517" y="7380"/>
                    <a:pt x="1522" y="7383"/>
                    <a:pt x="1528" y="7389"/>
                  </a:cubicBezTo>
                  <a:cubicBezTo>
                    <a:pt x="1528" y="7375"/>
                    <a:pt x="1535" y="7361"/>
                    <a:pt x="1535" y="7340"/>
                  </a:cubicBezTo>
                  <a:lnTo>
                    <a:pt x="1535" y="7305"/>
                  </a:lnTo>
                  <a:cubicBezTo>
                    <a:pt x="1528" y="7284"/>
                    <a:pt x="1528" y="7256"/>
                    <a:pt x="1528" y="7235"/>
                  </a:cubicBezTo>
                  <a:cubicBezTo>
                    <a:pt x="1521" y="7187"/>
                    <a:pt x="1514" y="7131"/>
                    <a:pt x="1507" y="7082"/>
                  </a:cubicBezTo>
                  <a:cubicBezTo>
                    <a:pt x="1493" y="6977"/>
                    <a:pt x="1472" y="6866"/>
                    <a:pt x="1465" y="6768"/>
                  </a:cubicBezTo>
                  <a:cubicBezTo>
                    <a:pt x="1444" y="6637"/>
                    <a:pt x="1451" y="6347"/>
                    <a:pt x="1404" y="6309"/>
                  </a:cubicBezTo>
                  <a:lnTo>
                    <a:pt x="1404" y="6309"/>
                  </a:lnTo>
                  <a:cubicBezTo>
                    <a:pt x="1406" y="6314"/>
                    <a:pt x="1397" y="6343"/>
                    <a:pt x="1392" y="6343"/>
                  </a:cubicBezTo>
                  <a:cubicBezTo>
                    <a:pt x="1390" y="6343"/>
                    <a:pt x="1389" y="6339"/>
                    <a:pt x="1389" y="6329"/>
                  </a:cubicBezTo>
                  <a:cubicBezTo>
                    <a:pt x="1389" y="6322"/>
                    <a:pt x="1409" y="6294"/>
                    <a:pt x="1409" y="6287"/>
                  </a:cubicBezTo>
                  <a:cubicBezTo>
                    <a:pt x="1430" y="6043"/>
                    <a:pt x="1319" y="5673"/>
                    <a:pt x="1333" y="5485"/>
                  </a:cubicBezTo>
                  <a:cubicBezTo>
                    <a:pt x="1330" y="5485"/>
                    <a:pt x="1325" y="5486"/>
                    <a:pt x="1320" y="5486"/>
                  </a:cubicBezTo>
                  <a:cubicBezTo>
                    <a:pt x="1312" y="5486"/>
                    <a:pt x="1305" y="5483"/>
                    <a:pt x="1305" y="5471"/>
                  </a:cubicBezTo>
                  <a:cubicBezTo>
                    <a:pt x="1331" y="5426"/>
                    <a:pt x="1309" y="5251"/>
                    <a:pt x="1283" y="5251"/>
                  </a:cubicBezTo>
                  <a:cubicBezTo>
                    <a:pt x="1281" y="5251"/>
                    <a:pt x="1279" y="5252"/>
                    <a:pt x="1277" y="5255"/>
                  </a:cubicBezTo>
                  <a:cubicBezTo>
                    <a:pt x="1291" y="5206"/>
                    <a:pt x="1242" y="5150"/>
                    <a:pt x="1277" y="5115"/>
                  </a:cubicBezTo>
                  <a:lnTo>
                    <a:pt x="1277" y="5115"/>
                  </a:lnTo>
                  <a:cubicBezTo>
                    <a:pt x="1284" y="5150"/>
                    <a:pt x="1270" y="5171"/>
                    <a:pt x="1284" y="5171"/>
                  </a:cubicBezTo>
                  <a:cubicBezTo>
                    <a:pt x="1291" y="5046"/>
                    <a:pt x="1284" y="5087"/>
                    <a:pt x="1256" y="4941"/>
                  </a:cubicBezTo>
                  <a:lnTo>
                    <a:pt x="1256" y="4941"/>
                  </a:lnTo>
                  <a:cubicBezTo>
                    <a:pt x="1261" y="4941"/>
                    <a:pt x="1268" y="4953"/>
                    <a:pt x="1273" y="4953"/>
                  </a:cubicBezTo>
                  <a:cubicBezTo>
                    <a:pt x="1275" y="4953"/>
                    <a:pt x="1277" y="4950"/>
                    <a:pt x="1277" y="4941"/>
                  </a:cubicBezTo>
                  <a:cubicBezTo>
                    <a:pt x="1252" y="4904"/>
                    <a:pt x="1228" y="4758"/>
                    <a:pt x="1246" y="4758"/>
                  </a:cubicBezTo>
                  <a:cubicBezTo>
                    <a:pt x="1249" y="4758"/>
                    <a:pt x="1252" y="4761"/>
                    <a:pt x="1256" y="4767"/>
                  </a:cubicBezTo>
                  <a:cubicBezTo>
                    <a:pt x="1228" y="4676"/>
                    <a:pt x="1242" y="4634"/>
                    <a:pt x="1214" y="4592"/>
                  </a:cubicBezTo>
                  <a:cubicBezTo>
                    <a:pt x="1284" y="4502"/>
                    <a:pt x="1186" y="4341"/>
                    <a:pt x="1165" y="4146"/>
                  </a:cubicBezTo>
                  <a:cubicBezTo>
                    <a:pt x="1144" y="3888"/>
                    <a:pt x="1179" y="3518"/>
                    <a:pt x="1117" y="3455"/>
                  </a:cubicBezTo>
                  <a:cubicBezTo>
                    <a:pt x="1147" y="3425"/>
                    <a:pt x="1071" y="3271"/>
                    <a:pt x="1098" y="3271"/>
                  </a:cubicBezTo>
                  <a:cubicBezTo>
                    <a:pt x="1102" y="3271"/>
                    <a:pt x="1108" y="3274"/>
                    <a:pt x="1117" y="3281"/>
                  </a:cubicBezTo>
                  <a:cubicBezTo>
                    <a:pt x="1047" y="2911"/>
                    <a:pt x="1054" y="2591"/>
                    <a:pt x="998" y="2346"/>
                  </a:cubicBezTo>
                  <a:cubicBezTo>
                    <a:pt x="1061" y="2123"/>
                    <a:pt x="914" y="1537"/>
                    <a:pt x="900" y="1251"/>
                  </a:cubicBezTo>
                  <a:cubicBezTo>
                    <a:pt x="900" y="1063"/>
                    <a:pt x="886" y="875"/>
                    <a:pt x="865" y="687"/>
                  </a:cubicBezTo>
                  <a:cubicBezTo>
                    <a:pt x="858" y="687"/>
                    <a:pt x="852" y="694"/>
                    <a:pt x="845" y="707"/>
                  </a:cubicBezTo>
                  <a:cubicBezTo>
                    <a:pt x="838" y="687"/>
                    <a:pt x="831" y="673"/>
                    <a:pt x="824" y="652"/>
                  </a:cubicBezTo>
                  <a:cubicBezTo>
                    <a:pt x="838" y="652"/>
                    <a:pt x="847" y="661"/>
                    <a:pt x="852" y="661"/>
                  </a:cubicBezTo>
                  <a:cubicBezTo>
                    <a:pt x="857" y="661"/>
                    <a:pt x="858" y="654"/>
                    <a:pt x="858" y="624"/>
                  </a:cubicBezTo>
                  <a:cubicBezTo>
                    <a:pt x="852" y="575"/>
                    <a:pt x="845" y="519"/>
                    <a:pt x="845" y="463"/>
                  </a:cubicBezTo>
                  <a:lnTo>
                    <a:pt x="838" y="373"/>
                  </a:lnTo>
                  <a:lnTo>
                    <a:pt x="838" y="324"/>
                  </a:lnTo>
                  <a:lnTo>
                    <a:pt x="838" y="303"/>
                  </a:lnTo>
                  <a:lnTo>
                    <a:pt x="838" y="268"/>
                  </a:lnTo>
                  <a:cubicBezTo>
                    <a:pt x="831" y="191"/>
                    <a:pt x="789" y="122"/>
                    <a:pt x="726" y="73"/>
                  </a:cubicBezTo>
                  <a:cubicBezTo>
                    <a:pt x="697" y="44"/>
                    <a:pt x="658" y="29"/>
                    <a:pt x="618" y="29"/>
                  </a:cubicBezTo>
                  <a:cubicBezTo>
                    <a:pt x="610" y="29"/>
                    <a:pt x="602" y="30"/>
                    <a:pt x="593" y="31"/>
                  </a:cubicBezTo>
                  <a:cubicBezTo>
                    <a:pt x="580" y="17"/>
                    <a:pt x="559" y="10"/>
                    <a:pt x="538" y="3"/>
                  </a:cubicBezTo>
                  <a:cubicBezTo>
                    <a:pt x="534" y="1"/>
                    <a:pt x="530" y="0"/>
                    <a:pt x="525" y="0"/>
                  </a:cubicBezTo>
                  <a:close/>
                </a:path>
              </a:pathLst>
            </a:custGeom>
            <a:solidFill>
              <a:srgbClr val="C57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41"/>
            <p:cNvSpPr/>
            <p:nvPr/>
          </p:nvSpPr>
          <p:spPr>
            <a:xfrm>
              <a:off x="2761750" y="2628200"/>
              <a:ext cx="200" cy="725"/>
            </a:xfrm>
            <a:custGeom>
              <a:rect b="b" l="l" r="r" t="t"/>
              <a:pathLst>
                <a:path extrusionOk="0" h="29" w="8">
                  <a:moveTo>
                    <a:pt x="7" y="1"/>
                  </a:moveTo>
                  <a:cubicBezTo>
                    <a:pt x="0" y="15"/>
                    <a:pt x="0" y="22"/>
                    <a:pt x="7" y="29"/>
                  </a:cubicBezTo>
                  <a:cubicBezTo>
                    <a:pt x="0" y="22"/>
                    <a:pt x="0" y="15"/>
                    <a:pt x="7" y="1"/>
                  </a:cubicBezTo>
                  <a:close/>
                </a:path>
              </a:pathLst>
            </a:custGeom>
            <a:solidFill>
              <a:srgbClr val="C57D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41"/>
            <p:cNvSpPr/>
            <p:nvPr/>
          </p:nvSpPr>
          <p:spPr>
            <a:xfrm>
              <a:off x="2579900" y="2789650"/>
              <a:ext cx="67325" cy="22025"/>
            </a:xfrm>
            <a:custGeom>
              <a:rect b="b" l="l" r="r" t="t"/>
              <a:pathLst>
                <a:path extrusionOk="0" h="881" w="2693">
                  <a:moveTo>
                    <a:pt x="147" y="1"/>
                  </a:moveTo>
                  <a:cubicBezTo>
                    <a:pt x="91" y="1"/>
                    <a:pt x="42" y="43"/>
                    <a:pt x="35" y="99"/>
                  </a:cubicBezTo>
                  <a:lnTo>
                    <a:pt x="0" y="615"/>
                  </a:lnTo>
                  <a:cubicBezTo>
                    <a:pt x="0" y="671"/>
                    <a:pt x="42" y="719"/>
                    <a:pt x="98" y="726"/>
                  </a:cubicBezTo>
                  <a:lnTo>
                    <a:pt x="2546" y="880"/>
                  </a:lnTo>
                  <a:cubicBezTo>
                    <a:pt x="2550" y="880"/>
                    <a:pt x="2554" y="881"/>
                    <a:pt x="2558" y="881"/>
                  </a:cubicBezTo>
                  <a:cubicBezTo>
                    <a:pt x="2609" y="881"/>
                    <a:pt x="2651" y="841"/>
                    <a:pt x="2651" y="789"/>
                  </a:cubicBezTo>
                  <a:lnTo>
                    <a:pt x="2685" y="273"/>
                  </a:lnTo>
                  <a:cubicBezTo>
                    <a:pt x="2692" y="217"/>
                    <a:pt x="2651" y="168"/>
                    <a:pt x="2588" y="161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BA5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41"/>
            <p:cNvSpPr/>
            <p:nvPr/>
          </p:nvSpPr>
          <p:spPr>
            <a:xfrm>
              <a:off x="2578675" y="2788800"/>
              <a:ext cx="68550" cy="23375"/>
            </a:xfrm>
            <a:custGeom>
              <a:rect b="b" l="l" r="r" t="t"/>
              <a:pathLst>
                <a:path extrusionOk="0" h="935" w="2742">
                  <a:moveTo>
                    <a:pt x="259" y="0"/>
                  </a:moveTo>
                  <a:cubicBezTo>
                    <a:pt x="257" y="1"/>
                    <a:pt x="256" y="1"/>
                    <a:pt x="255" y="2"/>
                  </a:cubicBezTo>
                  <a:lnTo>
                    <a:pt x="255" y="2"/>
                  </a:lnTo>
                  <a:cubicBezTo>
                    <a:pt x="256" y="1"/>
                    <a:pt x="257" y="1"/>
                    <a:pt x="259" y="0"/>
                  </a:cubicBezTo>
                  <a:close/>
                  <a:moveTo>
                    <a:pt x="266" y="17"/>
                  </a:moveTo>
                  <a:lnTo>
                    <a:pt x="266" y="17"/>
                  </a:lnTo>
                  <a:cubicBezTo>
                    <a:pt x="268" y="18"/>
                    <a:pt x="270" y="18"/>
                    <a:pt x="272" y="18"/>
                  </a:cubicBezTo>
                  <a:cubicBezTo>
                    <a:pt x="276" y="18"/>
                    <a:pt x="279" y="18"/>
                    <a:pt x="279" y="21"/>
                  </a:cubicBezTo>
                  <a:cubicBezTo>
                    <a:pt x="274" y="20"/>
                    <a:pt x="270" y="19"/>
                    <a:pt x="266" y="17"/>
                  </a:cubicBezTo>
                  <a:close/>
                  <a:moveTo>
                    <a:pt x="423" y="23"/>
                  </a:moveTo>
                  <a:cubicBezTo>
                    <a:pt x="433" y="23"/>
                    <a:pt x="443" y="24"/>
                    <a:pt x="453" y="28"/>
                  </a:cubicBezTo>
                  <a:lnTo>
                    <a:pt x="453" y="28"/>
                  </a:lnTo>
                  <a:cubicBezTo>
                    <a:pt x="445" y="30"/>
                    <a:pt x="430" y="33"/>
                    <a:pt x="417" y="33"/>
                  </a:cubicBezTo>
                  <a:cubicBezTo>
                    <a:pt x="409" y="33"/>
                    <a:pt x="402" y="32"/>
                    <a:pt x="398" y="28"/>
                  </a:cubicBezTo>
                  <a:cubicBezTo>
                    <a:pt x="405" y="25"/>
                    <a:pt x="414" y="23"/>
                    <a:pt x="423" y="23"/>
                  </a:cubicBezTo>
                  <a:close/>
                  <a:moveTo>
                    <a:pt x="2330" y="195"/>
                  </a:moveTo>
                  <a:cubicBezTo>
                    <a:pt x="2328" y="196"/>
                    <a:pt x="2326" y="197"/>
                    <a:pt x="2324" y="197"/>
                  </a:cubicBezTo>
                  <a:lnTo>
                    <a:pt x="2324" y="197"/>
                  </a:lnTo>
                  <a:cubicBezTo>
                    <a:pt x="2326" y="197"/>
                    <a:pt x="2328" y="196"/>
                    <a:pt x="2330" y="195"/>
                  </a:cubicBezTo>
                  <a:close/>
                  <a:moveTo>
                    <a:pt x="941" y="830"/>
                  </a:moveTo>
                  <a:cubicBezTo>
                    <a:pt x="942" y="830"/>
                    <a:pt x="942" y="830"/>
                    <a:pt x="942" y="830"/>
                  </a:cubicBezTo>
                  <a:lnTo>
                    <a:pt x="941" y="830"/>
                  </a:lnTo>
                  <a:close/>
                  <a:moveTo>
                    <a:pt x="255" y="2"/>
                  </a:moveTo>
                  <a:lnTo>
                    <a:pt x="255" y="2"/>
                  </a:lnTo>
                  <a:cubicBezTo>
                    <a:pt x="239" y="7"/>
                    <a:pt x="226" y="7"/>
                    <a:pt x="215" y="7"/>
                  </a:cubicBezTo>
                  <a:cubicBezTo>
                    <a:pt x="203" y="7"/>
                    <a:pt x="192" y="7"/>
                    <a:pt x="182" y="14"/>
                  </a:cubicBezTo>
                  <a:cubicBezTo>
                    <a:pt x="172" y="12"/>
                    <a:pt x="160" y="10"/>
                    <a:pt x="149" y="10"/>
                  </a:cubicBezTo>
                  <a:cubicBezTo>
                    <a:pt x="129" y="10"/>
                    <a:pt x="109" y="15"/>
                    <a:pt x="91" y="28"/>
                  </a:cubicBezTo>
                  <a:cubicBezTo>
                    <a:pt x="63" y="42"/>
                    <a:pt x="49" y="77"/>
                    <a:pt x="56" y="112"/>
                  </a:cubicBezTo>
                  <a:cubicBezTo>
                    <a:pt x="49" y="112"/>
                    <a:pt x="42" y="112"/>
                    <a:pt x="42" y="119"/>
                  </a:cubicBezTo>
                  <a:cubicBezTo>
                    <a:pt x="42" y="126"/>
                    <a:pt x="42" y="133"/>
                    <a:pt x="42" y="133"/>
                  </a:cubicBezTo>
                  <a:cubicBezTo>
                    <a:pt x="42" y="147"/>
                    <a:pt x="49" y="154"/>
                    <a:pt x="35" y="161"/>
                  </a:cubicBezTo>
                  <a:cubicBezTo>
                    <a:pt x="49" y="168"/>
                    <a:pt x="42" y="216"/>
                    <a:pt x="35" y="237"/>
                  </a:cubicBezTo>
                  <a:cubicBezTo>
                    <a:pt x="38" y="235"/>
                    <a:pt x="40" y="233"/>
                    <a:pt x="43" y="233"/>
                  </a:cubicBezTo>
                  <a:cubicBezTo>
                    <a:pt x="46" y="233"/>
                    <a:pt x="49" y="238"/>
                    <a:pt x="49" y="251"/>
                  </a:cubicBezTo>
                  <a:cubicBezTo>
                    <a:pt x="28" y="251"/>
                    <a:pt x="7" y="300"/>
                    <a:pt x="28" y="314"/>
                  </a:cubicBezTo>
                  <a:cubicBezTo>
                    <a:pt x="28" y="302"/>
                    <a:pt x="18" y="285"/>
                    <a:pt x="24" y="285"/>
                  </a:cubicBezTo>
                  <a:cubicBezTo>
                    <a:pt x="25" y="285"/>
                    <a:pt x="26" y="285"/>
                    <a:pt x="28" y="286"/>
                  </a:cubicBezTo>
                  <a:cubicBezTo>
                    <a:pt x="49" y="293"/>
                    <a:pt x="28" y="314"/>
                    <a:pt x="49" y="321"/>
                  </a:cubicBezTo>
                  <a:lnTo>
                    <a:pt x="21" y="321"/>
                  </a:lnTo>
                  <a:cubicBezTo>
                    <a:pt x="21" y="384"/>
                    <a:pt x="42" y="426"/>
                    <a:pt x="14" y="460"/>
                  </a:cubicBezTo>
                  <a:cubicBezTo>
                    <a:pt x="21" y="502"/>
                    <a:pt x="21" y="537"/>
                    <a:pt x="14" y="572"/>
                  </a:cubicBezTo>
                  <a:cubicBezTo>
                    <a:pt x="7" y="593"/>
                    <a:pt x="0" y="614"/>
                    <a:pt x="0" y="628"/>
                  </a:cubicBezTo>
                  <a:cubicBezTo>
                    <a:pt x="0" y="649"/>
                    <a:pt x="0" y="670"/>
                    <a:pt x="7" y="691"/>
                  </a:cubicBezTo>
                  <a:cubicBezTo>
                    <a:pt x="10" y="693"/>
                    <a:pt x="11" y="694"/>
                    <a:pt x="13" y="694"/>
                  </a:cubicBezTo>
                  <a:cubicBezTo>
                    <a:pt x="19" y="694"/>
                    <a:pt x="21" y="681"/>
                    <a:pt x="24" y="681"/>
                  </a:cubicBezTo>
                  <a:cubicBezTo>
                    <a:pt x="25" y="681"/>
                    <a:pt x="27" y="683"/>
                    <a:pt x="28" y="691"/>
                  </a:cubicBezTo>
                  <a:cubicBezTo>
                    <a:pt x="28" y="691"/>
                    <a:pt x="21" y="712"/>
                    <a:pt x="21" y="712"/>
                  </a:cubicBezTo>
                  <a:cubicBezTo>
                    <a:pt x="28" y="725"/>
                    <a:pt x="49" y="739"/>
                    <a:pt x="49" y="739"/>
                  </a:cubicBezTo>
                  <a:cubicBezTo>
                    <a:pt x="56" y="753"/>
                    <a:pt x="70" y="760"/>
                    <a:pt x="91" y="767"/>
                  </a:cubicBezTo>
                  <a:cubicBezTo>
                    <a:pt x="98" y="767"/>
                    <a:pt x="112" y="774"/>
                    <a:pt x="126" y="774"/>
                  </a:cubicBezTo>
                  <a:cubicBezTo>
                    <a:pt x="133" y="774"/>
                    <a:pt x="147" y="767"/>
                    <a:pt x="154" y="767"/>
                  </a:cubicBezTo>
                  <a:cubicBezTo>
                    <a:pt x="185" y="781"/>
                    <a:pt x="219" y="785"/>
                    <a:pt x="252" y="785"/>
                  </a:cubicBezTo>
                  <a:cubicBezTo>
                    <a:pt x="271" y="785"/>
                    <a:pt x="289" y="784"/>
                    <a:pt x="307" y="781"/>
                  </a:cubicBezTo>
                  <a:lnTo>
                    <a:pt x="307" y="781"/>
                  </a:lnTo>
                  <a:cubicBezTo>
                    <a:pt x="298" y="786"/>
                    <a:pt x="334" y="797"/>
                    <a:pt x="367" y="797"/>
                  </a:cubicBezTo>
                  <a:cubicBezTo>
                    <a:pt x="382" y="797"/>
                    <a:pt x="396" y="795"/>
                    <a:pt x="405" y="788"/>
                  </a:cubicBezTo>
                  <a:cubicBezTo>
                    <a:pt x="482" y="809"/>
                    <a:pt x="558" y="816"/>
                    <a:pt x="635" y="816"/>
                  </a:cubicBezTo>
                  <a:lnTo>
                    <a:pt x="941" y="830"/>
                  </a:lnTo>
                  <a:lnTo>
                    <a:pt x="941" y="830"/>
                  </a:lnTo>
                  <a:cubicBezTo>
                    <a:pt x="934" y="829"/>
                    <a:pt x="915" y="816"/>
                    <a:pt x="935" y="816"/>
                  </a:cubicBezTo>
                  <a:cubicBezTo>
                    <a:pt x="949" y="816"/>
                    <a:pt x="935" y="837"/>
                    <a:pt x="949" y="837"/>
                  </a:cubicBezTo>
                  <a:cubicBezTo>
                    <a:pt x="964" y="837"/>
                    <a:pt x="979" y="836"/>
                    <a:pt x="994" y="836"/>
                  </a:cubicBezTo>
                  <a:cubicBezTo>
                    <a:pt x="1193" y="836"/>
                    <a:pt x="1413" y="870"/>
                    <a:pt x="1635" y="870"/>
                  </a:cubicBezTo>
                  <a:cubicBezTo>
                    <a:pt x="1681" y="870"/>
                    <a:pt x="1726" y="868"/>
                    <a:pt x="1772" y="865"/>
                  </a:cubicBezTo>
                  <a:cubicBezTo>
                    <a:pt x="1856" y="879"/>
                    <a:pt x="1939" y="893"/>
                    <a:pt x="2023" y="893"/>
                  </a:cubicBezTo>
                  <a:cubicBezTo>
                    <a:pt x="2047" y="899"/>
                    <a:pt x="2071" y="901"/>
                    <a:pt x="2095" y="901"/>
                  </a:cubicBezTo>
                  <a:cubicBezTo>
                    <a:pt x="2147" y="901"/>
                    <a:pt x="2200" y="892"/>
                    <a:pt x="2252" y="892"/>
                  </a:cubicBezTo>
                  <a:cubicBezTo>
                    <a:pt x="2262" y="892"/>
                    <a:pt x="2271" y="892"/>
                    <a:pt x="2281" y="893"/>
                  </a:cubicBezTo>
                  <a:cubicBezTo>
                    <a:pt x="2281" y="900"/>
                    <a:pt x="2274" y="900"/>
                    <a:pt x="2274" y="907"/>
                  </a:cubicBezTo>
                  <a:cubicBezTo>
                    <a:pt x="2288" y="900"/>
                    <a:pt x="2293" y="900"/>
                    <a:pt x="2298" y="900"/>
                  </a:cubicBezTo>
                  <a:cubicBezTo>
                    <a:pt x="2302" y="900"/>
                    <a:pt x="2305" y="900"/>
                    <a:pt x="2316" y="893"/>
                  </a:cubicBezTo>
                  <a:cubicBezTo>
                    <a:pt x="2407" y="928"/>
                    <a:pt x="2553" y="900"/>
                    <a:pt x="2567" y="928"/>
                  </a:cubicBezTo>
                  <a:lnTo>
                    <a:pt x="2581" y="872"/>
                  </a:lnTo>
                  <a:cubicBezTo>
                    <a:pt x="2574" y="872"/>
                    <a:pt x="2581" y="879"/>
                    <a:pt x="2574" y="879"/>
                  </a:cubicBezTo>
                  <a:cubicBezTo>
                    <a:pt x="2525" y="874"/>
                    <a:pt x="2475" y="869"/>
                    <a:pt x="2429" y="869"/>
                  </a:cubicBezTo>
                  <a:cubicBezTo>
                    <a:pt x="2409" y="869"/>
                    <a:pt x="2390" y="870"/>
                    <a:pt x="2372" y="872"/>
                  </a:cubicBezTo>
                  <a:cubicBezTo>
                    <a:pt x="2372" y="865"/>
                    <a:pt x="2365" y="865"/>
                    <a:pt x="2365" y="858"/>
                  </a:cubicBezTo>
                  <a:cubicBezTo>
                    <a:pt x="2218" y="858"/>
                    <a:pt x="2072" y="851"/>
                    <a:pt x="1925" y="830"/>
                  </a:cubicBezTo>
                  <a:cubicBezTo>
                    <a:pt x="1915" y="838"/>
                    <a:pt x="1903" y="841"/>
                    <a:pt x="1889" y="841"/>
                  </a:cubicBezTo>
                  <a:cubicBezTo>
                    <a:pt x="1855" y="841"/>
                    <a:pt x="1810" y="823"/>
                    <a:pt x="1765" y="823"/>
                  </a:cubicBezTo>
                  <a:lnTo>
                    <a:pt x="1639" y="823"/>
                  </a:lnTo>
                  <a:cubicBezTo>
                    <a:pt x="1635" y="819"/>
                    <a:pt x="1628" y="818"/>
                    <a:pt x="1621" y="818"/>
                  </a:cubicBezTo>
                  <a:cubicBezTo>
                    <a:pt x="1613" y="818"/>
                    <a:pt x="1604" y="819"/>
                    <a:pt x="1599" y="819"/>
                  </a:cubicBezTo>
                  <a:cubicBezTo>
                    <a:pt x="1592" y="819"/>
                    <a:pt x="1589" y="817"/>
                    <a:pt x="1598" y="809"/>
                  </a:cubicBezTo>
                  <a:lnTo>
                    <a:pt x="1598" y="809"/>
                  </a:lnTo>
                  <a:cubicBezTo>
                    <a:pt x="1587" y="816"/>
                    <a:pt x="1578" y="816"/>
                    <a:pt x="1570" y="816"/>
                  </a:cubicBezTo>
                  <a:cubicBezTo>
                    <a:pt x="1561" y="816"/>
                    <a:pt x="1552" y="816"/>
                    <a:pt x="1542" y="823"/>
                  </a:cubicBezTo>
                  <a:cubicBezTo>
                    <a:pt x="1542" y="820"/>
                    <a:pt x="1528" y="818"/>
                    <a:pt x="1509" y="818"/>
                  </a:cubicBezTo>
                  <a:cubicBezTo>
                    <a:pt x="1489" y="818"/>
                    <a:pt x="1465" y="820"/>
                    <a:pt x="1444" y="823"/>
                  </a:cubicBezTo>
                  <a:cubicBezTo>
                    <a:pt x="1444" y="816"/>
                    <a:pt x="1444" y="809"/>
                    <a:pt x="1437" y="809"/>
                  </a:cubicBezTo>
                  <a:cubicBezTo>
                    <a:pt x="1427" y="814"/>
                    <a:pt x="1416" y="816"/>
                    <a:pt x="1405" y="816"/>
                  </a:cubicBezTo>
                  <a:cubicBezTo>
                    <a:pt x="1383" y="816"/>
                    <a:pt x="1360" y="809"/>
                    <a:pt x="1340" y="809"/>
                  </a:cubicBezTo>
                  <a:cubicBezTo>
                    <a:pt x="1330" y="809"/>
                    <a:pt x="1320" y="811"/>
                    <a:pt x="1312" y="816"/>
                  </a:cubicBezTo>
                  <a:cubicBezTo>
                    <a:pt x="1186" y="802"/>
                    <a:pt x="1061" y="795"/>
                    <a:pt x="942" y="795"/>
                  </a:cubicBezTo>
                  <a:cubicBezTo>
                    <a:pt x="942" y="781"/>
                    <a:pt x="949" y="781"/>
                    <a:pt x="942" y="781"/>
                  </a:cubicBezTo>
                  <a:cubicBezTo>
                    <a:pt x="930" y="782"/>
                    <a:pt x="918" y="782"/>
                    <a:pt x="907" y="782"/>
                  </a:cubicBezTo>
                  <a:cubicBezTo>
                    <a:pt x="833" y="782"/>
                    <a:pt x="767" y="770"/>
                    <a:pt x="710" y="770"/>
                  </a:cubicBezTo>
                  <a:cubicBezTo>
                    <a:pt x="683" y="770"/>
                    <a:pt x="658" y="773"/>
                    <a:pt x="635" y="781"/>
                  </a:cubicBezTo>
                  <a:cubicBezTo>
                    <a:pt x="649" y="760"/>
                    <a:pt x="572" y="774"/>
                    <a:pt x="579" y="753"/>
                  </a:cubicBezTo>
                  <a:lnTo>
                    <a:pt x="579" y="753"/>
                  </a:lnTo>
                  <a:cubicBezTo>
                    <a:pt x="562" y="762"/>
                    <a:pt x="541" y="765"/>
                    <a:pt x="516" y="765"/>
                  </a:cubicBezTo>
                  <a:cubicBezTo>
                    <a:pt x="462" y="765"/>
                    <a:pt x="393" y="749"/>
                    <a:pt x="321" y="739"/>
                  </a:cubicBezTo>
                  <a:cubicBezTo>
                    <a:pt x="265" y="732"/>
                    <a:pt x="210" y="732"/>
                    <a:pt x="154" y="732"/>
                  </a:cubicBezTo>
                  <a:cubicBezTo>
                    <a:pt x="133" y="732"/>
                    <a:pt x="105" y="732"/>
                    <a:pt x="91" y="718"/>
                  </a:cubicBezTo>
                  <a:cubicBezTo>
                    <a:pt x="70" y="705"/>
                    <a:pt x="56" y="684"/>
                    <a:pt x="56" y="670"/>
                  </a:cubicBezTo>
                  <a:cubicBezTo>
                    <a:pt x="56" y="649"/>
                    <a:pt x="56" y="628"/>
                    <a:pt x="56" y="614"/>
                  </a:cubicBezTo>
                  <a:cubicBezTo>
                    <a:pt x="56" y="600"/>
                    <a:pt x="56" y="600"/>
                    <a:pt x="63" y="600"/>
                  </a:cubicBezTo>
                  <a:cubicBezTo>
                    <a:pt x="63" y="579"/>
                    <a:pt x="56" y="579"/>
                    <a:pt x="56" y="572"/>
                  </a:cubicBezTo>
                  <a:cubicBezTo>
                    <a:pt x="84" y="488"/>
                    <a:pt x="91" y="398"/>
                    <a:pt x="70" y="314"/>
                  </a:cubicBezTo>
                  <a:cubicBezTo>
                    <a:pt x="72" y="312"/>
                    <a:pt x="74" y="311"/>
                    <a:pt x="76" y="311"/>
                  </a:cubicBezTo>
                  <a:cubicBezTo>
                    <a:pt x="81" y="311"/>
                    <a:pt x="86" y="316"/>
                    <a:pt x="91" y="321"/>
                  </a:cubicBezTo>
                  <a:cubicBezTo>
                    <a:pt x="91" y="293"/>
                    <a:pt x="78" y="257"/>
                    <a:pt x="83" y="257"/>
                  </a:cubicBezTo>
                  <a:cubicBezTo>
                    <a:pt x="84" y="257"/>
                    <a:pt x="87" y="259"/>
                    <a:pt x="91" y="265"/>
                  </a:cubicBezTo>
                  <a:lnTo>
                    <a:pt x="91" y="154"/>
                  </a:lnTo>
                  <a:cubicBezTo>
                    <a:pt x="91" y="140"/>
                    <a:pt x="91" y="126"/>
                    <a:pt x="91" y="112"/>
                  </a:cubicBezTo>
                  <a:cubicBezTo>
                    <a:pt x="105" y="77"/>
                    <a:pt x="140" y="49"/>
                    <a:pt x="182" y="49"/>
                  </a:cubicBezTo>
                  <a:cubicBezTo>
                    <a:pt x="210" y="49"/>
                    <a:pt x="252" y="56"/>
                    <a:pt x="293" y="63"/>
                  </a:cubicBezTo>
                  <a:cubicBezTo>
                    <a:pt x="300" y="56"/>
                    <a:pt x="293" y="42"/>
                    <a:pt x="307" y="42"/>
                  </a:cubicBezTo>
                  <a:cubicBezTo>
                    <a:pt x="325" y="46"/>
                    <a:pt x="384" y="59"/>
                    <a:pt x="419" y="59"/>
                  </a:cubicBezTo>
                  <a:cubicBezTo>
                    <a:pt x="439" y="59"/>
                    <a:pt x="450" y="55"/>
                    <a:pt x="440" y="42"/>
                  </a:cubicBezTo>
                  <a:lnTo>
                    <a:pt x="440" y="42"/>
                  </a:lnTo>
                  <a:cubicBezTo>
                    <a:pt x="468" y="47"/>
                    <a:pt x="481" y="58"/>
                    <a:pt x="490" y="58"/>
                  </a:cubicBezTo>
                  <a:cubicBezTo>
                    <a:pt x="494" y="58"/>
                    <a:pt x="498" y="56"/>
                    <a:pt x="503" y="49"/>
                  </a:cubicBezTo>
                  <a:cubicBezTo>
                    <a:pt x="503" y="61"/>
                    <a:pt x="510" y="65"/>
                    <a:pt x="518" y="65"/>
                  </a:cubicBezTo>
                  <a:cubicBezTo>
                    <a:pt x="527" y="65"/>
                    <a:pt x="537" y="60"/>
                    <a:pt x="538" y="53"/>
                  </a:cubicBezTo>
                  <a:lnTo>
                    <a:pt x="538" y="53"/>
                  </a:lnTo>
                  <a:cubicBezTo>
                    <a:pt x="542" y="63"/>
                    <a:pt x="558" y="64"/>
                    <a:pt x="551" y="70"/>
                  </a:cubicBezTo>
                  <a:cubicBezTo>
                    <a:pt x="684" y="70"/>
                    <a:pt x="823" y="84"/>
                    <a:pt x="956" y="105"/>
                  </a:cubicBezTo>
                  <a:cubicBezTo>
                    <a:pt x="983" y="104"/>
                    <a:pt x="1009" y="103"/>
                    <a:pt x="1036" y="103"/>
                  </a:cubicBezTo>
                  <a:cubicBezTo>
                    <a:pt x="1170" y="103"/>
                    <a:pt x="1302" y="118"/>
                    <a:pt x="1430" y="147"/>
                  </a:cubicBezTo>
                  <a:cubicBezTo>
                    <a:pt x="1438" y="143"/>
                    <a:pt x="1447" y="142"/>
                    <a:pt x="1456" y="142"/>
                  </a:cubicBezTo>
                  <a:cubicBezTo>
                    <a:pt x="1473" y="142"/>
                    <a:pt x="1490" y="146"/>
                    <a:pt x="1504" y="146"/>
                  </a:cubicBezTo>
                  <a:cubicBezTo>
                    <a:pt x="1516" y="146"/>
                    <a:pt x="1525" y="143"/>
                    <a:pt x="1528" y="133"/>
                  </a:cubicBezTo>
                  <a:cubicBezTo>
                    <a:pt x="1532" y="145"/>
                    <a:pt x="1556" y="148"/>
                    <a:pt x="1580" y="148"/>
                  </a:cubicBezTo>
                  <a:cubicBezTo>
                    <a:pt x="1595" y="148"/>
                    <a:pt x="1610" y="147"/>
                    <a:pt x="1619" y="147"/>
                  </a:cubicBezTo>
                  <a:cubicBezTo>
                    <a:pt x="1605" y="147"/>
                    <a:pt x="1591" y="140"/>
                    <a:pt x="1584" y="133"/>
                  </a:cubicBezTo>
                  <a:lnTo>
                    <a:pt x="1584" y="133"/>
                  </a:lnTo>
                  <a:cubicBezTo>
                    <a:pt x="1598" y="136"/>
                    <a:pt x="1606" y="136"/>
                    <a:pt x="1612" y="136"/>
                  </a:cubicBezTo>
                  <a:cubicBezTo>
                    <a:pt x="1619" y="136"/>
                    <a:pt x="1622" y="136"/>
                    <a:pt x="1625" y="140"/>
                  </a:cubicBezTo>
                  <a:cubicBezTo>
                    <a:pt x="1605" y="140"/>
                    <a:pt x="1632" y="147"/>
                    <a:pt x="1619" y="154"/>
                  </a:cubicBezTo>
                  <a:cubicBezTo>
                    <a:pt x="1631" y="149"/>
                    <a:pt x="1643" y="147"/>
                    <a:pt x="1656" y="147"/>
                  </a:cubicBezTo>
                  <a:cubicBezTo>
                    <a:pt x="1686" y="147"/>
                    <a:pt x="1714" y="157"/>
                    <a:pt x="1731" y="157"/>
                  </a:cubicBezTo>
                  <a:cubicBezTo>
                    <a:pt x="1739" y="157"/>
                    <a:pt x="1744" y="154"/>
                    <a:pt x="1744" y="147"/>
                  </a:cubicBezTo>
                  <a:cubicBezTo>
                    <a:pt x="1757" y="160"/>
                    <a:pt x="1766" y="164"/>
                    <a:pt x="1774" y="164"/>
                  </a:cubicBezTo>
                  <a:cubicBezTo>
                    <a:pt x="1787" y="164"/>
                    <a:pt x="1800" y="154"/>
                    <a:pt x="1835" y="154"/>
                  </a:cubicBezTo>
                  <a:cubicBezTo>
                    <a:pt x="1817" y="164"/>
                    <a:pt x="1847" y="164"/>
                    <a:pt x="1874" y="164"/>
                  </a:cubicBezTo>
                  <a:cubicBezTo>
                    <a:pt x="1901" y="164"/>
                    <a:pt x="1925" y="164"/>
                    <a:pt x="1897" y="174"/>
                  </a:cubicBezTo>
                  <a:cubicBezTo>
                    <a:pt x="1946" y="181"/>
                    <a:pt x="1995" y="181"/>
                    <a:pt x="2051" y="195"/>
                  </a:cubicBezTo>
                  <a:cubicBezTo>
                    <a:pt x="2051" y="188"/>
                    <a:pt x="2044" y="174"/>
                    <a:pt x="2058" y="174"/>
                  </a:cubicBezTo>
                  <a:cubicBezTo>
                    <a:pt x="2068" y="181"/>
                    <a:pt x="2075" y="185"/>
                    <a:pt x="2080" y="185"/>
                  </a:cubicBezTo>
                  <a:cubicBezTo>
                    <a:pt x="2084" y="185"/>
                    <a:pt x="2086" y="181"/>
                    <a:pt x="2086" y="174"/>
                  </a:cubicBezTo>
                  <a:cubicBezTo>
                    <a:pt x="2105" y="186"/>
                    <a:pt x="2126" y="191"/>
                    <a:pt x="2147" y="191"/>
                  </a:cubicBezTo>
                  <a:cubicBezTo>
                    <a:pt x="2165" y="191"/>
                    <a:pt x="2182" y="188"/>
                    <a:pt x="2197" y="181"/>
                  </a:cubicBezTo>
                  <a:cubicBezTo>
                    <a:pt x="2224" y="195"/>
                    <a:pt x="2254" y="203"/>
                    <a:pt x="2283" y="203"/>
                  </a:cubicBezTo>
                  <a:cubicBezTo>
                    <a:pt x="2297" y="203"/>
                    <a:pt x="2311" y="201"/>
                    <a:pt x="2324" y="197"/>
                  </a:cubicBezTo>
                  <a:lnTo>
                    <a:pt x="2324" y="197"/>
                  </a:lnTo>
                  <a:cubicBezTo>
                    <a:pt x="2323" y="197"/>
                    <a:pt x="2322" y="197"/>
                    <a:pt x="2321" y="197"/>
                  </a:cubicBezTo>
                  <a:cubicBezTo>
                    <a:pt x="2309" y="197"/>
                    <a:pt x="2299" y="188"/>
                    <a:pt x="2316" y="188"/>
                  </a:cubicBezTo>
                  <a:cubicBezTo>
                    <a:pt x="2316" y="195"/>
                    <a:pt x="2323" y="195"/>
                    <a:pt x="2330" y="195"/>
                  </a:cubicBezTo>
                  <a:cubicBezTo>
                    <a:pt x="2346" y="205"/>
                    <a:pt x="2368" y="209"/>
                    <a:pt x="2389" y="209"/>
                  </a:cubicBezTo>
                  <a:cubicBezTo>
                    <a:pt x="2414" y="209"/>
                    <a:pt x="2435" y="203"/>
                    <a:pt x="2435" y="195"/>
                  </a:cubicBezTo>
                  <a:cubicBezTo>
                    <a:pt x="2475" y="208"/>
                    <a:pt x="2518" y="215"/>
                    <a:pt x="2549" y="215"/>
                  </a:cubicBezTo>
                  <a:cubicBezTo>
                    <a:pt x="2572" y="215"/>
                    <a:pt x="2589" y="211"/>
                    <a:pt x="2595" y="202"/>
                  </a:cubicBezTo>
                  <a:cubicBezTo>
                    <a:pt x="2608" y="212"/>
                    <a:pt x="2619" y="216"/>
                    <a:pt x="2627" y="216"/>
                  </a:cubicBezTo>
                  <a:cubicBezTo>
                    <a:pt x="2637" y="216"/>
                    <a:pt x="2644" y="210"/>
                    <a:pt x="2644" y="202"/>
                  </a:cubicBezTo>
                  <a:cubicBezTo>
                    <a:pt x="2665" y="216"/>
                    <a:pt x="2679" y="237"/>
                    <a:pt x="2693" y="265"/>
                  </a:cubicBezTo>
                  <a:cubicBezTo>
                    <a:pt x="2693" y="272"/>
                    <a:pt x="2700" y="286"/>
                    <a:pt x="2700" y="300"/>
                  </a:cubicBezTo>
                  <a:cubicBezTo>
                    <a:pt x="2700" y="314"/>
                    <a:pt x="2700" y="335"/>
                    <a:pt x="2707" y="349"/>
                  </a:cubicBezTo>
                  <a:cubicBezTo>
                    <a:pt x="2672" y="370"/>
                    <a:pt x="2727" y="502"/>
                    <a:pt x="2686" y="558"/>
                  </a:cubicBezTo>
                  <a:cubicBezTo>
                    <a:pt x="2700" y="558"/>
                    <a:pt x="2679" y="593"/>
                    <a:pt x="2700" y="614"/>
                  </a:cubicBezTo>
                  <a:cubicBezTo>
                    <a:pt x="2686" y="642"/>
                    <a:pt x="2686" y="670"/>
                    <a:pt x="2700" y="691"/>
                  </a:cubicBezTo>
                  <a:cubicBezTo>
                    <a:pt x="2686" y="718"/>
                    <a:pt x="2679" y="746"/>
                    <a:pt x="2679" y="774"/>
                  </a:cubicBezTo>
                  <a:cubicBezTo>
                    <a:pt x="2679" y="788"/>
                    <a:pt x="2679" y="802"/>
                    <a:pt x="2679" y="816"/>
                  </a:cubicBezTo>
                  <a:cubicBezTo>
                    <a:pt x="2679" y="830"/>
                    <a:pt x="2672" y="844"/>
                    <a:pt x="2672" y="858"/>
                  </a:cubicBezTo>
                  <a:cubicBezTo>
                    <a:pt x="2658" y="865"/>
                    <a:pt x="2644" y="872"/>
                    <a:pt x="2637" y="879"/>
                  </a:cubicBezTo>
                  <a:cubicBezTo>
                    <a:pt x="2623" y="886"/>
                    <a:pt x="2609" y="893"/>
                    <a:pt x="2588" y="893"/>
                  </a:cubicBezTo>
                  <a:cubicBezTo>
                    <a:pt x="2602" y="900"/>
                    <a:pt x="2630" y="893"/>
                    <a:pt x="2609" y="914"/>
                  </a:cubicBezTo>
                  <a:cubicBezTo>
                    <a:pt x="2609" y="910"/>
                    <a:pt x="2604" y="909"/>
                    <a:pt x="2598" y="909"/>
                  </a:cubicBezTo>
                  <a:cubicBezTo>
                    <a:pt x="2593" y="909"/>
                    <a:pt x="2588" y="910"/>
                    <a:pt x="2588" y="914"/>
                  </a:cubicBezTo>
                  <a:cubicBezTo>
                    <a:pt x="2623" y="914"/>
                    <a:pt x="2567" y="921"/>
                    <a:pt x="2581" y="928"/>
                  </a:cubicBezTo>
                  <a:cubicBezTo>
                    <a:pt x="2588" y="928"/>
                    <a:pt x="2581" y="935"/>
                    <a:pt x="2581" y="935"/>
                  </a:cubicBezTo>
                  <a:cubicBezTo>
                    <a:pt x="2602" y="935"/>
                    <a:pt x="2623" y="935"/>
                    <a:pt x="2637" y="921"/>
                  </a:cubicBezTo>
                  <a:cubicBezTo>
                    <a:pt x="2649" y="915"/>
                    <a:pt x="2662" y="903"/>
                    <a:pt x="2669" y="891"/>
                  </a:cubicBezTo>
                  <a:lnTo>
                    <a:pt x="2669" y="891"/>
                  </a:lnTo>
                  <a:cubicBezTo>
                    <a:pt x="2669" y="891"/>
                    <a:pt x="2670" y="891"/>
                    <a:pt x="2671" y="891"/>
                  </a:cubicBezTo>
                  <a:cubicBezTo>
                    <a:pt x="2673" y="891"/>
                    <a:pt x="2679" y="889"/>
                    <a:pt x="2686" y="886"/>
                  </a:cubicBezTo>
                  <a:cubicBezTo>
                    <a:pt x="2692" y="880"/>
                    <a:pt x="2698" y="864"/>
                    <a:pt x="2695" y="864"/>
                  </a:cubicBezTo>
                  <a:lnTo>
                    <a:pt x="2695" y="864"/>
                  </a:lnTo>
                  <a:cubicBezTo>
                    <a:pt x="2694" y="864"/>
                    <a:pt x="2694" y="864"/>
                    <a:pt x="2693" y="865"/>
                  </a:cubicBezTo>
                  <a:cubicBezTo>
                    <a:pt x="2693" y="869"/>
                    <a:pt x="2683" y="873"/>
                    <a:pt x="2678" y="873"/>
                  </a:cubicBezTo>
                  <a:cubicBezTo>
                    <a:pt x="2674" y="873"/>
                    <a:pt x="2673" y="871"/>
                    <a:pt x="2679" y="865"/>
                  </a:cubicBezTo>
                  <a:cubicBezTo>
                    <a:pt x="2690" y="865"/>
                    <a:pt x="2692" y="838"/>
                    <a:pt x="2700" y="838"/>
                  </a:cubicBezTo>
                  <a:cubicBezTo>
                    <a:pt x="2701" y="838"/>
                    <a:pt x="2704" y="840"/>
                    <a:pt x="2707" y="844"/>
                  </a:cubicBezTo>
                  <a:cubicBezTo>
                    <a:pt x="2713" y="823"/>
                    <a:pt x="2713" y="802"/>
                    <a:pt x="2713" y="781"/>
                  </a:cubicBezTo>
                  <a:lnTo>
                    <a:pt x="2713" y="718"/>
                  </a:lnTo>
                  <a:lnTo>
                    <a:pt x="2713" y="593"/>
                  </a:lnTo>
                  <a:cubicBezTo>
                    <a:pt x="2720" y="537"/>
                    <a:pt x="2741" y="419"/>
                    <a:pt x="2727" y="398"/>
                  </a:cubicBezTo>
                  <a:lnTo>
                    <a:pt x="2727" y="398"/>
                  </a:lnTo>
                  <a:cubicBezTo>
                    <a:pt x="2727" y="398"/>
                    <a:pt x="2720" y="412"/>
                    <a:pt x="2716" y="412"/>
                  </a:cubicBezTo>
                  <a:cubicBezTo>
                    <a:pt x="2715" y="412"/>
                    <a:pt x="2713" y="410"/>
                    <a:pt x="2713" y="405"/>
                  </a:cubicBezTo>
                  <a:cubicBezTo>
                    <a:pt x="2713" y="405"/>
                    <a:pt x="2727" y="391"/>
                    <a:pt x="2727" y="391"/>
                  </a:cubicBezTo>
                  <a:cubicBezTo>
                    <a:pt x="2734" y="363"/>
                    <a:pt x="2741" y="335"/>
                    <a:pt x="2741" y="307"/>
                  </a:cubicBezTo>
                  <a:cubicBezTo>
                    <a:pt x="2741" y="300"/>
                    <a:pt x="2741" y="293"/>
                    <a:pt x="2741" y="286"/>
                  </a:cubicBezTo>
                  <a:cubicBezTo>
                    <a:pt x="2741" y="272"/>
                    <a:pt x="2741" y="265"/>
                    <a:pt x="2734" y="258"/>
                  </a:cubicBezTo>
                  <a:cubicBezTo>
                    <a:pt x="2727" y="237"/>
                    <a:pt x="2720" y="223"/>
                    <a:pt x="2707" y="209"/>
                  </a:cubicBezTo>
                  <a:cubicBezTo>
                    <a:pt x="2693" y="195"/>
                    <a:pt x="2679" y="181"/>
                    <a:pt x="2658" y="181"/>
                  </a:cubicBezTo>
                  <a:cubicBezTo>
                    <a:pt x="2651" y="174"/>
                    <a:pt x="2644" y="174"/>
                    <a:pt x="2637" y="174"/>
                  </a:cubicBezTo>
                  <a:lnTo>
                    <a:pt x="2609" y="174"/>
                  </a:lnTo>
                  <a:cubicBezTo>
                    <a:pt x="2588" y="168"/>
                    <a:pt x="2567" y="168"/>
                    <a:pt x="2539" y="161"/>
                  </a:cubicBezTo>
                  <a:lnTo>
                    <a:pt x="2539" y="161"/>
                  </a:lnTo>
                  <a:cubicBezTo>
                    <a:pt x="2539" y="168"/>
                    <a:pt x="2546" y="174"/>
                    <a:pt x="2532" y="174"/>
                  </a:cubicBezTo>
                  <a:cubicBezTo>
                    <a:pt x="2525" y="168"/>
                    <a:pt x="2501" y="164"/>
                    <a:pt x="2480" y="164"/>
                  </a:cubicBezTo>
                  <a:cubicBezTo>
                    <a:pt x="2459" y="164"/>
                    <a:pt x="2441" y="168"/>
                    <a:pt x="2448" y="174"/>
                  </a:cubicBezTo>
                  <a:cubicBezTo>
                    <a:pt x="2444" y="173"/>
                    <a:pt x="2439" y="172"/>
                    <a:pt x="2434" y="172"/>
                  </a:cubicBezTo>
                  <a:cubicBezTo>
                    <a:pt x="2426" y="172"/>
                    <a:pt x="2418" y="174"/>
                    <a:pt x="2411" y="174"/>
                  </a:cubicBezTo>
                  <a:cubicBezTo>
                    <a:pt x="2404" y="174"/>
                    <a:pt x="2398" y="173"/>
                    <a:pt x="2393" y="168"/>
                  </a:cubicBezTo>
                  <a:cubicBezTo>
                    <a:pt x="2402" y="168"/>
                    <a:pt x="2408" y="171"/>
                    <a:pt x="2411" y="171"/>
                  </a:cubicBezTo>
                  <a:cubicBezTo>
                    <a:pt x="2413" y="171"/>
                    <a:pt x="2414" y="170"/>
                    <a:pt x="2414" y="168"/>
                  </a:cubicBezTo>
                  <a:cubicBezTo>
                    <a:pt x="2389" y="161"/>
                    <a:pt x="2380" y="159"/>
                    <a:pt x="2370" y="159"/>
                  </a:cubicBezTo>
                  <a:cubicBezTo>
                    <a:pt x="2360" y="159"/>
                    <a:pt x="2347" y="161"/>
                    <a:pt x="2316" y="161"/>
                  </a:cubicBezTo>
                  <a:cubicBezTo>
                    <a:pt x="2316" y="156"/>
                    <a:pt x="2326" y="148"/>
                    <a:pt x="2325" y="148"/>
                  </a:cubicBezTo>
                  <a:lnTo>
                    <a:pt x="2325" y="148"/>
                  </a:lnTo>
                  <a:cubicBezTo>
                    <a:pt x="2325" y="148"/>
                    <a:pt x="2322" y="149"/>
                    <a:pt x="2316" y="154"/>
                  </a:cubicBezTo>
                  <a:cubicBezTo>
                    <a:pt x="2309" y="157"/>
                    <a:pt x="2286" y="159"/>
                    <a:pt x="2268" y="159"/>
                  </a:cubicBezTo>
                  <a:cubicBezTo>
                    <a:pt x="2250" y="159"/>
                    <a:pt x="2236" y="157"/>
                    <a:pt x="2246" y="154"/>
                  </a:cubicBezTo>
                  <a:lnTo>
                    <a:pt x="2246" y="154"/>
                  </a:lnTo>
                  <a:cubicBezTo>
                    <a:pt x="2238" y="155"/>
                    <a:pt x="2231" y="156"/>
                    <a:pt x="2225" y="156"/>
                  </a:cubicBezTo>
                  <a:cubicBezTo>
                    <a:pt x="2215" y="156"/>
                    <a:pt x="2206" y="154"/>
                    <a:pt x="2198" y="154"/>
                  </a:cubicBezTo>
                  <a:cubicBezTo>
                    <a:pt x="2191" y="154"/>
                    <a:pt x="2184" y="155"/>
                    <a:pt x="2176" y="161"/>
                  </a:cubicBezTo>
                  <a:cubicBezTo>
                    <a:pt x="2163" y="142"/>
                    <a:pt x="2145" y="137"/>
                    <a:pt x="2123" y="137"/>
                  </a:cubicBezTo>
                  <a:cubicBezTo>
                    <a:pt x="2091" y="137"/>
                    <a:pt x="2052" y="147"/>
                    <a:pt x="2008" y="147"/>
                  </a:cubicBezTo>
                  <a:cubicBezTo>
                    <a:pt x="2002" y="147"/>
                    <a:pt x="1995" y="147"/>
                    <a:pt x="1988" y="147"/>
                  </a:cubicBezTo>
                  <a:cubicBezTo>
                    <a:pt x="1906" y="141"/>
                    <a:pt x="1799" y="110"/>
                    <a:pt x="1743" y="110"/>
                  </a:cubicBezTo>
                  <a:cubicBezTo>
                    <a:pt x="1727" y="110"/>
                    <a:pt x="1715" y="113"/>
                    <a:pt x="1709" y="119"/>
                  </a:cubicBezTo>
                  <a:cubicBezTo>
                    <a:pt x="1706" y="113"/>
                    <a:pt x="1697" y="112"/>
                    <a:pt x="1688" y="112"/>
                  </a:cubicBezTo>
                  <a:cubicBezTo>
                    <a:pt x="1671" y="112"/>
                    <a:pt x="1651" y="116"/>
                    <a:pt x="1641" y="116"/>
                  </a:cubicBezTo>
                  <a:cubicBezTo>
                    <a:pt x="1633" y="116"/>
                    <a:pt x="1631" y="114"/>
                    <a:pt x="1639" y="105"/>
                  </a:cubicBezTo>
                  <a:lnTo>
                    <a:pt x="1639" y="105"/>
                  </a:lnTo>
                  <a:cubicBezTo>
                    <a:pt x="1622" y="106"/>
                    <a:pt x="1605" y="106"/>
                    <a:pt x="1588" y="106"/>
                  </a:cubicBezTo>
                  <a:cubicBezTo>
                    <a:pt x="1473" y="106"/>
                    <a:pt x="1372" y="90"/>
                    <a:pt x="1290" y="90"/>
                  </a:cubicBezTo>
                  <a:cubicBezTo>
                    <a:pt x="1278" y="90"/>
                    <a:pt x="1267" y="90"/>
                    <a:pt x="1256" y="91"/>
                  </a:cubicBezTo>
                  <a:cubicBezTo>
                    <a:pt x="1209" y="63"/>
                    <a:pt x="1108" y="60"/>
                    <a:pt x="1008" y="60"/>
                  </a:cubicBezTo>
                  <a:cubicBezTo>
                    <a:pt x="979" y="60"/>
                    <a:pt x="949" y="60"/>
                    <a:pt x="922" y="60"/>
                  </a:cubicBezTo>
                  <a:cubicBezTo>
                    <a:pt x="876" y="60"/>
                    <a:pt x="835" y="60"/>
                    <a:pt x="803" y="56"/>
                  </a:cubicBezTo>
                  <a:cubicBezTo>
                    <a:pt x="726" y="35"/>
                    <a:pt x="649" y="28"/>
                    <a:pt x="572" y="21"/>
                  </a:cubicBezTo>
                  <a:lnTo>
                    <a:pt x="572" y="21"/>
                  </a:lnTo>
                  <a:cubicBezTo>
                    <a:pt x="572" y="28"/>
                    <a:pt x="572" y="35"/>
                    <a:pt x="579" y="42"/>
                  </a:cubicBezTo>
                  <a:cubicBezTo>
                    <a:pt x="576" y="38"/>
                    <a:pt x="572" y="37"/>
                    <a:pt x="569" y="37"/>
                  </a:cubicBezTo>
                  <a:cubicBezTo>
                    <a:pt x="565" y="37"/>
                    <a:pt x="562" y="38"/>
                    <a:pt x="558" y="42"/>
                  </a:cubicBezTo>
                  <a:cubicBezTo>
                    <a:pt x="558" y="28"/>
                    <a:pt x="572" y="21"/>
                    <a:pt x="551" y="21"/>
                  </a:cubicBezTo>
                  <a:cubicBezTo>
                    <a:pt x="497" y="21"/>
                    <a:pt x="403" y="3"/>
                    <a:pt x="343" y="3"/>
                  </a:cubicBezTo>
                  <a:cubicBezTo>
                    <a:pt x="320" y="3"/>
                    <a:pt x="301" y="6"/>
                    <a:pt x="293" y="14"/>
                  </a:cubicBezTo>
                  <a:cubicBezTo>
                    <a:pt x="284" y="14"/>
                    <a:pt x="275" y="5"/>
                    <a:pt x="268" y="5"/>
                  </a:cubicBezTo>
                  <a:cubicBezTo>
                    <a:pt x="264" y="5"/>
                    <a:pt x="261" y="7"/>
                    <a:pt x="259" y="14"/>
                  </a:cubicBezTo>
                  <a:cubicBezTo>
                    <a:pt x="259" y="15"/>
                    <a:pt x="259" y="15"/>
                    <a:pt x="260" y="15"/>
                  </a:cubicBezTo>
                  <a:lnTo>
                    <a:pt x="260" y="15"/>
                  </a:lnTo>
                  <a:cubicBezTo>
                    <a:pt x="248" y="11"/>
                    <a:pt x="244" y="6"/>
                    <a:pt x="255" y="2"/>
                  </a:cubicBezTo>
                  <a:close/>
                </a:path>
              </a:pathLst>
            </a:custGeom>
            <a:solidFill>
              <a:srgbClr val="BA5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41"/>
            <p:cNvSpPr/>
            <p:nvPr/>
          </p:nvSpPr>
          <p:spPr>
            <a:xfrm>
              <a:off x="2580075" y="2794550"/>
              <a:ext cx="25" cy="200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cubicBezTo>
                    <a:pt x="0" y="0"/>
                    <a:pt x="0" y="7"/>
                    <a:pt x="0" y="7"/>
                  </a:cubicBezTo>
                  <a:cubicBezTo>
                    <a:pt x="0" y="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A5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41"/>
            <p:cNvSpPr/>
            <p:nvPr/>
          </p:nvSpPr>
          <p:spPr>
            <a:xfrm>
              <a:off x="2708575" y="2705150"/>
              <a:ext cx="27575" cy="25775"/>
            </a:xfrm>
            <a:custGeom>
              <a:rect b="b" l="l" r="r" t="t"/>
              <a:pathLst>
                <a:path extrusionOk="0" h="1031" w="1103">
                  <a:moveTo>
                    <a:pt x="555" y="0"/>
                  </a:moveTo>
                  <a:cubicBezTo>
                    <a:pt x="539" y="0"/>
                    <a:pt x="523" y="9"/>
                    <a:pt x="516" y="26"/>
                  </a:cubicBezTo>
                  <a:lnTo>
                    <a:pt x="384" y="298"/>
                  </a:lnTo>
                  <a:cubicBezTo>
                    <a:pt x="377" y="305"/>
                    <a:pt x="363" y="319"/>
                    <a:pt x="349" y="319"/>
                  </a:cubicBezTo>
                  <a:lnTo>
                    <a:pt x="49" y="361"/>
                  </a:lnTo>
                  <a:cubicBezTo>
                    <a:pt x="14" y="368"/>
                    <a:pt x="0" y="410"/>
                    <a:pt x="28" y="438"/>
                  </a:cubicBezTo>
                  <a:lnTo>
                    <a:pt x="244" y="647"/>
                  </a:lnTo>
                  <a:cubicBezTo>
                    <a:pt x="251" y="654"/>
                    <a:pt x="258" y="668"/>
                    <a:pt x="258" y="682"/>
                  </a:cubicBezTo>
                  <a:lnTo>
                    <a:pt x="203" y="982"/>
                  </a:lnTo>
                  <a:cubicBezTo>
                    <a:pt x="197" y="1008"/>
                    <a:pt x="220" y="1031"/>
                    <a:pt x="244" y="1031"/>
                  </a:cubicBezTo>
                  <a:cubicBezTo>
                    <a:pt x="251" y="1031"/>
                    <a:pt x="259" y="1029"/>
                    <a:pt x="265" y="1024"/>
                  </a:cubicBezTo>
                  <a:lnTo>
                    <a:pt x="530" y="884"/>
                  </a:lnTo>
                  <a:cubicBezTo>
                    <a:pt x="537" y="881"/>
                    <a:pt x="544" y="879"/>
                    <a:pt x="551" y="879"/>
                  </a:cubicBezTo>
                  <a:cubicBezTo>
                    <a:pt x="558" y="879"/>
                    <a:pt x="565" y="881"/>
                    <a:pt x="572" y="884"/>
                  </a:cubicBezTo>
                  <a:lnTo>
                    <a:pt x="837" y="1024"/>
                  </a:lnTo>
                  <a:cubicBezTo>
                    <a:pt x="846" y="1029"/>
                    <a:pt x="854" y="1031"/>
                    <a:pt x="862" y="1031"/>
                  </a:cubicBezTo>
                  <a:cubicBezTo>
                    <a:pt x="886" y="1031"/>
                    <a:pt x="905" y="1008"/>
                    <a:pt x="900" y="982"/>
                  </a:cubicBezTo>
                  <a:lnTo>
                    <a:pt x="851" y="682"/>
                  </a:lnTo>
                  <a:cubicBezTo>
                    <a:pt x="851" y="668"/>
                    <a:pt x="851" y="654"/>
                    <a:pt x="865" y="647"/>
                  </a:cubicBezTo>
                  <a:lnTo>
                    <a:pt x="1081" y="438"/>
                  </a:lnTo>
                  <a:cubicBezTo>
                    <a:pt x="1102" y="410"/>
                    <a:pt x="1088" y="368"/>
                    <a:pt x="1053" y="361"/>
                  </a:cubicBezTo>
                  <a:lnTo>
                    <a:pt x="761" y="319"/>
                  </a:lnTo>
                  <a:cubicBezTo>
                    <a:pt x="747" y="319"/>
                    <a:pt x="733" y="305"/>
                    <a:pt x="726" y="298"/>
                  </a:cubicBezTo>
                  <a:lnTo>
                    <a:pt x="593" y="26"/>
                  </a:lnTo>
                  <a:cubicBezTo>
                    <a:pt x="586" y="9"/>
                    <a:pt x="570" y="0"/>
                    <a:pt x="555" y="0"/>
                  </a:cubicBezTo>
                  <a:close/>
                </a:path>
              </a:pathLst>
            </a:custGeom>
            <a:solidFill>
              <a:srgbClr val="C4B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41"/>
            <p:cNvSpPr/>
            <p:nvPr/>
          </p:nvSpPr>
          <p:spPr>
            <a:xfrm>
              <a:off x="2708925" y="2704700"/>
              <a:ext cx="28275" cy="27125"/>
            </a:xfrm>
            <a:custGeom>
              <a:rect b="b" l="l" r="r" t="t"/>
              <a:pathLst>
                <a:path extrusionOk="0" h="1085" w="1131">
                  <a:moveTo>
                    <a:pt x="668" y="984"/>
                  </a:moveTo>
                  <a:lnTo>
                    <a:pt x="668" y="984"/>
                  </a:lnTo>
                  <a:cubicBezTo>
                    <a:pt x="668" y="985"/>
                    <a:pt x="668" y="985"/>
                    <a:pt x="669" y="985"/>
                  </a:cubicBezTo>
                  <a:cubicBezTo>
                    <a:pt x="669" y="985"/>
                    <a:pt x="669" y="985"/>
                    <a:pt x="670" y="985"/>
                  </a:cubicBezTo>
                  <a:lnTo>
                    <a:pt x="670" y="985"/>
                  </a:lnTo>
                  <a:cubicBezTo>
                    <a:pt x="669" y="985"/>
                    <a:pt x="668" y="984"/>
                    <a:pt x="668" y="984"/>
                  </a:cubicBezTo>
                  <a:close/>
                  <a:moveTo>
                    <a:pt x="678" y="984"/>
                  </a:moveTo>
                  <a:cubicBezTo>
                    <a:pt x="675" y="984"/>
                    <a:pt x="671" y="985"/>
                    <a:pt x="670" y="985"/>
                  </a:cubicBezTo>
                  <a:lnTo>
                    <a:pt x="670" y="985"/>
                  </a:lnTo>
                  <a:cubicBezTo>
                    <a:pt x="672" y="988"/>
                    <a:pt x="674" y="989"/>
                    <a:pt x="677" y="989"/>
                  </a:cubicBezTo>
                  <a:cubicBezTo>
                    <a:pt x="679" y="989"/>
                    <a:pt x="682" y="988"/>
                    <a:pt x="684" y="986"/>
                  </a:cubicBezTo>
                  <a:cubicBezTo>
                    <a:pt x="682" y="984"/>
                    <a:pt x="680" y="984"/>
                    <a:pt x="678" y="984"/>
                  </a:cubicBezTo>
                  <a:close/>
                  <a:moveTo>
                    <a:pt x="394" y="985"/>
                  </a:moveTo>
                  <a:cubicBezTo>
                    <a:pt x="395" y="985"/>
                    <a:pt x="397" y="985"/>
                    <a:pt x="398" y="986"/>
                  </a:cubicBezTo>
                  <a:cubicBezTo>
                    <a:pt x="398" y="992"/>
                    <a:pt x="389" y="1002"/>
                    <a:pt x="382" y="1002"/>
                  </a:cubicBezTo>
                  <a:cubicBezTo>
                    <a:pt x="380" y="1002"/>
                    <a:pt x="378" y="1001"/>
                    <a:pt x="377" y="1000"/>
                  </a:cubicBezTo>
                  <a:cubicBezTo>
                    <a:pt x="375" y="1002"/>
                    <a:pt x="373" y="1003"/>
                    <a:pt x="373" y="1003"/>
                  </a:cubicBezTo>
                  <a:cubicBezTo>
                    <a:pt x="370" y="1003"/>
                    <a:pt x="383" y="985"/>
                    <a:pt x="394" y="985"/>
                  </a:cubicBezTo>
                  <a:close/>
                  <a:moveTo>
                    <a:pt x="526" y="1"/>
                  </a:moveTo>
                  <a:cubicBezTo>
                    <a:pt x="519" y="1"/>
                    <a:pt x="511" y="9"/>
                    <a:pt x="516" y="9"/>
                  </a:cubicBezTo>
                  <a:cubicBezTo>
                    <a:pt x="517" y="8"/>
                    <a:pt x="518" y="8"/>
                    <a:pt x="519" y="8"/>
                  </a:cubicBezTo>
                  <a:cubicBezTo>
                    <a:pt x="524" y="8"/>
                    <a:pt x="528" y="18"/>
                    <a:pt x="526" y="18"/>
                  </a:cubicBezTo>
                  <a:cubicBezTo>
                    <a:pt x="525" y="18"/>
                    <a:pt x="524" y="17"/>
                    <a:pt x="523" y="16"/>
                  </a:cubicBezTo>
                  <a:cubicBezTo>
                    <a:pt x="523" y="15"/>
                    <a:pt x="523" y="15"/>
                    <a:pt x="522" y="15"/>
                  </a:cubicBezTo>
                  <a:cubicBezTo>
                    <a:pt x="519" y="15"/>
                    <a:pt x="513" y="19"/>
                    <a:pt x="508" y="19"/>
                  </a:cubicBezTo>
                  <a:cubicBezTo>
                    <a:pt x="505" y="19"/>
                    <a:pt x="502" y="17"/>
                    <a:pt x="502" y="9"/>
                  </a:cubicBezTo>
                  <a:lnTo>
                    <a:pt x="488" y="16"/>
                  </a:lnTo>
                  <a:lnTo>
                    <a:pt x="482" y="30"/>
                  </a:lnTo>
                  <a:lnTo>
                    <a:pt x="482" y="37"/>
                  </a:lnTo>
                  <a:lnTo>
                    <a:pt x="482" y="44"/>
                  </a:lnTo>
                  <a:cubicBezTo>
                    <a:pt x="475" y="51"/>
                    <a:pt x="475" y="51"/>
                    <a:pt x="468" y="72"/>
                  </a:cubicBezTo>
                  <a:cubicBezTo>
                    <a:pt x="461" y="100"/>
                    <a:pt x="454" y="114"/>
                    <a:pt x="440" y="142"/>
                  </a:cubicBezTo>
                  <a:cubicBezTo>
                    <a:pt x="426" y="170"/>
                    <a:pt x="384" y="219"/>
                    <a:pt x="398" y="240"/>
                  </a:cubicBezTo>
                  <a:lnTo>
                    <a:pt x="391" y="240"/>
                  </a:lnTo>
                  <a:cubicBezTo>
                    <a:pt x="377" y="254"/>
                    <a:pt x="370" y="261"/>
                    <a:pt x="363" y="275"/>
                  </a:cubicBezTo>
                  <a:lnTo>
                    <a:pt x="356" y="288"/>
                  </a:lnTo>
                  <a:lnTo>
                    <a:pt x="356" y="295"/>
                  </a:lnTo>
                  <a:cubicBezTo>
                    <a:pt x="356" y="302"/>
                    <a:pt x="356" y="302"/>
                    <a:pt x="356" y="309"/>
                  </a:cubicBezTo>
                  <a:lnTo>
                    <a:pt x="314" y="309"/>
                  </a:lnTo>
                  <a:cubicBezTo>
                    <a:pt x="307" y="313"/>
                    <a:pt x="300" y="315"/>
                    <a:pt x="293" y="315"/>
                  </a:cubicBezTo>
                  <a:cubicBezTo>
                    <a:pt x="286" y="315"/>
                    <a:pt x="279" y="313"/>
                    <a:pt x="272" y="309"/>
                  </a:cubicBezTo>
                  <a:lnTo>
                    <a:pt x="272" y="309"/>
                  </a:lnTo>
                  <a:cubicBezTo>
                    <a:pt x="272" y="316"/>
                    <a:pt x="279" y="330"/>
                    <a:pt x="272" y="330"/>
                  </a:cubicBezTo>
                  <a:cubicBezTo>
                    <a:pt x="267" y="325"/>
                    <a:pt x="258" y="323"/>
                    <a:pt x="248" y="323"/>
                  </a:cubicBezTo>
                  <a:cubicBezTo>
                    <a:pt x="233" y="323"/>
                    <a:pt x="219" y="329"/>
                    <a:pt x="223" y="337"/>
                  </a:cubicBezTo>
                  <a:cubicBezTo>
                    <a:pt x="221" y="336"/>
                    <a:pt x="219" y="336"/>
                    <a:pt x="218" y="336"/>
                  </a:cubicBezTo>
                  <a:cubicBezTo>
                    <a:pt x="210" y="336"/>
                    <a:pt x="205" y="342"/>
                    <a:pt x="198" y="342"/>
                  </a:cubicBezTo>
                  <a:cubicBezTo>
                    <a:pt x="195" y="342"/>
                    <a:pt x="192" y="341"/>
                    <a:pt x="189" y="337"/>
                  </a:cubicBezTo>
                  <a:cubicBezTo>
                    <a:pt x="193" y="337"/>
                    <a:pt x="198" y="340"/>
                    <a:pt x="200" y="340"/>
                  </a:cubicBezTo>
                  <a:cubicBezTo>
                    <a:pt x="202" y="340"/>
                    <a:pt x="203" y="340"/>
                    <a:pt x="203" y="337"/>
                  </a:cubicBezTo>
                  <a:cubicBezTo>
                    <a:pt x="194" y="335"/>
                    <a:pt x="189" y="334"/>
                    <a:pt x="185" y="334"/>
                  </a:cubicBezTo>
                  <a:cubicBezTo>
                    <a:pt x="176" y="334"/>
                    <a:pt x="173" y="339"/>
                    <a:pt x="154" y="344"/>
                  </a:cubicBezTo>
                  <a:cubicBezTo>
                    <a:pt x="154" y="339"/>
                    <a:pt x="157" y="331"/>
                    <a:pt x="157" y="331"/>
                  </a:cubicBezTo>
                  <a:lnTo>
                    <a:pt x="157" y="331"/>
                  </a:lnTo>
                  <a:cubicBezTo>
                    <a:pt x="157" y="331"/>
                    <a:pt x="156" y="333"/>
                    <a:pt x="154" y="337"/>
                  </a:cubicBezTo>
                  <a:cubicBezTo>
                    <a:pt x="145" y="346"/>
                    <a:pt x="128" y="352"/>
                    <a:pt x="119" y="352"/>
                  </a:cubicBezTo>
                  <a:cubicBezTo>
                    <a:pt x="113" y="352"/>
                    <a:pt x="109" y="350"/>
                    <a:pt x="112" y="344"/>
                  </a:cubicBezTo>
                  <a:lnTo>
                    <a:pt x="112" y="344"/>
                  </a:lnTo>
                  <a:cubicBezTo>
                    <a:pt x="101" y="351"/>
                    <a:pt x="94" y="351"/>
                    <a:pt x="88" y="351"/>
                  </a:cubicBezTo>
                  <a:cubicBezTo>
                    <a:pt x="82" y="351"/>
                    <a:pt x="77" y="351"/>
                    <a:pt x="70" y="358"/>
                  </a:cubicBezTo>
                  <a:cubicBezTo>
                    <a:pt x="70" y="351"/>
                    <a:pt x="63" y="344"/>
                    <a:pt x="49" y="344"/>
                  </a:cubicBezTo>
                  <a:cubicBezTo>
                    <a:pt x="42" y="344"/>
                    <a:pt x="28" y="351"/>
                    <a:pt x="21" y="365"/>
                  </a:cubicBezTo>
                  <a:cubicBezTo>
                    <a:pt x="0" y="393"/>
                    <a:pt x="0" y="428"/>
                    <a:pt x="21" y="449"/>
                  </a:cubicBezTo>
                  <a:cubicBezTo>
                    <a:pt x="21" y="456"/>
                    <a:pt x="28" y="463"/>
                    <a:pt x="35" y="470"/>
                  </a:cubicBezTo>
                  <a:lnTo>
                    <a:pt x="49" y="491"/>
                  </a:lnTo>
                  <a:lnTo>
                    <a:pt x="77" y="533"/>
                  </a:lnTo>
                  <a:cubicBezTo>
                    <a:pt x="91" y="560"/>
                    <a:pt x="112" y="574"/>
                    <a:pt x="126" y="574"/>
                  </a:cubicBezTo>
                  <a:cubicBezTo>
                    <a:pt x="119" y="588"/>
                    <a:pt x="182" y="595"/>
                    <a:pt x="147" y="609"/>
                  </a:cubicBezTo>
                  <a:cubicBezTo>
                    <a:pt x="168" y="616"/>
                    <a:pt x="182" y="630"/>
                    <a:pt x="196" y="644"/>
                  </a:cubicBezTo>
                  <a:lnTo>
                    <a:pt x="216" y="665"/>
                  </a:lnTo>
                  <a:lnTo>
                    <a:pt x="230" y="679"/>
                  </a:lnTo>
                  <a:lnTo>
                    <a:pt x="230" y="714"/>
                  </a:lnTo>
                  <a:cubicBezTo>
                    <a:pt x="230" y="728"/>
                    <a:pt x="230" y="742"/>
                    <a:pt x="230" y="756"/>
                  </a:cubicBezTo>
                  <a:cubicBezTo>
                    <a:pt x="210" y="791"/>
                    <a:pt x="196" y="832"/>
                    <a:pt x="196" y="874"/>
                  </a:cubicBezTo>
                  <a:lnTo>
                    <a:pt x="196" y="944"/>
                  </a:lnTo>
                  <a:lnTo>
                    <a:pt x="196" y="979"/>
                  </a:lnTo>
                  <a:lnTo>
                    <a:pt x="196" y="993"/>
                  </a:lnTo>
                  <a:cubicBezTo>
                    <a:pt x="196" y="1000"/>
                    <a:pt x="196" y="1007"/>
                    <a:pt x="196" y="1014"/>
                  </a:cubicBezTo>
                  <a:cubicBezTo>
                    <a:pt x="202" y="1052"/>
                    <a:pt x="237" y="1084"/>
                    <a:pt x="275" y="1084"/>
                  </a:cubicBezTo>
                  <a:cubicBezTo>
                    <a:pt x="279" y="1084"/>
                    <a:pt x="283" y="1084"/>
                    <a:pt x="286" y="1084"/>
                  </a:cubicBezTo>
                  <a:cubicBezTo>
                    <a:pt x="300" y="1084"/>
                    <a:pt x="314" y="1077"/>
                    <a:pt x="321" y="1070"/>
                  </a:cubicBezTo>
                  <a:cubicBezTo>
                    <a:pt x="335" y="1063"/>
                    <a:pt x="342" y="1063"/>
                    <a:pt x="349" y="1056"/>
                  </a:cubicBezTo>
                  <a:cubicBezTo>
                    <a:pt x="349" y="1049"/>
                    <a:pt x="342" y="1049"/>
                    <a:pt x="335" y="1042"/>
                  </a:cubicBezTo>
                  <a:cubicBezTo>
                    <a:pt x="342" y="1042"/>
                    <a:pt x="349" y="1035"/>
                    <a:pt x="349" y="1035"/>
                  </a:cubicBezTo>
                  <a:cubicBezTo>
                    <a:pt x="356" y="1049"/>
                    <a:pt x="349" y="1049"/>
                    <a:pt x="363" y="1049"/>
                  </a:cubicBezTo>
                  <a:cubicBezTo>
                    <a:pt x="398" y="1028"/>
                    <a:pt x="482" y="1007"/>
                    <a:pt x="482" y="972"/>
                  </a:cubicBezTo>
                  <a:cubicBezTo>
                    <a:pt x="488" y="972"/>
                    <a:pt x="494" y="974"/>
                    <a:pt x="497" y="974"/>
                  </a:cubicBezTo>
                  <a:cubicBezTo>
                    <a:pt x="501" y="974"/>
                    <a:pt x="502" y="972"/>
                    <a:pt x="502" y="965"/>
                  </a:cubicBezTo>
                  <a:lnTo>
                    <a:pt x="488" y="965"/>
                  </a:lnTo>
                  <a:cubicBezTo>
                    <a:pt x="494" y="962"/>
                    <a:pt x="499" y="960"/>
                    <a:pt x="502" y="960"/>
                  </a:cubicBezTo>
                  <a:cubicBezTo>
                    <a:pt x="506" y="960"/>
                    <a:pt x="507" y="964"/>
                    <a:pt x="502" y="972"/>
                  </a:cubicBezTo>
                  <a:cubicBezTo>
                    <a:pt x="516" y="951"/>
                    <a:pt x="537" y="958"/>
                    <a:pt x="537" y="937"/>
                  </a:cubicBezTo>
                  <a:lnTo>
                    <a:pt x="565" y="937"/>
                  </a:lnTo>
                  <a:cubicBezTo>
                    <a:pt x="572" y="930"/>
                    <a:pt x="579" y="930"/>
                    <a:pt x="586" y="923"/>
                  </a:cubicBezTo>
                  <a:lnTo>
                    <a:pt x="586" y="923"/>
                  </a:lnTo>
                  <a:cubicBezTo>
                    <a:pt x="579" y="951"/>
                    <a:pt x="607" y="930"/>
                    <a:pt x="607" y="951"/>
                  </a:cubicBezTo>
                  <a:cubicBezTo>
                    <a:pt x="611" y="947"/>
                    <a:pt x="616" y="945"/>
                    <a:pt x="621" y="945"/>
                  </a:cubicBezTo>
                  <a:cubicBezTo>
                    <a:pt x="632" y="945"/>
                    <a:pt x="644" y="955"/>
                    <a:pt x="649" y="965"/>
                  </a:cubicBezTo>
                  <a:cubicBezTo>
                    <a:pt x="649" y="951"/>
                    <a:pt x="649" y="951"/>
                    <a:pt x="656" y="951"/>
                  </a:cubicBezTo>
                  <a:cubicBezTo>
                    <a:pt x="656" y="959"/>
                    <a:pt x="661" y="975"/>
                    <a:pt x="668" y="984"/>
                  </a:cubicBezTo>
                  <a:lnTo>
                    <a:pt x="668" y="984"/>
                  </a:lnTo>
                  <a:cubicBezTo>
                    <a:pt x="668" y="983"/>
                    <a:pt x="669" y="981"/>
                    <a:pt x="670" y="979"/>
                  </a:cubicBezTo>
                  <a:cubicBezTo>
                    <a:pt x="674" y="975"/>
                    <a:pt x="677" y="974"/>
                    <a:pt x="679" y="974"/>
                  </a:cubicBezTo>
                  <a:cubicBezTo>
                    <a:pt x="682" y="974"/>
                    <a:pt x="684" y="975"/>
                    <a:pt x="686" y="975"/>
                  </a:cubicBezTo>
                  <a:cubicBezTo>
                    <a:pt x="689" y="975"/>
                    <a:pt x="692" y="973"/>
                    <a:pt x="698" y="965"/>
                  </a:cubicBezTo>
                  <a:lnTo>
                    <a:pt x="698" y="965"/>
                  </a:lnTo>
                  <a:lnTo>
                    <a:pt x="684" y="993"/>
                  </a:lnTo>
                  <a:cubicBezTo>
                    <a:pt x="719" y="1007"/>
                    <a:pt x="747" y="993"/>
                    <a:pt x="760" y="1028"/>
                  </a:cubicBezTo>
                  <a:cubicBezTo>
                    <a:pt x="781" y="1028"/>
                    <a:pt x="802" y="1035"/>
                    <a:pt x="816" y="1056"/>
                  </a:cubicBezTo>
                  <a:cubicBezTo>
                    <a:pt x="823" y="1063"/>
                    <a:pt x="830" y="1063"/>
                    <a:pt x="844" y="1070"/>
                  </a:cubicBezTo>
                  <a:cubicBezTo>
                    <a:pt x="851" y="1073"/>
                    <a:pt x="858" y="1075"/>
                    <a:pt x="865" y="1075"/>
                  </a:cubicBezTo>
                  <a:cubicBezTo>
                    <a:pt x="872" y="1075"/>
                    <a:pt x="879" y="1073"/>
                    <a:pt x="886" y="1070"/>
                  </a:cubicBezTo>
                  <a:cubicBezTo>
                    <a:pt x="900" y="1063"/>
                    <a:pt x="872" y="1063"/>
                    <a:pt x="886" y="1056"/>
                  </a:cubicBezTo>
                  <a:lnTo>
                    <a:pt x="886" y="1056"/>
                  </a:lnTo>
                  <a:cubicBezTo>
                    <a:pt x="886" y="1056"/>
                    <a:pt x="886" y="1065"/>
                    <a:pt x="893" y="1065"/>
                  </a:cubicBezTo>
                  <a:cubicBezTo>
                    <a:pt x="895" y="1065"/>
                    <a:pt x="897" y="1064"/>
                    <a:pt x="900" y="1063"/>
                  </a:cubicBezTo>
                  <a:cubicBezTo>
                    <a:pt x="921" y="1063"/>
                    <a:pt x="921" y="1042"/>
                    <a:pt x="921" y="1042"/>
                  </a:cubicBezTo>
                  <a:cubicBezTo>
                    <a:pt x="928" y="1035"/>
                    <a:pt x="935" y="1028"/>
                    <a:pt x="935" y="1014"/>
                  </a:cubicBezTo>
                  <a:cubicBezTo>
                    <a:pt x="935" y="1000"/>
                    <a:pt x="928" y="986"/>
                    <a:pt x="921" y="972"/>
                  </a:cubicBezTo>
                  <a:cubicBezTo>
                    <a:pt x="935" y="944"/>
                    <a:pt x="928" y="909"/>
                    <a:pt x="907" y="888"/>
                  </a:cubicBezTo>
                  <a:lnTo>
                    <a:pt x="907" y="888"/>
                  </a:lnTo>
                  <a:cubicBezTo>
                    <a:pt x="908" y="889"/>
                    <a:pt x="909" y="889"/>
                    <a:pt x="910" y="889"/>
                  </a:cubicBezTo>
                  <a:cubicBezTo>
                    <a:pt x="921" y="889"/>
                    <a:pt x="920" y="845"/>
                    <a:pt x="900" y="832"/>
                  </a:cubicBezTo>
                  <a:cubicBezTo>
                    <a:pt x="914" y="791"/>
                    <a:pt x="907" y="742"/>
                    <a:pt x="893" y="700"/>
                  </a:cubicBezTo>
                  <a:cubicBezTo>
                    <a:pt x="893" y="700"/>
                    <a:pt x="893" y="693"/>
                    <a:pt x="893" y="693"/>
                  </a:cubicBezTo>
                  <a:cubicBezTo>
                    <a:pt x="893" y="686"/>
                    <a:pt x="893" y="686"/>
                    <a:pt x="893" y="686"/>
                  </a:cubicBezTo>
                  <a:lnTo>
                    <a:pt x="921" y="651"/>
                  </a:lnTo>
                  <a:lnTo>
                    <a:pt x="977" y="595"/>
                  </a:lnTo>
                  <a:cubicBezTo>
                    <a:pt x="977" y="595"/>
                    <a:pt x="963" y="588"/>
                    <a:pt x="963" y="588"/>
                  </a:cubicBezTo>
                  <a:cubicBezTo>
                    <a:pt x="964" y="587"/>
                    <a:pt x="966" y="586"/>
                    <a:pt x="967" y="586"/>
                  </a:cubicBezTo>
                  <a:cubicBezTo>
                    <a:pt x="972" y="586"/>
                    <a:pt x="978" y="595"/>
                    <a:pt x="984" y="595"/>
                  </a:cubicBezTo>
                  <a:cubicBezTo>
                    <a:pt x="1012" y="560"/>
                    <a:pt x="1032" y="533"/>
                    <a:pt x="1060" y="505"/>
                  </a:cubicBezTo>
                  <a:lnTo>
                    <a:pt x="1102" y="470"/>
                  </a:lnTo>
                  <a:lnTo>
                    <a:pt x="1102" y="463"/>
                  </a:lnTo>
                  <a:lnTo>
                    <a:pt x="1109" y="456"/>
                  </a:lnTo>
                  <a:cubicBezTo>
                    <a:pt x="1116" y="449"/>
                    <a:pt x="1116" y="442"/>
                    <a:pt x="1123" y="435"/>
                  </a:cubicBezTo>
                  <a:cubicBezTo>
                    <a:pt x="1130" y="407"/>
                    <a:pt x="1116" y="372"/>
                    <a:pt x="1095" y="358"/>
                  </a:cubicBezTo>
                  <a:cubicBezTo>
                    <a:pt x="1088" y="358"/>
                    <a:pt x="1081" y="351"/>
                    <a:pt x="1074" y="351"/>
                  </a:cubicBezTo>
                  <a:lnTo>
                    <a:pt x="1053" y="351"/>
                  </a:lnTo>
                  <a:lnTo>
                    <a:pt x="998" y="344"/>
                  </a:lnTo>
                  <a:lnTo>
                    <a:pt x="879" y="344"/>
                  </a:lnTo>
                  <a:cubicBezTo>
                    <a:pt x="851" y="337"/>
                    <a:pt x="830" y="323"/>
                    <a:pt x="802" y="323"/>
                  </a:cubicBezTo>
                  <a:cubicBezTo>
                    <a:pt x="788" y="316"/>
                    <a:pt x="767" y="316"/>
                    <a:pt x="767" y="316"/>
                  </a:cubicBezTo>
                  <a:cubicBezTo>
                    <a:pt x="760" y="316"/>
                    <a:pt x="760" y="309"/>
                    <a:pt x="754" y="309"/>
                  </a:cubicBezTo>
                  <a:cubicBezTo>
                    <a:pt x="754" y="295"/>
                    <a:pt x="747" y="288"/>
                    <a:pt x="740" y="281"/>
                  </a:cubicBezTo>
                  <a:cubicBezTo>
                    <a:pt x="733" y="268"/>
                    <a:pt x="726" y="261"/>
                    <a:pt x="719" y="247"/>
                  </a:cubicBezTo>
                  <a:cubicBezTo>
                    <a:pt x="698" y="233"/>
                    <a:pt x="684" y="212"/>
                    <a:pt x="670" y="191"/>
                  </a:cubicBezTo>
                  <a:lnTo>
                    <a:pt x="684" y="191"/>
                  </a:lnTo>
                  <a:cubicBezTo>
                    <a:pt x="670" y="177"/>
                    <a:pt x="677" y="177"/>
                    <a:pt x="663" y="177"/>
                  </a:cubicBezTo>
                  <a:cubicBezTo>
                    <a:pt x="663" y="114"/>
                    <a:pt x="593" y="58"/>
                    <a:pt x="614" y="37"/>
                  </a:cubicBezTo>
                  <a:lnTo>
                    <a:pt x="614" y="37"/>
                  </a:lnTo>
                  <a:lnTo>
                    <a:pt x="565" y="58"/>
                  </a:lnTo>
                  <a:lnTo>
                    <a:pt x="572" y="58"/>
                  </a:lnTo>
                  <a:cubicBezTo>
                    <a:pt x="586" y="86"/>
                    <a:pt x="607" y="156"/>
                    <a:pt x="628" y="163"/>
                  </a:cubicBezTo>
                  <a:cubicBezTo>
                    <a:pt x="621" y="163"/>
                    <a:pt x="621" y="170"/>
                    <a:pt x="614" y="170"/>
                  </a:cubicBezTo>
                  <a:cubicBezTo>
                    <a:pt x="635" y="205"/>
                    <a:pt x="656" y="240"/>
                    <a:pt x="684" y="275"/>
                  </a:cubicBezTo>
                  <a:lnTo>
                    <a:pt x="698" y="302"/>
                  </a:lnTo>
                  <a:lnTo>
                    <a:pt x="705" y="316"/>
                  </a:lnTo>
                  <a:cubicBezTo>
                    <a:pt x="705" y="323"/>
                    <a:pt x="712" y="330"/>
                    <a:pt x="719" y="337"/>
                  </a:cubicBezTo>
                  <a:cubicBezTo>
                    <a:pt x="726" y="351"/>
                    <a:pt x="740" y="365"/>
                    <a:pt x="760" y="372"/>
                  </a:cubicBezTo>
                  <a:cubicBezTo>
                    <a:pt x="774" y="372"/>
                    <a:pt x="781" y="372"/>
                    <a:pt x="788" y="379"/>
                  </a:cubicBezTo>
                  <a:cubicBezTo>
                    <a:pt x="794" y="374"/>
                    <a:pt x="800" y="371"/>
                    <a:pt x="808" y="371"/>
                  </a:cubicBezTo>
                  <a:cubicBezTo>
                    <a:pt x="828" y="371"/>
                    <a:pt x="853" y="388"/>
                    <a:pt x="879" y="393"/>
                  </a:cubicBezTo>
                  <a:lnTo>
                    <a:pt x="949" y="393"/>
                  </a:lnTo>
                  <a:cubicBezTo>
                    <a:pt x="952" y="400"/>
                    <a:pt x="961" y="400"/>
                    <a:pt x="967" y="400"/>
                  </a:cubicBezTo>
                  <a:cubicBezTo>
                    <a:pt x="973" y="400"/>
                    <a:pt x="977" y="400"/>
                    <a:pt x="970" y="407"/>
                  </a:cubicBezTo>
                  <a:cubicBezTo>
                    <a:pt x="974" y="403"/>
                    <a:pt x="977" y="402"/>
                    <a:pt x="981" y="402"/>
                  </a:cubicBezTo>
                  <a:cubicBezTo>
                    <a:pt x="984" y="402"/>
                    <a:pt x="987" y="403"/>
                    <a:pt x="991" y="403"/>
                  </a:cubicBezTo>
                  <a:cubicBezTo>
                    <a:pt x="995" y="403"/>
                    <a:pt x="999" y="401"/>
                    <a:pt x="1005" y="393"/>
                  </a:cubicBezTo>
                  <a:cubicBezTo>
                    <a:pt x="1005" y="401"/>
                    <a:pt x="1014" y="405"/>
                    <a:pt x="1028" y="405"/>
                  </a:cubicBezTo>
                  <a:cubicBezTo>
                    <a:pt x="1037" y="405"/>
                    <a:pt x="1049" y="403"/>
                    <a:pt x="1060" y="400"/>
                  </a:cubicBezTo>
                  <a:lnTo>
                    <a:pt x="1060" y="414"/>
                  </a:lnTo>
                  <a:cubicBezTo>
                    <a:pt x="1063" y="408"/>
                    <a:pt x="1066" y="406"/>
                    <a:pt x="1069" y="406"/>
                  </a:cubicBezTo>
                  <a:cubicBezTo>
                    <a:pt x="1072" y="406"/>
                    <a:pt x="1074" y="410"/>
                    <a:pt x="1074" y="414"/>
                  </a:cubicBezTo>
                  <a:cubicBezTo>
                    <a:pt x="1074" y="414"/>
                    <a:pt x="1074" y="421"/>
                    <a:pt x="1081" y="428"/>
                  </a:cubicBezTo>
                  <a:lnTo>
                    <a:pt x="1074" y="435"/>
                  </a:lnTo>
                  <a:lnTo>
                    <a:pt x="1060" y="442"/>
                  </a:lnTo>
                  <a:cubicBezTo>
                    <a:pt x="1053" y="449"/>
                    <a:pt x="1039" y="463"/>
                    <a:pt x="1026" y="477"/>
                  </a:cubicBezTo>
                  <a:lnTo>
                    <a:pt x="942" y="567"/>
                  </a:lnTo>
                  <a:cubicBezTo>
                    <a:pt x="935" y="560"/>
                    <a:pt x="942" y="560"/>
                    <a:pt x="935" y="560"/>
                  </a:cubicBezTo>
                  <a:cubicBezTo>
                    <a:pt x="921" y="581"/>
                    <a:pt x="900" y="609"/>
                    <a:pt x="872" y="630"/>
                  </a:cubicBezTo>
                  <a:lnTo>
                    <a:pt x="858" y="644"/>
                  </a:lnTo>
                  <a:cubicBezTo>
                    <a:pt x="851" y="651"/>
                    <a:pt x="844" y="658"/>
                    <a:pt x="844" y="672"/>
                  </a:cubicBezTo>
                  <a:cubicBezTo>
                    <a:pt x="837" y="679"/>
                    <a:pt x="837" y="686"/>
                    <a:pt x="844" y="693"/>
                  </a:cubicBezTo>
                  <a:cubicBezTo>
                    <a:pt x="844" y="700"/>
                    <a:pt x="851" y="707"/>
                    <a:pt x="858" y="714"/>
                  </a:cubicBezTo>
                  <a:cubicBezTo>
                    <a:pt x="856" y="713"/>
                    <a:pt x="854" y="713"/>
                    <a:pt x="853" y="713"/>
                  </a:cubicBezTo>
                  <a:cubicBezTo>
                    <a:pt x="834" y="713"/>
                    <a:pt x="857" y="749"/>
                    <a:pt x="837" y="749"/>
                  </a:cubicBezTo>
                  <a:cubicBezTo>
                    <a:pt x="865" y="777"/>
                    <a:pt x="858" y="832"/>
                    <a:pt x="865" y="888"/>
                  </a:cubicBezTo>
                  <a:cubicBezTo>
                    <a:pt x="865" y="923"/>
                    <a:pt x="872" y="951"/>
                    <a:pt x="879" y="979"/>
                  </a:cubicBezTo>
                  <a:lnTo>
                    <a:pt x="879" y="993"/>
                  </a:lnTo>
                  <a:cubicBezTo>
                    <a:pt x="879" y="993"/>
                    <a:pt x="879" y="1000"/>
                    <a:pt x="879" y="1000"/>
                  </a:cubicBezTo>
                  <a:cubicBezTo>
                    <a:pt x="879" y="1014"/>
                    <a:pt x="872" y="1014"/>
                    <a:pt x="865" y="1021"/>
                  </a:cubicBezTo>
                  <a:lnTo>
                    <a:pt x="837" y="1021"/>
                  </a:lnTo>
                  <a:cubicBezTo>
                    <a:pt x="830" y="1014"/>
                    <a:pt x="837" y="1014"/>
                    <a:pt x="830" y="1007"/>
                  </a:cubicBezTo>
                  <a:cubicBezTo>
                    <a:pt x="828" y="1004"/>
                    <a:pt x="826" y="1004"/>
                    <a:pt x="825" y="1004"/>
                  </a:cubicBezTo>
                  <a:cubicBezTo>
                    <a:pt x="822" y="1004"/>
                    <a:pt x="821" y="1007"/>
                    <a:pt x="816" y="1007"/>
                  </a:cubicBezTo>
                  <a:cubicBezTo>
                    <a:pt x="788" y="965"/>
                    <a:pt x="740" y="937"/>
                    <a:pt x="684" y="937"/>
                  </a:cubicBezTo>
                  <a:cubicBezTo>
                    <a:pt x="691" y="930"/>
                    <a:pt x="691" y="923"/>
                    <a:pt x="698" y="923"/>
                  </a:cubicBezTo>
                  <a:cubicBezTo>
                    <a:pt x="684" y="916"/>
                    <a:pt x="649" y="916"/>
                    <a:pt x="670" y="909"/>
                  </a:cubicBezTo>
                  <a:lnTo>
                    <a:pt x="607" y="888"/>
                  </a:lnTo>
                  <a:lnTo>
                    <a:pt x="586" y="881"/>
                  </a:lnTo>
                  <a:cubicBezTo>
                    <a:pt x="579" y="874"/>
                    <a:pt x="572" y="874"/>
                    <a:pt x="558" y="874"/>
                  </a:cubicBezTo>
                  <a:cubicBezTo>
                    <a:pt x="556" y="872"/>
                    <a:pt x="553" y="871"/>
                    <a:pt x="549" y="871"/>
                  </a:cubicBezTo>
                  <a:cubicBezTo>
                    <a:pt x="543" y="871"/>
                    <a:pt x="535" y="874"/>
                    <a:pt x="530" y="874"/>
                  </a:cubicBezTo>
                  <a:lnTo>
                    <a:pt x="509" y="888"/>
                  </a:lnTo>
                  <a:cubicBezTo>
                    <a:pt x="495" y="895"/>
                    <a:pt x="475" y="909"/>
                    <a:pt x="447" y="916"/>
                  </a:cubicBezTo>
                  <a:cubicBezTo>
                    <a:pt x="447" y="923"/>
                    <a:pt x="468" y="930"/>
                    <a:pt x="447" y="930"/>
                  </a:cubicBezTo>
                  <a:cubicBezTo>
                    <a:pt x="433" y="937"/>
                    <a:pt x="356" y="958"/>
                    <a:pt x="384" y="979"/>
                  </a:cubicBezTo>
                  <a:cubicBezTo>
                    <a:pt x="379" y="980"/>
                    <a:pt x="375" y="981"/>
                    <a:pt x="371" y="981"/>
                  </a:cubicBezTo>
                  <a:cubicBezTo>
                    <a:pt x="364" y="981"/>
                    <a:pt x="358" y="979"/>
                    <a:pt x="354" y="979"/>
                  </a:cubicBezTo>
                  <a:cubicBezTo>
                    <a:pt x="351" y="979"/>
                    <a:pt x="349" y="981"/>
                    <a:pt x="349" y="986"/>
                  </a:cubicBezTo>
                  <a:cubicBezTo>
                    <a:pt x="345" y="980"/>
                    <a:pt x="342" y="978"/>
                    <a:pt x="340" y="978"/>
                  </a:cubicBezTo>
                  <a:cubicBezTo>
                    <a:pt x="333" y="978"/>
                    <a:pt x="331" y="990"/>
                    <a:pt x="333" y="997"/>
                  </a:cubicBezTo>
                  <a:lnTo>
                    <a:pt x="333" y="997"/>
                  </a:lnTo>
                  <a:cubicBezTo>
                    <a:pt x="330" y="993"/>
                    <a:pt x="326" y="993"/>
                    <a:pt x="322" y="993"/>
                  </a:cubicBezTo>
                  <a:cubicBezTo>
                    <a:pt x="318" y="993"/>
                    <a:pt x="314" y="993"/>
                    <a:pt x="314" y="986"/>
                  </a:cubicBezTo>
                  <a:lnTo>
                    <a:pt x="279" y="1014"/>
                  </a:lnTo>
                  <a:cubicBezTo>
                    <a:pt x="264" y="1019"/>
                    <a:pt x="253" y="1024"/>
                    <a:pt x="243" y="1024"/>
                  </a:cubicBezTo>
                  <a:cubicBezTo>
                    <a:pt x="239" y="1024"/>
                    <a:pt x="235" y="1023"/>
                    <a:pt x="230" y="1021"/>
                  </a:cubicBezTo>
                  <a:cubicBezTo>
                    <a:pt x="216" y="1014"/>
                    <a:pt x="210" y="1000"/>
                    <a:pt x="216" y="979"/>
                  </a:cubicBezTo>
                  <a:cubicBezTo>
                    <a:pt x="216" y="965"/>
                    <a:pt x="223" y="944"/>
                    <a:pt x="230" y="923"/>
                  </a:cubicBezTo>
                  <a:cubicBezTo>
                    <a:pt x="230" y="874"/>
                    <a:pt x="230" y="832"/>
                    <a:pt x="244" y="791"/>
                  </a:cubicBezTo>
                  <a:cubicBezTo>
                    <a:pt x="251" y="770"/>
                    <a:pt x="258" y="749"/>
                    <a:pt x="265" y="728"/>
                  </a:cubicBezTo>
                  <a:lnTo>
                    <a:pt x="272" y="693"/>
                  </a:lnTo>
                  <a:cubicBezTo>
                    <a:pt x="279" y="686"/>
                    <a:pt x="279" y="679"/>
                    <a:pt x="279" y="665"/>
                  </a:cubicBezTo>
                  <a:cubicBezTo>
                    <a:pt x="279" y="658"/>
                    <a:pt x="272" y="644"/>
                    <a:pt x="272" y="637"/>
                  </a:cubicBezTo>
                  <a:cubicBezTo>
                    <a:pt x="258" y="630"/>
                    <a:pt x="251" y="623"/>
                    <a:pt x="244" y="609"/>
                  </a:cubicBezTo>
                  <a:cubicBezTo>
                    <a:pt x="240" y="609"/>
                    <a:pt x="235" y="606"/>
                    <a:pt x="228" y="606"/>
                  </a:cubicBezTo>
                  <a:cubicBezTo>
                    <a:pt x="225" y="606"/>
                    <a:pt x="221" y="607"/>
                    <a:pt x="216" y="609"/>
                  </a:cubicBezTo>
                  <a:cubicBezTo>
                    <a:pt x="223" y="595"/>
                    <a:pt x="189" y="574"/>
                    <a:pt x="182" y="567"/>
                  </a:cubicBezTo>
                  <a:lnTo>
                    <a:pt x="182" y="567"/>
                  </a:lnTo>
                  <a:cubicBezTo>
                    <a:pt x="189" y="574"/>
                    <a:pt x="189" y="581"/>
                    <a:pt x="189" y="588"/>
                  </a:cubicBezTo>
                  <a:cubicBezTo>
                    <a:pt x="182" y="574"/>
                    <a:pt x="168" y="567"/>
                    <a:pt x="175" y="567"/>
                  </a:cubicBezTo>
                  <a:cubicBezTo>
                    <a:pt x="177" y="569"/>
                    <a:pt x="179" y="569"/>
                    <a:pt x="180" y="569"/>
                  </a:cubicBezTo>
                  <a:cubicBezTo>
                    <a:pt x="184" y="569"/>
                    <a:pt x="177" y="560"/>
                    <a:pt x="189" y="560"/>
                  </a:cubicBezTo>
                  <a:cubicBezTo>
                    <a:pt x="159" y="560"/>
                    <a:pt x="150" y="521"/>
                    <a:pt x="135" y="521"/>
                  </a:cubicBezTo>
                  <a:cubicBezTo>
                    <a:pt x="132" y="521"/>
                    <a:pt x="129" y="522"/>
                    <a:pt x="126" y="526"/>
                  </a:cubicBezTo>
                  <a:cubicBezTo>
                    <a:pt x="133" y="491"/>
                    <a:pt x="119" y="505"/>
                    <a:pt x="91" y="491"/>
                  </a:cubicBezTo>
                  <a:cubicBezTo>
                    <a:pt x="119" y="484"/>
                    <a:pt x="35" y="449"/>
                    <a:pt x="77" y="449"/>
                  </a:cubicBezTo>
                  <a:cubicBezTo>
                    <a:pt x="63" y="442"/>
                    <a:pt x="56" y="435"/>
                    <a:pt x="49" y="421"/>
                  </a:cubicBezTo>
                  <a:cubicBezTo>
                    <a:pt x="49" y="414"/>
                    <a:pt x="56" y="414"/>
                    <a:pt x="49" y="414"/>
                  </a:cubicBezTo>
                  <a:cubicBezTo>
                    <a:pt x="44" y="414"/>
                    <a:pt x="37" y="417"/>
                    <a:pt x="34" y="417"/>
                  </a:cubicBezTo>
                  <a:cubicBezTo>
                    <a:pt x="33" y="417"/>
                    <a:pt x="33" y="416"/>
                    <a:pt x="35" y="414"/>
                  </a:cubicBezTo>
                  <a:cubicBezTo>
                    <a:pt x="42" y="414"/>
                    <a:pt x="42" y="414"/>
                    <a:pt x="35" y="407"/>
                  </a:cubicBezTo>
                  <a:lnTo>
                    <a:pt x="49" y="407"/>
                  </a:lnTo>
                  <a:cubicBezTo>
                    <a:pt x="56" y="407"/>
                    <a:pt x="77" y="400"/>
                    <a:pt x="77" y="393"/>
                  </a:cubicBezTo>
                  <a:cubicBezTo>
                    <a:pt x="82" y="401"/>
                    <a:pt x="91" y="404"/>
                    <a:pt x="101" y="404"/>
                  </a:cubicBezTo>
                  <a:cubicBezTo>
                    <a:pt x="116" y="404"/>
                    <a:pt x="134" y="397"/>
                    <a:pt x="147" y="393"/>
                  </a:cubicBezTo>
                  <a:cubicBezTo>
                    <a:pt x="140" y="393"/>
                    <a:pt x="126" y="379"/>
                    <a:pt x="140" y="379"/>
                  </a:cubicBezTo>
                  <a:cubicBezTo>
                    <a:pt x="140" y="386"/>
                    <a:pt x="147" y="386"/>
                    <a:pt x="147" y="393"/>
                  </a:cubicBezTo>
                  <a:cubicBezTo>
                    <a:pt x="152" y="394"/>
                    <a:pt x="157" y="395"/>
                    <a:pt x="162" y="395"/>
                  </a:cubicBezTo>
                  <a:cubicBezTo>
                    <a:pt x="184" y="395"/>
                    <a:pt x="203" y="384"/>
                    <a:pt x="203" y="372"/>
                  </a:cubicBezTo>
                  <a:cubicBezTo>
                    <a:pt x="217" y="377"/>
                    <a:pt x="232" y="379"/>
                    <a:pt x="245" y="379"/>
                  </a:cubicBezTo>
                  <a:cubicBezTo>
                    <a:pt x="270" y="379"/>
                    <a:pt x="289" y="372"/>
                    <a:pt x="293" y="358"/>
                  </a:cubicBezTo>
                  <a:cubicBezTo>
                    <a:pt x="301" y="364"/>
                    <a:pt x="307" y="366"/>
                    <a:pt x="311" y="366"/>
                  </a:cubicBezTo>
                  <a:cubicBezTo>
                    <a:pt x="318" y="366"/>
                    <a:pt x="321" y="360"/>
                    <a:pt x="321" y="351"/>
                  </a:cubicBezTo>
                  <a:cubicBezTo>
                    <a:pt x="335" y="358"/>
                    <a:pt x="342" y="358"/>
                    <a:pt x="349" y="358"/>
                  </a:cubicBezTo>
                  <a:cubicBezTo>
                    <a:pt x="370" y="358"/>
                    <a:pt x="384" y="351"/>
                    <a:pt x="391" y="344"/>
                  </a:cubicBezTo>
                  <a:cubicBezTo>
                    <a:pt x="398" y="337"/>
                    <a:pt x="398" y="330"/>
                    <a:pt x="405" y="323"/>
                  </a:cubicBezTo>
                  <a:cubicBezTo>
                    <a:pt x="405" y="316"/>
                    <a:pt x="405" y="316"/>
                    <a:pt x="405" y="309"/>
                  </a:cubicBezTo>
                  <a:cubicBezTo>
                    <a:pt x="405" y="302"/>
                    <a:pt x="405" y="288"/>
                    <a:pt x="405" y="281"/>
                  </a:cubicBezTo>
                  <a:cubicBezTo>
                    <a:pt x="440" y="281"/>
                    <a:pt x="412" y="191"/>
                    <a:pt x="461" y="177"/>
                  </a:cubicBezTo>
                  <a:cubicBezTo>
                    <a:pt x="447" y="170"/>
                    <a:pt x="475" y="163"/>
                    <a:pt x="461" y="142"/>
                  </a:cubicBezTo>
                  <a:cubicBezTo>
                    <a:pt x="475" y="135"/>
                    <a:pt x="482" y="114"/>
                    <a:pt x="482" y="100"/>
                  </a:cubicBezTo>
                  <a:cubicBezTo>
                    <a:pt x="495" y="93"/>
                    <a:pt x="502" y="79"/>
                    <a:pt x="509" y="65"/>
                  </a:cubicBezTo>
                  <a:cubicBezTo>
                    <a:pt x="523" y="51"/>
                    <a:pt x="523" y="44"/>
                    <a:pt x="530" y="30"/>
                  </a:cubicBezTo>
                  <a:cubicBezTo>
                    <a:pt x="544" y="44"/>
                    <a:pt x="544" y="44"/>
                    <a:pt x="544" y="44"/>
                  </a:cubicBezTo>
                  <a:cubicBezTo>
                    <a:pt x="551" y="44"/>
                    <a:pt x="558" y="44"/>
                    <a:pt x="565" y="51"/>
                  </a:cubicBezTo>
                  <a:cubicBezTo>
                    <a:pt x="565" y="44"/>
                    <a:pt x="551" y="37"/>
                    <a:pt x="572" y="30"/>
                  </a:cubicBezTo>
                  <a:lnTo>
                    <a:pt x="572" y="30"/>
                  </a:lnTo>
                  <a:cubicBezTo>
                    <a:pt x="565" y="44"/>
                    <a:pt x="572" y="44"/>
                    <a:pt x="579" y="44"/>
                  </a:cubicBezTo>
                  <a:cubicBezTo>
                    <a:pt x="574" y="37"/>
                    <a:pt x="574" y="35"/>
                    <a:pt x="577" y="35"/>
                  </a:cubicBezTo>
                  <a:cubicBezTo>
                    <a:pt x="581" y="35"/>
                    <a:pt x="593" y="44"/>
                    <a:pt x="593" y="44"/>
                  </a:cubicBezTo>
                  <a:cubicBezTo>
                    <a:pt x="586" y="37"/>
                    <a:pt x="593" y="37"/>
                    <a:pt x="600" y="37"/>
                  </a:cubicBezTo>
                  <a:cubicBezTo>
                    <a:pt x="591" y="14"/>
                    <a:pt x="574" y="3"/>
                    <a:pt x="559" y="3"/>
                  </a:cubicBezTo>
                  <a:cubicBezTo>
                    <a:pt x="551" y="3"/>
                    <a:pt x="544" y="5"/>
                    <a:pt x="537" y="9"/>
                  </a:cubicBezTo>
                  <a:cubicBezTo>
                    <a:pt x="544" y="3"/>
                    <a:pt x="537" y="3"/>
                    <a:pt x="530" y="3"/>
                  </a:cubicBezTo>
                  <a:cubicBezTo>
                    <a:pt x="529" y="1"/>
                    <a:pt x="527" y="1"/>
                    <a:pt x="526" y="1"/>
                  </a:cubicBezTo>
                  <a:close/>
                </a:path>
              </a:pathLst>
            </a:custGeom>
            <a:solidFill>
              <a:srgbClr val="C4B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41"/>
            <p:cNvSpPr/>
            <p:nvPr/>
          </p:nvSpPr>
          <p:spPr>
            <a:xfrm>
              <a:off x="2724425" y="272862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C4B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41"/>
            <p:cNvSpPr/>
            <p:nvPr/>
          </p:nvSpPr>
          <p:spPr>
            <a:xfrm>
              <a:off x="2600475" y="2727250"/>
              <a:ext cx="13275" cy="13625"/>
            </a:xfrm>
            <a:custGeom>
              <a:rect b="b" l="l" r="r" t="t"/>
              <a:pathLst>
                <a:path extrusionOk="0" h="545" w="531">
                  <a:moveTo>
                    <a:pt x="203" y="0"/>
                  </a:moveTo>
                  <a:lnTo>
                    <a:pt x="182" y="7"/>
                  </a:lnTo>
                  <a:lnTo>
                    <a:pt x="154" y="14"/>
                  </a:lnTo>
                  <a:lnTo>
                    <a:pt x="140" y="14"/>
                  </a:lnTo>
                  <a:lnTo>
                    <a:pt x="126" y="21"/>
                  </a:lnTo>
                  <a:lnTo>
                    <a:pt x="119" y="28"/>
                  </a:lnTo>
                  <a:lnTo>
                    <a:pt x="105" y="35"/>
                  </a:lnTo>
                  <a:lnTo>
                    <a:pt x="84" y="49"/>
                  </a:lnTo>
                  <a:lnTo>
                    <a:pt x="77" y="56"/>
                  </a:lnTo>
                  <a:lnTo>
                    <a:pt x="63" y="70"/>
                  </a:lnTo>
                  <a:lnTo>
                    <a:pt x="56" y="77"/>
                  </a:lnTo>
                  <a:lnTo>
                    <a:pt x="42" y="91"/>
                  </a:lnTo>
                  <a:lnTo>
                    <a:pt x="28" y="105"/>
                  </a:lnTo>
                  <a:lnTo>
                    <a:pt x="21" y="112"/>
                  </a:lnTo>
                  <a:lnTo>
                    <a:pt x="14" y="126"/>
                  </a:lnTo>
                  <a:lnTo>
                    <a:pt x="7" y="133"/>
                  </a:lnTo>
                  <a:lnTo>
                    <a:pt x="0" y="147"/>
                  </a:lnTo>
                  <a:lnTo>
                    <a:pt x="0" y="161"/>
                  </a:lnTo>
                  <a:lnTo>
                    <a:pt x="0" y="175"/>
                  </a:lnTo>
                  <a:lnTo>
                    <a:pt x="0" y="189"/>
                  </a:lnTo>
                  <a:lnTo>
                    <a:pt x="0" y="195"/>
                  </a:lnTo>
                  <a:lnTo>
                    <a:pt x="0" y="209"/>
                  </a:lnTo>
                  <a:lnTo>
                    <a:pt x="0" y="223"/>
                  </a:lnTo>
                  <a:lnTo>
                    <a:pt x="0" y="237"/>
                  </a:lnTo>
                  <a:lnTo>
                    <a:pt x="0" y="251"/>
                  </a:lnTo>
                  <a:lnTo>
                    <a:pt x="0" y="272"/>
                  </a:lnTo>
                  <a:lnTo>
                    <a:pt x="0" y="300"/>
                  </a:lnTo>
                  <a:lnTo>
                    <a:pt x="0" y="314"/>
                  </a:lnTo>
                  <a:lnTo>
                    <a:pt x="0" y="328"/>
                  </a:lnTo>
                  <a:lnTo>
                    <a:pt x="0" y="335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0" y="377"/>
                  </a:lnTo>
                  <a:lnTo>
                    <a:pt x="0" y="391"/>
                  </a:lnTo>
                  <a:lnTo>
                    <a:pt x="7" y="405"/>
                  </a:lnTo>
                  <a:lnTo>
                    <a:pt x="14" y="412"/>
                  </a:lnTo>
                  <a:lnTo>
                    <a:pt x="21" y="426"/>
                  </a:lnTo>
                  <a:lnTo>
                    <a:pt x="28" y="440"/>
                  </a:lnTo>
                  <a:lnTo>
                    <a:pt x="49" y="467"/>
                  </a:lnTo>
                  <a:lnTo>
                    <a:pt x="56" y="481"/>
                  </a:lnTo>
                  <a:lnTo>
                    <a:pt x="70" y="488"/>
                  </a:lnTo>
                  <a:lnTo>
                    <a:pt x="77" y="495"/>
                  </a:lnTo>
                  <a:lnTo>
                    <a:pt x="91" y="509"/>
                  </a:lnTo>
                  <a:lnTo>
                    <a:pt x="98" y="516"/>
                  </a:lnTo>
                  <a:lnTo>
                    <a:pt x="112" y="523"/>
                  </a:lnTo>
                  <a:lnTo>
                    <a:pt x="119" y="523"/>
                  </a:lnTo>
                  <a:lnTo>
                    <a:pt x="133" y="530"/>
                  </a:lnTo>
                  <a:lnTo>
                    <a:pt x="140" y="537"/>
                  </a:lnTo>
                  <a:lnTo>
                    <a:pt x="154" y="544"/>
                  </a:lnTo>
                  <a:lnTo>
                    <a:pt x="321" y="544"/>
                  </a:lnTo>
                  <a:lnTo>
                    <a:pt x="349" y="537"/>
                  </a:lnTo>
                  <a:lnTo>
                    <a:pt x="391" y="537"/>
                  </a:lnTo>
                  <a:lnTo>
                    <a:pt x="398" y="530"/>
                  </a:lnTo>
                  <a:lnTo>
                    <a:pt x="426" y="530"/>
                  </a:lnTo>
                  <a:lnTo>
                    <a:pt x="440" y="523"/>
                  </a:lnTo>
                  <a:lnTo>
                    <a:pt x="454" y="523"/>
                  </a:lnTo>
                  <a:lnTo>
                    <a:pt x="461" y="516"/>
                  </a:lnTo>
                  <a:lnTo>
                    <a:pt x="475" y="502"/>
                  </a:lnTo>
                  <a:lnTo>
                    <a:pt x="481" y="495"/>
                  </a:lnTo>
                  <a:lnTo>
                    <a:pt x="488" y="495"/>
                  </a:lnTo>
                  <a:lnTo>
                    <a:pt x="495" y="488"/>
                  </a:lnTo>
                  <a:lnTo>
                    <a:pt x="502" y="488"/>
                  </a:lnTo>
                  <a:lnTo>
                    <a:pt x="509" y="474"/>
                  </a:lnTo>
                  <a:lnTo>
                    <a:pt x="523" y="461"/>
                  </a:lnTo>
                  <a:lnTo>
                    <a:pt x="530" y="454"/>
                  </a:lnTo>
                  <a:lnTo>
                    <a:pt x="530" y="440"/>
                  </a:lnTo>
                  <a:lnTo>
                    <a:pt x="530" y="433"/>
                  </a:lnTo>
                  <a:lnTo>
                    <a:pt x="530" y="426"/>
                  </a:lnTo>
                  <a:lnTo>
                    <a:pt x="530" y="377"/>
                  </a:lnTo>
                  <a:lnTo>
                    <a:pt x="530" y="349"/>
                  </a:lnTo>
                  <a:lnTo>
                    <a:pt x="516" y="279"/>
                  </a:lnTo>
                  <a:lnTo>
                    <a:pt x="516" y="230"/>
                  </a:lnTo>
                  <a:lnTo>
                    <a:pt x="516" y="216"/>
                  </a:lnTo>
                  <a:lnTo>
                    <a:pt x="530" y="202"/>
                  </a:lnTo>
                  <a:lnTo>
                    <a:pt x="530" y="195"/>
                  </a:lnTo>
                  <a:lnTo>
                    <a:pt x="495" y="195"/>
                  </a:lnTo>
                  <a:lnTo>
                    <a:pt x="461" y="202"/>
                  </a:lnTo>
                  <a:lnTo>
                    <a:pt x="391" y="202"/>
                  </a:lnTo>
                  <a:lnTo>
                    <a:pt x="342" y="209"/>
                  </a:lnTo>
                  <a:lnTo>
                    <a:pt x="293" y="209"/>
                  </a:lnTo>
                  <a:lnTo>
                    <a:pt x="272" y="216"/>
                  </a:lnTo>
                  <a:lnTo>
                    <a:pt x="265" y="216"/>
                  </a:lnTo>
                  <a:lnTo>
                    <a:pt x="265" y="223"/>
                  </a:lnTo>
                  <a:lnTo>
                    <a:pt x="265" y="237"/>
                  </a:lnTo>
                  <a:lnTo>
                    <a:pt x="265" y="251"/>
                  </a:lnTo>
                  <a:lnTo>
                    <a:pt x="265" y="272"/>
                  </a:lnTo>
                  <a:lnTo>
                    <a:pt x="265" y="293"/>
                  </a:lnTo>
                  <a:lnTo>
                    <a:pt x="265" y="300"/>
                  </a:lnTo>
                  <a:lnTo>
                    <a:pt x="265" y="307"/>
                  </a:lnTo>
                  <a:lnTo>
                    <a:pt x="265" y="314"/>
                  </a:lnTo>
                  <a:lnTo>
                    <a:pt x="398" y="314"/>
                  </a:lnTo>
                  <a:lnTo>
                    <a:pt x="398" y="321"/>
                  </a:lnTo>
                  <a:lnTo>
                    <a:pt x="398" y="335"/>
                  </a:lnTo>
                  <a:lnTo>
                    <a:pt x="398" y="356"/>
                  </a:lnTo>
                  <a:lnTo>
                    <a:pt x="398" y="370"/>
                  </a:lnTo>
                  <a:lnTo>
                    <a:pt x="398" y="384"/>
                  </a:lnTo>
                  <a:lnTo>
                    <a:pt x="398" y="391"/>
                  </a:lnTo>
                  <a:lnTo>
                    <a:pt x="391" y="398"/>
                  </a:lnTo>
                  <a:lnTo>
                    <a:pt x="384" y="398"/>
                  </a:lnTo>
                  <a:lnTo>
                    <a:pt x="370" y="405"/>
                  </a:lnTo>
                  <a:lnTo>
                    <a:pt x="328" y="419"/>
                  </a:lnTo>
                  <a:lnTo>
                    <a:pt x="216" y="419"/>
                  </a:lnTo>
                  <a:lnTo>
                    <a:pt x="209" y="412"/>
                  </a:lnTo>
                  <a:lnTo>
                    <a:pt x="189" y="398"/>
                  </a:lnTo>
                  <a:lnTo>
                    <a:pt x="182" y="391"/>
                  </a:lnTo>
                  <a:lnTo>
                    <a:pt x="175" y="377"/>
                  </a:lnTo>
                  <a:lnTo>
                    <a:pt x="168" y="370"/>
                  </a:lnTo>
                  <a:lnTo>
                    <a:pt x="154" y="349"/>
                  </a:lnTo>
                  <a:lnTo>
                    <a:pt x="154" y="335"/>
                  </a:lnTo>
                  <a:lnTo>
                    <a:pt x="147" y="321"/>
                  </a:lnTo>
                  <a:lnTo>
                    <a:pt x="147" y="307"/>
                  </a:lnTo>
                  <a:lnTo>
                    <a:pt x="147" y="293"/>
                  </a:lnTo>
                  <a:lnTo>
                    <a:pt x="147" y="251"/>
                  </a:lnTo>
                  <a:lnTo>
                    <a:pt x="147" y="230"/>
                  </a:lnTo>
                  <a:lnTo>
                    <a:pt x="147" y="216"/>
                  </a:lnTo>
                  <a:lnTo>
                    <a:pt x="147" y="202"/>
                  </a:lnTo>
                  <a:lnTo>
                    <a:pt x="147" y="195"/>
                  </a:lnTo>
                  <a:lnTo>
                    <a:pt x="154" y="182"/>
                  </a:lnTo>
                  <a:lnTo>
                    <a:pt x="154" y="175"/>
                  </a:lnTo>
                  <a:lnTo>
                    <a:pt x="161" y="161"/>
                  </a:lnTo>
                  <a:lnTo>
                    <a:pt x="168" y="154"/>
                  </a:lnTo>
                  <a:lnTo>
                    <a:pt x="182" y="147"/>
                  </a:lnTo>
                  <a:lnTo>
                    <a:pt x="189" y="133"/>
                  </a:lnTo>
                  <a:lnTo>
                    <a:pt x="209" y="119"/>
                  </a:lnTo>
                  <a:lnTo>
                    <a:pt x="356" y="119"/>
                  </a:lnTo>
                  <a:lnTo>
                    <a:pt x="370" y="126"/>
                  </a:lnTo>
                  <a:lnTo>
                    <a:pt x="377" y="133"/>
                  </a:lnTo>
                  <a:lnTo>
                    <a:pt x="391" y="133"/>
                  </a:lnTo>
                  <a:lnTo>
                    <a:pt x="398" y="126"/>
                  </a:lnTo>
                  <a:lnTo>
                    <a:pt x="405" y="119"/>
                  </a:lnTo>
                  <a:lnTo>
                    <a:pt x="412" y="112"/>
                  </a:lnTo>
                  <a:lnTo>
                    <a:pt x="426" y="98"/>
                  </a:lnTo>
                  <a:lnTo>
                    <a:pt x="447" y="77"/>
                  </a:lnTo>
                  <a:lnTo>
                    <a:pt x="454" y="63"/>
                  </a:lnTo>
                  <a:lnTo>
                    <a:pt x="454" y="56"/>
                  </a:lnTo>
                  <a:lnTo>
                    <a:pt x="454" y="49"/>
                  </a:lnTo>
                  <a:lnTo>
                    <a:pt x="454" y="42"/>
                  </a:lnTo>
                  <a:lnTo>
                    <a:pt x="454" y="35"/>
                  </a:lnTo>
                  <a:lnTo>
                    <a:pt x="447" y="35"/>
                  </a:lnTo>
                  <a:lnTo>
                    <a:pt x="440" y="28"/>
                  </a:lnTo>
                  <a:lnTo>
                    <a:pt x="426" y="28"/>
                  </a:lnTo>
                  <a:lnTo>
                    <a:pt x="419" y="21"/>
                  </a:lnTo>
                  <a:lnTo>
                    <a:pt x="412" y="14"/>
                  </a:lnTo>
                  <a:lnTo>
                    <a:pt x="398" y="14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C4B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41"/>
            <p:cNvSpPr/>
            <p:nvPr/>
          </p:nvSpPr>
          <p:spPr>
            <a:xfrm>
              <a:off x="2615650" y="2725675"/>
              <a:ext cx="14825" cy="13800"/>
            </a:xfrm>
            <a:custGeom>
              <a:rect b="b" l="l" r="r" t="t"/>
              <a:pathLst>
                <a:path extrusionOk="0" h="552" w="593">
                  <a:moveTo>
                    <a:pt x="349" y="119"/>
                  </a:moveTo>
                  <a:lnTo>
                    <a:pt x="370" y="126"/>
                  </a:lnTo>
                  <a:lnTo>
                    <a:pt x="377" y="133"/>
                  </a:lnTo>
                  <a:lnTo>
                    <a:pt x="391" y="147"/>
                  </a:lnTo>
                  <a:lnTo>
                    <a:pt x="398" y="154"/>
                  </a:lnTo>
                  <a:lnTo>
                    <a:pt x="412" y="168"/>
                  </a:lnTo>
                  <a:lnTo>
                    <a:pt x="418" y="175"/>
                  </a:lnTo>
                  <a:lnTo>
                    <a:pt x="425" y="189"/>
                  </a:lnTo>
                  <a:lnTo>
                    <a:pt x="425" y="203"/>
                  </a:lnTo>
                  <a:lnTo>
                    <a:pt x="432" y="224"/>
                  </a:lnTo>
                  <a:lnTo>
                    <a:pt x="432" y="238"/>
                  </a:lnTo>
                  <a:lnTo>
                    <a:pt x="432" y="245"/>
                  </a:lnTo>
                  <a:lnTo>
                    <a:pt x="432" y="258"/>
                  </a:lnTo>
                  <a:lnTo>
                    <a:pt x="425" y="252"/>
                  </a:lnTo>
                  <a:lnTo>
                    <a:pt x="425" y="286"/>
                  </a:lnTo>
                  <a:lnTo>
                    <a:pt x="425" y="300"/>
                  </a:lnTo>
                  <a:lnTo>
                    <a:pt x="425" y="314"/>
                  </a:lnTo>
                  <a:lnTo>
                    <a:pt x="418" y="328"/>
                  </a:lnTo>
                  <a:lnTo>
                    <a:pt x="418" y="342"/>
                  </a:lnTo>
                  <a:lnTo>
                    <a:pt x="405" y="356"/>
                  </a:lnTo>
                  <a:lnTo>
                    <a:pt x="398" y="363"/>
                  </a:lnTo>
                  <a:lnTo>
                    <a:pt x="391" y="377"/>
                  </a:lnTo>
                  <a:lnTo>
                    <a:pt x="384" y="384"/>
                  </a:lnTo>
                  <a:lnTo>
                    <a:pt x="363" y="398"/>
                  </a:lnTo>
                  <a:lnTo>
                    <a:pt x="356" y="405"/>
                  </a:lnTo>
                  <a:lnTo>
                    <a:pt x="342" y="412"/>
                  </a:lnTo>
                  <a:lnTo>
                    <a:pt x="237" y="412"/>
                  </a:lnTo>
                  <a:lnTo>
                    <a:pt x="223" y="405"/>
                  </a:lnTo>
                  <a:lnTo>
                    <a:pt x="209" y="398"/>
                  </a:lnTo>
                  <a:lnTo>
                    <a:pt x="195" y="391"/>
                  </a:lnTo>
                  <a:lnTo>
                    <a:pt x="188" y="377"/>
                  </a:lnTo>
                  <a:lnTo>
                    <a:pt x="174" y="370"/>
                  </a:lnTo>
                  <a:lnTo>
                    <a:pt x="167" y="363"/>
                  </a:lnTo>
                  <a:lnTo>
                    <a:pt x="160" y="356"/>
                  </a:lnTo>
                  <a:lnTo>
                    <a:pt x="160" y="349"/>
                  </a:lnTo>
                  <a:lnTo>
                    <a:pt x="160" y="342"/>
                  </a:lnTo>
                  <a:lnTo>
                    <a:pt x="160" y="335"/>
                  </a:lnTo>
                  <a:lnTo>
                    <a:pt x="153" y="321"/>
                  </a:lnTo>
                  <a:lnTo>
                    <a:pt x="153" y="314"/>
                  </a:lnTo>
                  <a:lnTo>
                    <a:pt x="153" y="307"/>
                  </a:lnTo>
                  <a:lnTo>
                    <a:pt x="153" y="293"/>
                  </a:lnTo>
                  <a:lnTo>
                    <a:pt x="153" y="279"/>
                  </a:lnTo>
                  <a:lnTo>
                    <a:pt x="153" y="238"/>
                  </a:lnTo>
                  <a:lnTo>
                    <a:pt x="153" y="231"/>
                  </a:lnTo>
                  <a:lnTo>
                    <a:pt x="153" y="217"/>
                  </a:lnTo>
                  <a:lnTo>
                    <a:pt x="160" y="203"/>
                  </a:lnTo>
                  <a:lnTo>
                    <a:pt x="160" y="196"/>
                  </a:lnTo>
                  <a:lnTo>
                    <a:pt x="160" y="189"/>
                  </a:lnTo>
                  <a:lnTo>
                    <a:pt x="174" y="175"/>
                  </a:lnTo>
                  <a:lnTo>
                    <a:pt x="181" y="168"/>
                  </a:lnTo>
                  <a:lnTo>
                    <a:pt x="188" y="154"/>
                  </a:lnTo>
                  <a:lnTo>
                    <a:pt x="202" y="147"/>
                  </a:lnTo>
                  <a:lnTo>
                    <a:pt x="216" y="133"/>
                  </a:lnTo>
                  <a:lnTo>
                    <a:pt x="230" y="126"/>
                  </a:lnTo>
                  <a:lnTo>
                    <a:pt x="244" y="119"/>
                  </a:lnTo>
                  <a:close/>
                  <a:moveTo>
                    <a:pt x="230" y="0"/>
                  </a:moveTo>
                  <a:lnTo>
                    <a:pt x="195" y="7"/>
                  </a:lnTo>
                  <a:lnTo>
                    <a:pt x="181" y="7"/>
                  </a:lnTo>
                  <a:lnTo>
                    <a:pt x="153" y="14"/>
                  </a:lnTo>
                  <a:lnTo>
                    <a:pt x="140" y="14"/>
                  </a:lnTo>
                  <a:lnTo>
                    <a:pt x="133" y="21"/>
                  </a:lnTo>
                  <a:lnTo>
                    <a:pt x="119" y="21"/>
                  </a:lnTo>
                  <a:lnTo>
                    <a:pt x="105" y="35"/>
                  </a:lnTo>
                  <a:lnTo>
                    <a:pt x="98" y="42"/>
                  </a:lnTo>
                  <a:lnTo>
                    <a:pt x="84" y="49"/>
                  </a:lnTo>
                  <a:lnTo>
                    <a:pt x="77" y="56"/>
                  </a:lnTo>
                  <a:lnTo>
                    <a:pt x="56" y="70"/>
                  </a:lnTo>
                  <a:lnTo>
                    <a:pt x="49" y="77"/>
                  </a:lnTo>
                  <a:lnTo>
                    <a:pt x="35" y="91"/>
                  </a:lnTo>
                  <a:lnTo>
                    <a:pt x="28" y="98"/>
                  </a:lnTo>
                  <a:lnTo>
                    <a:pt x="21" y="112"/>
                  </a:lnTo>
                  <a:lnTo>
                    <a:pt x="21" y="119"/>
                  </a:lnTo>
                  <a:lnTo>
                    <a:pt x="14" y="126"/>
                  </a:lnTo>
                  <a:lnTo>
                    <a:pt x="0" y="147"/>
                  </a:lnTo>
                  <a:lnTo>
                    <a:pt x="0" y="161"/>
                  </a:lnTo>
                  <a:lnTo>
                    <a:pt x="0" y="168"/>
                  </a:lnTo>
                  <a:lnTo>
                    <a:pt x="0" y="182"/>
                  </a:lnTo>
                  <a:lnTo>
                    <a:pt x="0" y="196"/>
                  </a:lnTo>
                  <a:lnTo>
                    <a:pt x="0" y="210"/>
                  </a:lnTo>
                  <a:lnTo>
                    <a:pt x="0" y="224"/>
                  </a:lnTo>
                  <a:lnTo>
                    <a:pt x="0" y="238"/>
                  </a:lnTo>
                  <a:lnTo>
                    <a:pt x="0" y="252"/>
                  </a:lnTo>
                  <a:lnTo>
                    <a:pt x="0" y="300"/>
                  </a:lnTo>
                  <a:lnTo>
                    <a:pt x="0" y="314"/>
                  </a:lnTo>
                  <a:lnTo>
                    <a:pt x="0" y="328"/>
                  </a:lnTo>
                  <a:lnTo>
                    <a:pt x="0" y="335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0" y="377"/>
                  </a:lnTo>
                  <a:lnTo>
                    <a:pt x="0" y="391"/>
                  </a:lnTo>
                  <a:lnTo>
                    <a:pt x="14" y="405"/>
                  </a:lnTo>
                  <a:lnTo>
                    <a:pt x="28" y="433"/>
                  </a:lnTo>
                  <a:lnTo>
                    <a:pt x="35" y="454"/>
                  </a:lnTo>
                  <a:lnTo>
                    <a:pt x="42" y="461"/>
                  </a:lnTo>
                  <a:lnTo>
                    <a:pt x="49" y="468"/>
                  </a:lnTo>
                  <a:lnTo>
                    <a:pt x="56" y="475"/>
                  </a:lnTo>
                  <a:lnTo>
                    <a:pt x="84" y="496"/>
                  </a:lnTo>
                  <a:lnTo>
                    <a:pt x="91" y="503"/>
                  </a:lnTo>
                  <a:lnTo>
                    <a:pt x="98" y="510"/>
                  </a:lnTo>
                  <a:lnTo>
                    <a:pt x="119" y="517"/>
                  </a:lnTo>
                  <a:lnTo>
                    <a:pt x="133" y="524"/>
                  </a:lnTo>
                  <a:lnTo>
                    <a:pt x="140" y="530"/>
                  </a:lnTo>
                  <a:lnTo>
                    <a:pt x="153" y="530"/>
                  </a:lnTo>
                  <a:lnTo>
                    <a:pt x="181" y="537"/>
                  </a:lnTo>
                  <a:lnTo>
                    <a:pt x="202" y="537"/>
                  </a:lnTo>
                  <a:lnTo>
                    <a:pt x="251" y="551"/>
                  </a:lnTo>
                  <a:lnTo>
                    <a:pt x="321" y="551"/>
                  </a:lnTo>
                  <a:lnTo>
                    <a:pt x="363" y="544"/>
                  </a:lnTo>
                  <a:lnTo>
                    <a:pt x="384" y="544"/>
                  </a:lnTo>
                  <a:lnTo>
                    <a:pt x="398" y="537"/>
                  </a:lnTo>
                  <a:lnTo>
                    <a:pt x="425" y="537"/>
                  </a:lnTo>
                  <a:lnTo>
                    <a:pt x="446" y="524"/>
                  </a:lnTo>
                  <a:lnTo>
                    <a:pt x="460" y="524"/>
                  </a:lnTo>
                  <a:lnTo>
                    <a:pt x="474" y="510"/>
                  </a:lnTo>
                  <a:lnTo>
                    <a:pt x="481" y="510"/>
                  </a:lnTo>
                  <a:lnTo>
                    <a:pt x="495" y="503"/>
                  </a:lnTo>
                  <a:lnTo>
                    <a:pt x="502" y="496"/>
                  </a:lnTo>
                  <a:lnTo>
                    <a:pt x="516" y="482"/>
                  </a:lnTo>
                  <a:lnTo>
                    <a:pt x="523" y="475"/>
                  </a:lnTo>
                  <a:lnTo>
                    <a:pt x="530" y="468"/>
                  </a:lnTo>
                  <a:lnTo>
                    <a:pt x="537" y="454"/>
                  </a:lnTo>
                  <a:lnTo>
                    <a:pt x="551" y="440"/>
                  </a:lnTo>
                  <a:lnTo>
                    <a:pt x="558" y="433"/>
                  </a:lnTo>
                  <a:lnTo>
                    <a:pt x="565" y="419"/>
                  </a:lnTo>
                  <a:lnTo>
                    <a:pt x="572" y="412"/>
                  </a:lnTo>
                  <a:lnTo>
                    <a:pt x="586" y="377"/>
                  </a:lnTo>
                  <a:lnTo>
                    <a:pt x="586" y="363"/>
                  </a:lnTo>
                  <a:lnTo>
                    <a:pt x="593" y="349"/>
                  </a:lnTo>
                  <a:lnTo>
                    <a:pt x="593" y="335"/>
                  </a:lnTo>
                  <a:lnTo>
                    <a:pt x="593" y="293"/>
                  </a:lnTo>
                  <a:lnTo>
                    <a:pt x="593" y="272"/>
                  </a:lnTo>
                  <a:lnTo>
                    <a:pt x="593" y="231"/>
                  </a:lnTo>
                  <a:lnTo>
                    <a:pt x="572" y="203"/>
                  </a:lnTo>
                  <a:lnTo>
                    <a:pt x="572" y="189"/>
                  </a:lnTo>
                  <a:lnTo>
                    <a:pt x="572" y="175"/>
                  </a:lnTo>
                  <a:lnTo>
                    <a:pt x="565" y="154"/>
                  </a:lnTo>
                  <a:lnTo>
                    <a:pt x="565" y="140"/>
                  </a:lnTo>
                  <a:lnTo>
                    <a:pt x="558" y="126"/>
                  </a:lnTo>
                  <a:lnTo>
                    <a:pt x="551" y="119"/>
                  </a:lnTo>
                  <a:lnTo>
                    <a:pt x="544" y="105"/>
                  </a:lnTo>
                  <a:lnTo>
                    <a:pt x="530" y="91"/>
                  </a:lnTo>
                  <a:lnTo>
                    <a:pt x="523" y="84"/>
                  </a:lnTo>
                  <a:lnTo>
                    <a:pt x="516" y="77"/>
                  </a:lnTo>
                  <a:lnTo>
                    <a:pt x="509" y="63"/>
                  </a:lnTo>
                  <a:lnTo>
                    <a:pt x="502" y="56"/>
                  </a:lnTo>
                  <a:lnTo>
                    <a:pt x="488" y="42"/>
                  </a:lnTo>
                  <a:lnTo>
                    <a:pt x="481" y="35"/>
                  </a:lnTo>
                  <a:lnTo>
                    <a:pt x="474" y="28"/>
                  </a:lnTo>
                  <a:lnTo>
                    <a:pt x="460" y="21"/>
                  </a:lnTo>
                  <a:lnTo>
                    <a:pt x="446" y="14"/>
                  </a:lnTo>
                  <a:lnTo>
                    <a:pt x="439" y="7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4B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41"/>
            <p:cNvSpPr/>
            <p:nvPr/>
          </p:nvSpPr>
          <p:spPr>
            <a:xfrm>
              <a:off x="2639350" y="2721675"/>
              <a:ext cx="11000" cy="14300"/>
            </a:xfrm>
            <a:custGeom>
              <a:rect b="b" l="l" r="r" t="t"/>
              <a:pathLst>
                <a:path extrusionOk="0" h="572" w="440">
                  <a:moveTo>
                    <a:pt x="398" y="0"/>
                  </a:moveTo>
                  <a:lnTo>
                    <a:pt x="370" y="7"/>
                  </a:lnTo>
                  <a:lnTo>
                    <a:pt x="314" y="14"/>
                  </a:lnTo>
                  <a:lnTo>
                    <a:pt x="259" y="21"/>
                  </a:lnTo>
                  <a:lnTo>
                    <a:pt x="252" y="21"/>
                  </a:lnTo>
                  <a:lnTo>
                    <a:pt x="203" y="28"/>
                  </a:lnTo>
                  <a:lnTo>
                    <a:pt x="147" y="35"/>
                  </a:lnTo>
                  <a:lnTo>
                    <a:pt x="77" y="35"/>
                  </a:lnTo>
                  <a:lnTo>
                    <a:pt x="35" y="42"/>
                  </a:lnTo>
                  <a:lnTo>
                    <a:pt x="1" y="42"/>
                  </a:lnTo>
                  <a:lnTo>
                    <a:pt x="1" y="49"/>
                  </a:lnTo>
                  <a:lnTo>
                    <a:pt x="1" y="56"/>
                  </a:lnTo>
                  <a:lnTo>
                    <a:pt x="1" y="70"/>
                  </a:lnTo>
                  <a:lnTo>
                    <a:pt x="1" y="98"/>
                  </a:lnTo>
                  <a:lnTo>
                    <a:pt x="1" y="133"/>
                  </a:lnTo>
                  <a:lnTo>
                    <a:pt x="1" y="146"/>
                  </a:lnTo>
                  <a:lnTo>
                    <a:pt x="1" y="153"/>
                  </a:lnTo>
                  <a:lnTo>
                    <a:pt x="1" y="160"/>
                  </a:lnTo>
                  <a:lnTo>
                    <a:pt x="147" y="160"/>
                  </a:lnTo>
                  <a:lnTo>
                    <a:pt x="147" y="167"/>
                  </a:lnTo>
                  <a:lnTo>
                    <a:pt x="147" y="174"/>
                  </a:lnTo>
                  <a:lnTo>
                    <a:pt x="154" y="223"/>
                  </a:lnTo>
                  <a:lnTo>
                    <a:pt x="161" y="279"/>
                  </a:lnTo>
                  <a:lnTo>
                    <a:pt x="161" y="293"/>
                  </a:lnTo>
                  <a:lnTo>
                    <a:pt x="168" y="335"/>
                  </a:lnTo>
                  <a:lnTo>
                    <a:pt x="168" y="349"/>
                  </a:lnTo>
                  <a:lnTo>
                    <a:pt x="168" y="391"/>
                  </a:lnTo>
                  <a:lnTo>
                    <a:pt x="168" y="405"/>
                  </a:lnTo>
                  <a:lnTo>
                    <a:pt x="175" y="446"/>
                  </a:lnTo>
                  <a:lnTo>
                    <a:pt x="182" y="509"/>
                  </a:lnTo>
                  <a:lnTo>
                    <a:pt x="182" y="551"/>
                  </a:lnTo>
                  <a:lnTo>
                    <a:pt x="182" y="565"/>
                  </a:lnTo>
                  <a:lnTo>
                    <a:pt x="182" y="572"/>
                  </a:lnTo>
                  <a:lnTo>
                    <a:pt x="238" y="572"/>
                  </a:lnTo>
                  <a:lnTo>
                    <a:pt x="273" y="565"/>
                  </a:lnTo>
                  <a:lnTo>
                    <a:pt x="328" y="565"/>
                  </a:lnTo>
                  <a:lnTo>
                    <a:pt x="328" y="558"/>
                  </a:lnTo>
                  <a:lnTo>
                    <a:pt x="328" y="544"/>
                  </a:lnTo>
                  <a:lnTo>
                    <a:pt x="321" y="509"/>
                  </a:lnTo>
                  <a:lnTo>
                    <a:pt x="321" y="502"/>
                  </a:lnTo>
                  <a:lnTo>
                    <a:pt x="314" y="453"/>
                  </a:lnTo>
                  <a:lnTo>
                    <a:pt x="307" y="384"/>
                  </a:lnTo>
                  <a:lnTo>
                    <a:pt x="300" y="342"/>
                  </a:lnTo>
                  <a:lnTo>
                    <a:pt x="300" y="328"/>
                  </a:lnTo>
                  <a:lnTo>
                    <a:pt x="300" y="286"/>
                  </a:lnTo>
                  <a:lnTo>
                    <a:pt x="300" y="272"/>
                  </a:lnTo>
                  <a:lnTo>
                    <a:pt x="293" y="223"/>
                  </a:lnTo>
                  <a:lnTo>
                    <a:pt x="293" y="209"/>
                  </a:lnTo>
                  <a:lnTo>
                    <a:pt x="293" y="167"/>
                  </a:lnTo>
                  <a:lnTo>
                    <a:pt x="293" y="160"/>
                  </a:lnTo>
                  <a:lnTo>
                    <a:pt x="349" y="160"/>
                  </a:lnTo>
                  <a:lnTo>
                    <a:pt x="384" y="153"/>
                  </a:lnTo>
                  <a:lnTo>
                    <a:pt x="440" y="153"/>
                  </a:lnTo>
                  <a:lnTo>
                    <a:pt x="440" y="146"/>
                  </a:lnTo>
                  <a:lnTo>
                    <a:pt x="440" y="119"/>
                  </a:lnTo>
                  <a:lnTo>
                    <a:pt x="440" y="98"/>
                  </a:lnTo>
                  <a:lnTo>
                    <a:pt x="440" y="84"/>
                  </a:lnTo>
                  <a:lnTo>
                    <a:pt x="433" y="28"/>
                  </a:lnTo>
                  <a:lnTo>
                    <a:pt x="433" y="14"/>
                  </a:lnTo>
                  <a:lnTo>
                    <a:pt x="433" y="0"/>
                  </a:lnTo>
                  <a:close/>
                </a:path>
              </a:pathLst>
            </a:custGeom>
            <a:solidFill>
              <a:srgbClr val="C4B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41"/>
            <p:cNvSpPr/>
            <p:nvPr/>
          </p:nvSpPr>
          <p:spPr>
            <a:xfrm>
              <a:off x="2653300" y="2720975"/>
              <a:ext cx="11175" cy="14325"/>
            </a:xfrm>
            <a:custGeom>
              <a:rect b="b" l="l" r="r" t="t"/>
              <a:pathLst>
                <a:path extrusionOk="0" h="573" w="447">
                  <a:moveTo>
                    <a:pt x="384" y="0"/>
                  </a:moveTo>
                  <a:lnTo>
                    <a:pt x="356" y="7"/>
                  </a:lnTo>
                  <a:lnTo>
                    <a:pt x="342" y="7"/>
                  </a:lnTo>
                  <a:lnTo>
                    <a:pt x="245" y="21"/>
                  </a:lnTo>
                  <a:lnTo>
                    <a:pt x="231" y="21"/>
                  </a:lnTo>
                  <a:lnTo>
                    <a:pt x="182" y="28"/>
                  </a:lnTo>
                  <a:lnTo>
                    <a:pt x="112" y="28"/>
                  </a:lnTo>
                  <a:lnTo>
                    <a:pt x="70" y="35"/>
                  </a:lnTo>
                  <a:lnTo>
                    <a:pt x="0" y="35"/>
                  </a:lnTo>
                  <a:lnTo>
                    <a:pt x="0" y="42"/>
                  </a:lnTo>
                  <a:lnTo>
                    <a:pt x="0" y="49"/>
                  </a:lnTo>
                  <a:lnTo>
                    <a:pt x="0" y="91"/>
                  </a:lnTo>
                  <a:lnTo>
                    <a:pt x="0" y="98"/>
                  </a:lnTo>
                  <a:lnTo>
                    <a:pt x="0" y="126"/>
                  </a:lnTo>
                  <a:lnTo>
                    <a:pt x="0" y="140"/>
                  </a:lnTo>
                  <a:lnTo>
                    <a:pt x="0" y="154"/>
                  </a:lnTo>
                  <a:lnTo>
                    <a:pt x="7" y="195"/>
                  </a:lnTo>
                  <a:lnTo>
                    <a:pt x="7" y="202"/>
                  </a:lnTo>
                  <a:lnTo>
                    <a:pt x="7" y="244"/>
                  </a:lnTo>
                  <a:lnTo>
                    <a:pt x="21" y="307"/>
                  </a:lnTo>
                  <a:lnTo>
                    <a:pt x="21" y="349"/>
                  </a:lnTo>
                  <a:lnTo>
                    <a:pt x="21" y="363"/>
                  </a:lnTo>
                  <a:lnTo>
                    <a:pt x="28" y="405"/>
                  </a:lnTo>
                  <a:lnTo>
                    <a:pt x="28" y="419"/>
                  </a:lnTo>
                  <a:lnTo>
                    <a:pt x="28" y="453"/>
                  </a:lnTo>
                  <a:lnTo>
                    <a:pt x="28" y="467"/>
                  </a:lnTo>
                  <a:lnTo>
                    <a:pt x="28" y="509"/>
                  </a:lnTo>
                  <a:lnTo>
                    <a:pt x="28" y="516"/>
                  </a:lnTo>
                  <a:lnTo>
                    <a:pt x="28" y="530"/>
                  </a:lnTo>
                  <a:lnTo>
                    <a:pt x="28" y="544"/>
                  </a:lnTo>
                  <a:lnTo>
                    <a:pt x="28" y="558"/>
                  </a:lnTo>
                  <a:lnTo>
                    <a:pt x="28" y="572"/>
                  </a:lnTo>
                  <a:lnTo>
                    <a:pt x="63" y="572"/>
                  </a:lnTo>
                  <a:lnTo>
                    <a:pt x="133" y="565"/>
                  </a:lnTo>
                  <a:lnTo>
                    <a:pt x="182" y="565"/>
                  </a:lnTo>
                  <a:lnTo>
                    <a:pt x="238" y="558"/>
                  </a:lnTo>
                  <a:lnTo>
                    <a:pt x="245" y="558"/>
                  </a:lnTo>
                  <a:lnTo>
                    <a:pt x="286" y="551"/>
                  </a:lnTo>
                  <a:lnTo>
                    <a:pt x="349" y="551"/>
                  </a:lnTo>
                  <a:lnTo>
                    <a:pt x="447" y="537"/>
                  </a:lnTo>
                  <a:lnTo>
                    <a:pt x="447" y="530"/>
                  </a:lnTo>
                  <a:lnTo>
                    <a:pt x="447" y="523"/>
                  </a:lnTo>
                  <a:lnTo>
                    <a:pt x="447" y="481"/>
                  </a:lnTo>
                  <a:lnTo>
                    <a:pt x="447" y="467"/>
                  </a:lnTo>
                  <a:lnTo>
                    <a:pt x="440" y="384"/>
                  </a:lnTo>
                  <a:lnTo>
                    <a:pt x="440" y="370"/>
                  </a:lnTo>
                  <a:lnTo>
                    <a:pt x="384" y="370"/>
                  </a:lnTo>
                  <a:lnTo>
                    <a:pt x="335" y="384"/>
                  </a:lnTo>
                  <a:lnTo>
                    <a:pt x="265" y="384"/>
                  </a:lnTo>
                  <a:lnTo>
                    <a:pt x="224" y="391"/>
                  </a:lnTo>
                  <a:lnTo>
                    <a:pt x="161" y="391"/>
                  </a:lnTo>
                  <a:lnTo>
                    <a:pt x="161" y="384"/>
                  </a:lnTo>
                  <a:lnTo>
                    <a:pt x="161" y="377"/>
                  </a:lnTo>
                  <a:lnTo>
                    <a:pt x="161" y="363"/>
                  </a:lnTo>
                  <a:lnTo>
                    <a:pt x="161" y="314"/>
                  </a:lnTo>
                  <a:lnTo>
                    <a:pt x="279" y="314"/>
                  </a:lnTo>
                  <a:lnTo>
                    <a:pt x="335" y="300"/>
                  </a:lnTo>
                  <a:lnTo>
                    <a:pt x="412" y="300"/>
                  </a:lnTo>
                  <a:lnTo>
                    <a:pt x="412" y="293"/>
                  </a:lnTo>
                  <a:lnTo>
                    <a:pt x="412" y="265"/>
                  </a:lnTo>
                  <a:lnTo>
                    <a:pt x="412" y="244"/>
                  </a:lnTo>
                  <a:lnTo>
                    <a:pt x="412" y="223"/>
                  </a:lnTo>
                  <a:lnTo>
                    <a:pt x="412" y="209"/>
                  </a:lnTo>
                  <a:lnTo>
                    <a:pt x="412" y="195"/>
                  </a:lnTo>
                  <a:lnTo>
                    <a:pt x="412" y="188"/>
                  </a:lnTo>
                  <a:lnTo>
                    <a:pt x="412" y="181"/>
                  </a:lnTo>
                  <a:lnTo>
                    <a:pt x="377" y="181"/>
                  </a:lnTo>
                  <a:lnTo>
                    <a:pt x="286" y="195"/>
                  </a:lnTo>
                  <a:lnTo>
                    <a:pt x="217" y="202"/>
                  </a:lnTo>
                  <a:lnTo>
                    <a:pt x="189" y="209"/>
                  </a:lnTo>
                  <a:lnTo>
                    <a:pt x="161" y="209"/>
                  </a:lnTo>
                  <a:lnTo>
                    <a:pt x="161" y="202"/>
                  </a:lnTo>
                  <a:lnTo>
                    <a:pt x="161" y="195"/>
                  </a:lnTo>
                  <a:lnTo>
                    <a:pt x="161" y="181"/>
                  </a:lnTo>
                  <a:lnTo>
                    <a:pt x="161" y="174"/>
                  </a:lnTo>
                  <a:lnTo>
                    <a:pt x="161" y="140"/>
                  </a:lnTo>
                  <a:lnTo>
                    <a:pt x="265" y="140"/>
                  </a:lnTo>
                  <a:lnTo>
                    <a:pt x="307" y="133"/>
                  </a:lnTo>
                  <a:lnTo>
                    <a:pt x="321" y="133"/>
                  </a:lnTo>
                  <a:lnTo>
                    <a:pt x="391" y="126"/>
                  </a:lnTo>
                  <a:lnTo>
                    <a:pt x="419" y="126"/>
                  </a:lnTo>
                  <a:lnTo>
                    <a:pt x="419" y="119"/>
                  </a:lnTo>
                  <a:lnTo>
                    <a:pt x="419" y="98"/>
                  </a:lnTo>
                  <a:lnTo>
                    <a:pt x="419" y="91"/>
                  </a:lnTo>
                  <a:lnTo>
                    <a:pt x="419" y="70"/>
                  </a:lnTo>
                  <a:lnTo>
                    <a:pt x="419" y="56"/>
                  </a:lnTo>
                  <a:lnTo>
                    <a:pt x="419" y="42"/>
                  </a:lnTo>
                  <a:lnTo>
                    <a:pt x="419" y="21"/>
                  </a:lnTo>
                  <a:lnTo>
                    <a:pt x="419" y="7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C4B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41"/>
            <p:cNvSpPr/>
            <p:nvPr/>
          </p:nvSpPr>
          <p:spPr>
            <a:xfrm>
              <a:off x="2666375" y="2719050"/>
              <a:ext cx="15375" cy="14500"/>
            </a:xfrm>
            <a:custGeom>
              <a:rect b="b" l="l" r="r" t="t"/>
              <a:pathLst>
                <a:path extrusionOk="0" h="580" w="615">
                  <a:moveTo>
                    <a:pt x="286" y="210"/>
                  </a:moveTo>
                  <a:lnTo>
                    <a:pt x="286" y="217"/>
                  </a:lnTo>
                  <a:lnTo>
                    <a:pt x="307" y="265"/>
                  </a:lnTo>
                  <a:lnTo>
                    <a:pt x="314" y="272"/>
                  </a:lnTo>
                  <a:lnTo>
                    <a:pt x="335" y="321"/>
                  </a:lnTo>
                  <a:lnTo>
                    <a:pt x="335" y="335"/>
                  </a:lnTo>
                  <a:lnTo>
                    <a:pt x="342" y="349"/>
                  </a:lnTo>
                  <a:lnTo>
                    <a:pt x="293" y="349"/>
                  </a:lnTo>
                  <a:lnTo>
                    <a:pt x="245" y="356"/>
                  </a:lnTo>
                  <a:lnTo>
                    <a:pt x="224" y="356"/>
                  </a:lnTo>
                  <a:lnTo>
                    <a:pt x="224" y="349"/>
                  </a:lnTo>
                  <a:lnTo>
                    <a:pt x="224" y="335"/>
                  </a:lnTo>
                  <a:lnTo>
                    <a:pt x="238" y="286"/>
                  </a:lnTo>
                  <a:lnTo>
                    <a:pt x="238" y="272"/>
                  </a:lnTo>
                  <a:lnTo>
                    <a:pt x="252" y="217"/>
                  </a:lnTo>
                  <a:lnTo>
                    <a:pt x="259" y="210"/>
                  </a:lnTo>
                  <a:close/>
                  <a:moveTo>
                    <a:pt x="245" y="0"/>
                  </a:moveTo>
                  <a:lnTo>
                    <a:pt x="189" y="7"/>
                  </a:lnTo>
                  <a:lnTo>
                    <a:pt x="154" y="14"/>
                  </a:lnTo>
                  <a:lnTo>
                    <a:pt x="140" y="14"/>
                  </a:lnTo>
                  <a:lnTo>
                    <a:pt x="133" y="21"/>
                  </a:lnTo>
                  <a:lnTo>
                    <a:pt x="133" y="28"/>
                  </a:lnTo>
                  <a:lnTo>
                    <a:pt x="126" y="56"/>
                  </a:lnTo>
                  <a:lnTo>
                    <a:pt x="126" y="70"/>
                  </a:lnTo>
                  <a:lnTo>
                    <a:pt x="112" y="105"/>
                  </a:lnTo>
                  <a:lnTo>
                    <a:pt x="112" y="119"/>
                  </a:lnTo>
                  <a:lnTo>
                    <a:pt x="105" y="154"/>
                  </a:lnTo>
                  <a:lnTo>
                    <a:pt x="98" y="168"/>
                  </a:lnTo>
                  <a:lnTo>
                    <a:pt x="84" y="217"/>
                  </a:lnTo>
                  <a:lnTo>
                    <a:pt x="63" y="279"/>
                  </a:lnTo>
                  <a:lnTo>
                    <a:pt x="63" y="293"/>
                  </a:lnTo>
                  <a:lnTo>
                    <a:pt x="49" y="335"/>
                  </a:lnTo>
                  <a:lnTo>
                    <a:pt x="49" y="349"/>
                  </a:lnTo>
                  <a:lnTo>
                    <a:pt x="35" y="391"/>
                  </a:lnTo>
                  <a:lnTo>
                    <a:pt x="35" y="405"/>
                  </a:lnTo>
                  <a:lnTo>
                    <a:pt x="21" y="447"/>
                  </a:lnTo>
                  <a:lnTo>
                    <a:pt x="21" y="461"/>
                  </a:lnTo>
                  <a:lnTo>
                    <a:pt x="8" y="503"/>
                  </a:lnTo>
                  <a:lnTo>
                    <a:pt x="8" y="517"/>
                  </a:lnTo>
                  <a:lnTo>
                    <a:pt x="1" y="544"/>
                  </a:lnTo>
                  <a:lnTo>
                    <a:pt x="1" y="551"/>
                  </a:lnTo>
                  <a:lnTo>
                    <a:pt x="1" y="572"/>
                  </a:lnTo>
                  <a:lnTo>
                    <a:pt x="8" y="579"/>
                  </a:lnTo>
                  <a:lnTo>
                    <a:pt x="28" y="579"/>
                  </a:lnTo>
                  <a:lnTo>
                    <a:pt x="70" y="572"/>
                  </a:lnTo>
                  <a:lnTo>
                    <a:pt x="140" y="572"/>
                  </a:lnTo>
                  <a:lnTo>
                    <a:pt x="154" y="565"/>
                  </a:lnTo>
                  <a:lnTo>
                    <a:pt x="161" y="551"/>
                  </a:lnTo>
                  <a:lnTo>
                    <a:pt x="161" y="537"/>
                  </a:lnTo>
                  <a:lnTo>
                    <a:pt x="168" y="489"/>
                  </a:lnTo>
                  <a:lnTo>
                    <a:pt x="168" y="475"/>
                  </a:lnTo>
                  <a:lnTo>
                    <a:pt x="286" y="475"/>
                  </a:lnTo>
                  <a:lnTo>
                    <a:pt x="342" y="468"/>
                  </a:lnTo>
                  <a:lnTo>
                    <a:pt x="419" y="468"/>
                  </a:lnTo>
                  <a:lnTo>
                    <a:pt x="426" y="475"/>
                  </a:lnTo>
                  <a:lnTo>
                    <a:pt x="454" y="537"/>
                  </a:lnTo>
                  <a:lnTo>
                    <a:pt x="461" y="544"/>
                  </a:lnTo>
                  <a:lnTo>
                    <a:pt x="468" y="551"/>
                  </a:lnTo>
                  <a:lnTo>
                    <a:pt x="475" y="551"/>
                  </a:lnTo>
                  <a:lnTo>
                    <a:pt x="524" y="537"/>
                  </a:lnTo>
                  <a:lnTo>
                    <a:pt x="614" y="537"/>
                  </a:lnTo>
                  <a:lnTo>
                    <a:pt x="614" y="523"/>
                  </a:lnTo>
                  <a:lnTo>
                    <a:pt x="614" y="517"/>
                  </a:lnTo>
                  <a:lnTo>
                    <a:pt x="572" y="461"/>
                  </a:lnTo>
                  <a:lnTo>
                    <a:pt x="545" y="412"/>
                  </a:lnTo>
                  <a:lnTo>
                    <a:pt x="538" y="405"/>
                  </a:lnTo>
                  <a:lnTo>
                    <a:pt x="517" y="370"/>
                  </a:lnTo>
                  <a:lnTo>
                    <a:pt x="489" y="328"/>
                  </a:lnTo>
                  <a:lnTo>
                    <a:pt x="482" y="314"/>
                  </a:lnTo>
                  <a:lnTo>
                    <a:pt x="461" y="279"/>
                  </a:lnTo>
                  <a:lnTo>
                    <a:pt x="454" y="272"/>
                  </a:lnTo>
                  <a:lnTo>
                    <a:pt x="433" y="238"/>
                  </a:lnTo>
                  <a:lnTo>
                    <a:pt x="426" y="224"/>
                  </a:lnTo>
                  <a:lnTo>
                    <a:pt x="405" y="189"/>
                  </a:lnTo>
                  <a:lnTo>
                    <a:pt x="405" y="182"/>
                  </a:lnTo>
                  <a:lnTo>
                    <a:pt x="384" y="140"/>
                  </a:lnTo>
                  <a:lnTo>
                    <a:pt x="377" y="133"/>
                  </a:lnTo>
                  <a:lnTo>
                    <a:pt x="356" y="98"/>
                  </a:lnTo>
                  <a:lnTo>
                    <a:pt x="349" y="91"/>
                  </a:lnTo>
                  <a:lnTo>
                    <a:pt x="328" y="56"/>
                  </a:lnTo>
                  <a:lnTo>
                    <a:pt x="321" y="42"/>
                  </a:lnTo>
                  <a:lnTo>
                    <a:pt x="307" y="14"/>
                  </a:lnTo>
                  <a:lnTo>
                    <a:pt x="300" y="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C4B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41"/>
            <p:cNvSpPr/>
            <p:nvPr/>
          </p:nvSpPr>
          <p:spPr>
            <a:xfrm>
              <a:off x="2683300" y="2717475"/>
              <a:ext cx="15875" cy="13975"/>
            </a:xfrm>
            <a:custGeom>
              <a:rect b="b" l="l" r="r" t="t"/>
              <a:pathLst>
                <a:path extrusionOk="0" h="559" w="635">
                  <a:moveTo>
                    <a:pt x="0" y="42"/>
                  </a:moveTo>
                  <a:lnTo>
                    <a:pt x="0" y="49"/>
                  </a:lnTo>
                  <a:lnTo>
                    <a:pt x="2" y="49"/>
                  </a:lnTo>
                  <a:lnTo>
                    <a:pt x="0" y="42"/>
                  </a:lnTo>
                  <a:close/>
                  <a:moveTo>
                    <a:pt x="572" y="1"/>
                  </a:moveTo>
                  <a:lnTo>
                    <a:pt x="551" y="8"/>
                  </a:lnTo>
                  <a:lnTo>
                    <a:pt x="446" y="8"/>
                  </a:lnTo>
                  <a:lnTo>
                    <a:pt x="439" y="15"/>
                  </a:lnTo>
                  <a:lnTo>
                    <a:pt x="432" y="22"/>
                  </a:lnTo>
                  <a:lnTo>
                    <a:pt x="419" y="49"/>
                  </a:lnTo>
                  <a:lnTo>
                    <a:pt x="412" y="63"/>
                  </a:lnTo>
                  <a:lnTo>
                    <a:pt x="391" y="91"/>
                  </a:lnTo>
                  <a:lnTo>
                    <a:pt x="384" y="105"/>
                  </a:lnTo>
                  <a:lnTo>
                    <a:pt x="363" y="140"/>
                  </a:lnTo>
                  <a:lnTo>
                    <a:pt x="356" y="147"/>
                  </a:lnTo>
                  <a:lnTo>
                    <a:pt x="335" y="182"/>
                  </a:lnTo>
                  <a:lnTo>
                    <a:pt x="328" y="189"/>
                  </a:lnTo>
                  <a:lnTo>
                    <a:pt x="321" y="196"/>
                  </a:lnTo>
                  <a:lnTo>
                    <a:pt x="307" y="196"/>
                  </a:lnTo>
                  <a:lnTo>
                    <a:pt x="300" y="189"/>
                  </a:lnTo>
                  <a:lnTo>
                    <a:pt x="272" y="161"/>
                  </a:lnTo>
                  <a:lnTo>
                    <a:pt x="265" y="154"/>
                  </a:lnTo>
                  <a:lnTo>
                    <a:pt x="237" y="126"/>
                  </a:lnTo>
                  <a:lnTo>
                    <a:pt x="230" y="112"/>
                  </a:lnTo>
                  <a:lnTo>
                    <a:pt x="202" y="84"/>
                  </a:lnTo>
                  <a:lnTo>
                    <a:pt x="195" y="77"/>
                  </a:lnTo>
                  <a:lnTo>
                    <a:pt x="160" y="49"/>
                  </a:lnTo>
                  <a:lnTo>
                    <a:pt x="153" y="42"/>
                  </a:lnTo>
                  <a:lnTo>
                    <a:pt x="84" y="42"/>
                  </a:lnTo>
                  <a:lnTo>
                    <a:pt x="63" y="49"/>
                  </a:lnTo>
                  <a:lnTo>
                    <a:pt x="2" y="49"/>
                  </a:lnTo>
                  <a:lnTo>
                    <a:pt x="7" y="70"/>
                  </a:lnTo>
                  <a:lnTo>
                    <a:pt x="7" y="84"/>
                  </a:lnTo>
                  <a:lnTo>
                    <a:pt x="7" y="126"/>
                  </a:lnTo>
                  <a:lnTo>
                    <a:pt x="7" y="140"/>
                  </a:lnTo>
                  <a:lnTo>
                    <a:pt x="14" y="182"/>
                  </a:lnTo>
                  <a:lnTo>
                    <a:pt x="14" y="189"/>
                  </a:lnTo>
                  <a:lnTo>
                    <a:pt x="14" y="231"/>
                  </a:lnTo>
                  <a:lnTo>
                    <a:pt x="14" y="245"/>
                  </a:lnTo>
                  <a:lnTo>
                    <a:pt x="21" y="287"/>
                  </a:lnTo>
                  <a:lnTo>
                    <a:pt x="21" y="294"/>
                  </a:lnTo>
                  <a:lnTo>
                    <a:pt x="21" y="335"/>
                  </a:lnTo>
                  <a:lnTo>
                    <a:pt x="21" y="349"/>
                  </a:lnTo>
                  <a:lnTo>
                    <a:pt x="28" y="391"/>
                  </a:lnTo>
                  <a:lnTo>
                    <a:pt x="42" y="503"/>
                  </a:lnTo>
                  <a:lnTo>
                    <a:pt x="42" y="531"/>
                  </a:lnTo>
                  <a:lnTo>
                    <a:pt x="42" y="545"/>
                  </a:lnTo>
                  <a:lnTo>
                    <a:pt x="42" y="552"/>
                  </a:lnTo>
                  <a:lnTo>
                    <a:pt x="42" y="559"/>
                  </a:lnTo>
                  <a:lnTo>
                    <a:pt x="77" y="559"/>
                  </a:lnTo>
                  <a:lnTo>
                    <a:pt x="112" y="552"/>
                  </a:lnTo>
                  <a:lnTo>
                    <a:pt x="188" y="552"/>
                  </a:lnTo>
                  <a:lnTo>
                    <a:pt x="188" y="517"/>
                  </a:lnTo>
                  <a:lnTo>
                    <a:pt x="188" y="496"/>
                  </a:lnTo>
                  <a:lnTo>
                    <a:pt x="188" y="482"/>
                  </a:lnTo>
                  <a:lnTo>
                    <a:pt x="188" y="433"/>
                  </a:lnTo>
                  <a:lnTo>
                    <a:pt x="188" y="426"/>
                  </a:lnTo>
                  <a:lnTo>
                    <a:pt x="174" y="377"/>
                  </a:lnTo>
                  <a:lnTo>
                    <a:pt x="174" y="363"/>
                  </a:lnTo>
                  <a:lnTo>
                    <a:pt x="167" y="314"/>
                  </a:lnTo>
                  <a:lnTo>
                    <a:pt x="167" y="301"/>
                  </a:lnTo>
                  <a:lnTo>
                    <a:pt x="167" y="259"/>
                  </a:lnTo>
                  <a:lnTo>
                    <a:pt x="167" y="245"/>
                  </a:lnTo>
                  <a:lnTo>
                    <a:pt x="174" y="245"/>
                  </a:lnTo>
                  <a:lnTo>
                    <a:pt x="181" y="259"/>
                  </a:lnTo>
                  <a:lnTo>
                    <a:pt x="230" y="294"/>
                  </a:lnTo>
                  <a:lnTo>
                    <a:pt x="237" y="308"/>
                  </a:lnTo>
                  <a:lnTo>
                    <a:pt x="272" y="335"/>
                  </a:lnTo>
                  <a:lnTo>
                    <a:pt x="314" y="377"/>
                  </a:lnTo>
                  <a:lnTo>
                    <a:pt x="321" y="384"/>
                  </a:lnTo>
                  <a:lnTo>
                    <a:pt x="349" y="384"/>
                  </a:lnTo>
                  <a:lnTo>
                    <a:pt x="356" y="377"/>
                  </a:lnTo>
                  <a:lnTo>
                    <a:pt x="384" y="335"/>
                  </a:lnTo>
                  <a:lnTo>
                    <a:pt x="425" y="273"/>
                  </a:lnTo>
                  <a:lnTo>
                    <a:pt x="446" y="238"/>
                  </a:lnTo>
                  <a:lnTo>
                    <a:pt x="453" y="224"/>
                  </a:lnTo>
                  <a:lnTo>
                    <a:pt x="453" y="217"/>
                  </a:lnTo>
                  <a:lnTo>
                    <a:pt x="460" y="217"/>
                  </a:lnTo>
                  <a:lnTo>
                    <a:pt x="460" y="224"/>
                  </a:lnTo>
                  <a:lnTo>
                    <a:pt x="467" y="287"/>
                  </a:lnTo>
                  <a:lnTo>
                    <a:pt x="467" y="328"/>
                  </a:lnTo>
                  <a:lnTo>
                    <a:pt x="467" y="342"/>
                  </a:lnTo>
                  <a:lnTo>
                    <a:pt x="474" y="391"/>
                  </a:lnTo>
                  <a:lnTo>
                    <a:pt x="488" y="461"/>
                  </a:lnTo>
                  <a:lnTo>
                    <a:pt x="488" y="489"/>
                  </a:lnTo>
                  <a:lnTo>
                    <a:pt x="488" y="496"/>
                  </a:lnTo>
                  <a:lnTo>
                    <a:pt x="488" y="510"/>
                  </a:lnTo>
                  <a:lnTo>
                    <a:pt x="488" y="517"/>
                  </a:lnTo>
                  <a:lnTo>
                    <a:pt x="628" y="517"/>
                  </a:lnTo>
                  <a:lnTo>
                    <a:pt x="628" y="510"/>
                  </a:lnTo>
                  <a:lnTo>
                    <a:pt x="628" y="496"/>
                  </a:lnTo>
                  <a:lnTo>
                    <a:pt x="628" y="482"/>
                  </a:lnTo>
                  <a:lnTo>
                    <a:pt x="621" y="461"/>
                  </a:lnTo>
                  <a:lnTo>
                    <a:pt x="621" y="447"/>
                  </a:lnTo>
                  <a:lnTo>
                    <a:pt x="635" y="433"/>
                  </a:lnTo>
                  <a:lnTo>
                    <a:pt x="635" y="419"/>
                  </a:lnTo>
                  <a:lnTo>
                    <a:pt x="635" y="377"/>
                  </a:lnTo>
                  <a:lnTo>
                    <a:pt x="635" y="370"/>
                  </a:lnTo>
                  <a:lnTo>
                    <a:pt x="628" y="328"/>
                  </a:lnTo>
                  <a:lnTo>
                    <a:pt x="628" y="314"/>
                  </a:lnTo>
                  <a:lnTo>
                    <a:pt x="628" y="273"/>
                  </a:lnTo>
                  <a:lnTo>
                    <a:pt x="628" y="266"/>
                  </a:lnTo>
                  <a:lnTo>
                    <a:pt x="614" y="224"/>
                  </a:lnTo>
                  <a:lnTo>
                    <a:pt x="614" y="210"/>
                  </a:lnTo>
                  <a:lnTo>
                    <a:pt x="614" y="168"/>
                  </a:lnTo>
                  <a:lnTo>
                    <a:pt x="614" y="161"/>
                  </a:lnTo>
                  <a:lnTo>
                    <a:pt x="614" y="119"/>
                  </a:lnTo>
                  <a:lnTo>
                    <a:pt x="614" y="105"/>
                  </a:lnTo>
                  <a:lnTo>
                    <a:pt x="607" y="63"/>
                  </a:lnTo>
                  <a:lnTo>
                    <a:pt x="607" y="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C4B9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41"/>
            <p:cNvSpPr/>
            <p:nvPr/>
          </p:nvSpPr>
          <p:spPr>
            <a:xfrm>
              <a:off x="2654000" y="2666575"/>
              <a:ext cx="36100" cy="16750"/>
            </a:xfrm>
            <a:custGeom>
              <a:rect b="b" l="l" r="r" t="t"/>
              <a:pathLst>
                <a:path extrusionOk="0" h="670" w="1444">
                  <a:moveTo>
                    <a:pt x="1259" y="0"/>
                  </a:moveTo>
                  <a:cubicBezTo>
                    <a:pt x="1241" y="0"/>
                    <a:pt x="1221" y="4"/>
                    <a:pt x="1200" y="14"/>
                  </a:cubicBezTo>
                  <a:lnTo>
                    <a:pt x="133" y="426"/>
                  </a:lnTo>
                  <a:cubicBezTo>
                    <a:pt x="0" y="474"/>
                    <a:pt x="35" y="670"/>
                    <a:pt x="175" y="670"/>
                  </a:cubicBezTo>
                  <a:cubicBezTo>
                    <a:pt x="196" y="670"/>
                    <a:pt x="210" y="663"/>
                    <a:pt x="224" y="663"/>
                  </a:cubicBezTo>
                  <a:lnTo>
                    <a:pt x="1291" y="251"/>
                  </a:lnTo>
                  <a:cubicBezTo>
                    <a:pt x="1443" y="208"/>
                    <a:pt x="1387" y="0"/>
                    <a:pt x="1259" y="0"/>
                  </a:cubicBezTo>
                  <a:close/>
                </a:path>
              </a:pathLst>
            </a:custGeom>
            <a:solidFill>
              <a:srgbClr val="BF8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41"/>
            <p:cNvSpPr/>
            <p:nvPr/>
          </p:nvSpPr>
          <p:spPr>
            <a:xfrm>
              <a:off x="2655225" y="2666500"/>
              <a:ext cx="33850" cy="17425"/>
            </a:xfrm>
            <a:custGeom>
              <a:rect b="b" l="l" r="r" t="t"/>
              <a:pathLst>
                <a:path extrusionOk="0" h="697" w="1354">
                  <a:moveTo>
                    <a:pt x="1248" y="15"/>
                  </a:moveTo>
                  <a:cubicBezTo>
                    <a:pt x="1251" y="18"/>
                    <a:pt x="1255" y="20"/>
                    <a:pt x="1255" y="20"/>
                  </a:cubicBezTo>
                  <a:cubicBezTo>
                    <a:pt x="1254" y="20"/>
                    <a:pt x="1253" y="19"/>
                    <a:pt x="1249" y="17"/>
                  </a:cubicBezTo>
                  <a:cubicBezTo>
                    <a:pt x="1248" y="16"/>
                    <a:pt x="1248" y="16"/>
                    <a:pt x="1248" y="15"/>
                  </a:cubicBezTo>
                  <a:close/>
                  <a:moveTo>
                    <a:pt x="1051" y="48"/>
                  </a:moveTo>
                  <a:cubicBezTo>
                    <a:pt x="1047" y="50"/>
                    <a:pt x="1044" y="52"/>
                    <a:pt x="1046" y="52"/>
                  </a:cubicBezTo>
                  <a:cubicBezTo>
                    <a:pt x="1049" y="52"/>
                    <a:pt x="1050" y="50"/>
                    <a:pt x="1051" y="48"/>
                  </a:cubicBezTo>
                  <a:close/>
                  <a:moveTo>
                    <a:pt x="1290" y="38"/>
                  </a:moveTo>
                  <a:lnTo>
                    <a:pt x="1290" y="38"/>
                  </a:lnTo>
                  <a:cubicBezTo>
                    <a:pt x="1297" y="45"/>
                    <a:pt x="1304" y="52"/>
                    <a:pt x="1311" y="59"/>
                  </a:cubicBezTo>
                  <a:lnTo>
                    <a:pt x="1306" y="59"/>
                  </a:lnTo>
                  <a:cubicBezTo>
                    <a:pt x="1301" y="55"/>
                    <a:pt x="1290" y="47"/>
                    <a:pt x="1290" y="38"/>
                  </a:cubicBezTo>
                  <a:close/>
                  <a:moveTo>
                    <a:pt x="1212" y="0"/>
                  </a:moveTo>
                  <a:cubicBezTo>
                    <a:pt x="1208" y="0"/>
                    <a:pt x="1204" y="1"/>
                    <a:pt x="1200" y="3"/>
                  </a:cubicBezTo>
                  <a:lnTo>
                    <a:pt x="1165" y="3"/>
                  </a:lnTo>
                  <a:cubicBezTo>
                    <a:pt x="1151" y="10"/>
                    <a:pt x="1130" y="17"/>
                    <a:pt x="1130" y="24"/>
                  </a:cubicBezTo>
                  <a:cubicBezTo>
                    <a:pt x="1128" y="20"/>
                    <a:pt x="1126" y="19"/>
                    <a:pt x="1125" y="19"/>
                  </a:cubicBezTo>
                  <a:cubicBezTo>
                    <a:pt x="1120" y="19"/>
                    <a:pt x="1116" y="26"/>
                    <a:pt x="1112" y="26"/>
                  </a:cubicBezTo>
                  <a:cubicBezTo>
                    <a:pt x="1111" y="26"/>
                    <a:pt x="1110" y="25"/>
                    <a:pt x="1109" y="24"/>
                  </a:cubicBezTo>
                  <a:cubicBezTo>
                    <a:pt x="1109" y="38"/>
                    <a:pt x="1088" y="45"/>
                    <a:pt x="1074" y="45"/>
                  </a:cubicBezTo>
                  <a:cubicBezTo>
                    <a:pt x="1080" y="45"/>
                    <a:pt x="1081" y="54"/>
                    <a:pt x="1078" y="54"/>
                  </a:cubicBezTo>
                  <a:cubicBezTo>
                    <a:pt x="1077" y="54"/>
                    <a:pt x="1076" y="53"/>
                    <a:pt x="1074" y="52"/>
                  </a:cubicBezTo>
                  <a:cubicBezTo>
                    <a:pt x="1074" y="47"/>
                    <a:pt x="1070" y="46"/>
                    <a:pt x="1065" y="46"/>
                  </a:cubicBezTo>
                  <a:cubicBezTo>
                    <a:pt x="1062" y="46"/>
                    <a:pt x="1057" y="47"/>
                    <a:pt x="1053" y="48"/>
                  </a:cubicBezTo>
                  <a:lnTo>
                    <a:pt x="1053" y="48"/>
                  </a:lnTo>
                  <a:cubicBezTo>
                    <a:pt x="1053" y="46"/>
                    <a:pt x="1053" y="46"/>
                    <a:pt x="1053" y="46"/>
                  </a:cubicBezTo>
                  <a:cubicBezTo>
                    <a:pt x="1053" y="46"/>
                    <a:pt x="1052" y="47"/>
                    <a:pt x="1051" y="48"/>
                  </a:cubicBezTo>
                  <a:lnTo>
                    <a:pt x="1051" y="48"/>
                  </a:lnTo>
                  <a:cubicBezTo>
                    <a:pt x="1052" y="48"/>
                    <a:pt x="1053" y="48"/>
                    <a:pt x="1053" y="48"/>
                  </a:cubicBezTo>
                  <a:lnTo>
                    <a:pt x="1053" y="48"/>
                  </a:lnTo>
                  <a:cubicBezTo>
                    <a:pt x="1053" y="49"/>
                    <a:pt x="1053" y="50"/>
                    <a:pt x="1053" y="52"/>
                  </a:cubicBezTo>
                  <a:cubicBezTo>
                    <a:pt x="1060" y="59"/>
                    <a:pt x="1046" y="52"/>
                    <a:pt x="1046" y="66"/>
                  </a:cubicBezTo>
                  <a:lnTo>
                    <a:pt x="1039" y="52"/>
                  </a:lnTo>
                  <a:cubicBezTo>
                    <a:pt x="1011" y="66"/>
                    <a:pt x="998" y="80"/>
                    <a:pt x="977" y="80"/>
                  </a:cubicBezTo>
                  <a:cubicBezTo>
                    <a:pt x="956" y="101"/>
                    <a:pt x="907" y="94"/>
                    <a:pt x="886" y="115"/>
                  </a:cubicBezTo>
                  <a:cubicBezTo>
                    <a:pt x="879" y="122"/>
                    <a:pt x="893" y="122"/>
                    <a:pt x="886" y="122"/>
                  </a:cubicBezTo>
                  <a:lnTo>
                    <a:pt x="872" y="122"/>
                  </a:lnTo>
                  <a:cubicBezTo>
                    <a:pt x="865" y="122"/>
                    <a:pt x="858" y="129"/>
                    <a:pt x="858" y="129"/>
                  </a:cubicBezTo>
                  <a:cubicBezTo>
                    <a:pt x="844" y="136"/>
                    <a:pt x="830" y="143"/>
                    <a:pt x="816" y="150"/>
                  </a:cubicBezTo>
                  <a:cubicBezTo>
                    <a:pt x="795" y="157"/>
                    <a:pt x="767" y="164"/>
                    <a:pt x="746" y="177"/>
                  </a:cubicBezTo>
                  <a:cubicBezTo>
                    <a:pt x="748" y="176"/>
                    <a:pt x="747" y="175"/>
                    <a:pt x="743" y="175"/>
                  </a:cubicBezTo>
                  <a:cubicBezTo>
                    <a:pt x="733" y="175"/>
                    <a:pt x="710" y="181"/>
                    <a:pt x="705" y="191"/>
                  </a:cubicBezTo>
                  <a:cubicBezTo>
                    <a:pt x="670" y="198"/>
                    <a:pt x="635" y="212"/>
                    <a:pt x="600" y="226"/>
                  </a:cubicBezTo>
                  <a:lnTo>
                    <a:pt x="475" y="279"/>
                  </a:lnTo>
                  <a:lnTo>
                    <a:pt x="475" y="279"/>
                  </a:lnTo>
                  <a:cubicBezTo>
                    <a:pt x="475" y="279"/>
                    <a:pt x="475" y="279"/>
                    <a:pt x="475" y="279"/>
                  </a:cubicBezTo>
                  <a:cubicBezTo>
                    <a:pt x="481" y="279"/>
                    <a:pt x="484" y="282"/>
                    <a:pt x="474" y="282"/>
                  </a:cubicBezTo>
                  <a:cubicBezTo>
                    <a:pt x="473" y="284"/>
                    <a:pt x="472" y="284"/>
                    <a:pt x="471" y="284"/>
                  </a:cubicBezTo>
                  <a:cubicBezTo>
                    <a:pt x="470" y="284"/>
                    <a:pt x="469" y="283"/>
                    <a:pt x="469" y="282"/>
                  </a:cubicBezTo>
                  <a:lnTo>
                    <a:pt x="469" y="282"/>
                  </a:lnTo>
                  <a:lnTo>
                    <a:pt x="467" y="282"/>
                  </a:lnTo>
                  <a:cubicBezTo>
                    <a:pt x="468" y="282"/>
                    <a:pt x="468" y="282"/>
                    <a:pt x="468" y="281"/>
                  </a:cubicBezTo>
                  <a:lnTo>
                    <a:pt x="468" y="281"/>
                  </a:lnTo>
                  <a:cubicBezTo>
                    <a:pt x="468" y="281"/>
                    <a:pt x="468" y="282"/>
                    <a:pt x="469" y="282"/>
                  </a:cubicBezTo>
                  <a:lnTo>
                    <a:pt x="469" y="282"/>
                  </a:lnTo>
                  <a:lnTo>
                    <a:pt x="475" y="279"/>
                  </a:lnTo>
                  <a:lnTo>
                    <a:pt x="475" y="279"/>
                  </a:lnTo>
                  <a:cubicBezTo>
                    <a:pt x="473" y="279"/>
                    <a:pt x="470" y="280"/>
                    <a:pt x="468" y="281"/>
                  </a:cubicBezTo>
                  <a:lnTo>
                    <a:pt x="468" y="281"/>
                  </a:lnTo>
                  <a:cubicBezTo>
                    <a:pt x="467" y="279"/>
                    <a:pt x="467" y="275"/>
                    <a:pt x="467" y="275"/>
                  </a:cubicBezTo>
                  <a:cubicBezTo>
                    <a:pt x="363" y="331"/>
                    <a:pt x="223" y="366"/>
                    <a:pt x="112" y="429"/>
                  </a:cubicBezTo>
                  <a:cubicBezTo>
                    <a:pt x="84" y="429"/>
                    <a:pt x="63" y="443"/>
                    <a:pt x="49" y="456"/>
                  </a:cubicBezTo>
                  <a:cubicBezTo>
                    <a:pt x="35" y="463"/>
                    <a:pt x="21" y="477"/>
                    <a:pt x="14" y="498"/>
                  </a:cubicBezTo>
                  <a:cubicBezTo>
                    <a:pt x="0" y="512"/>
                    <a:pt x="0" y="533"/>
                    <a:pt x="0" y="554"/>
                  </a:cubicBezTo>
                  <a:cubicBezTo>
                    <a:pt x="7" y="575"/>
                    <a:pt x="14" y="596"/>
                    <a:pt x="21" y="610"/>
                  </a:cubicBezTo>
                  <a:cubicBezTo>
                    <a:pt x="21" y="610"/>
                    <a:pt x="15" y="604"/>
                    <a:pt x="13" y="604"/>
                  </a:cubicBezTo>
                  <a:cubicBezTo>
                    <a:pt x="12" y="604"/>
                    <a:pt x="12" y="605"/>
                    <a:pt x="14" y="610"/>
                  </a:cubicBezTo>
                  <a:cubicBezTo>
                    <a:pt x="21" y="624"/>
                    <a:pt x="21" y="624"/>
                    <a:pt x="28" y="624"/>
                  </a:cubicBezTo>
                  <a:cubicBezTo>
                    <a:pt x="42" y="652"/>
                    <a:pt x="56" y="666"/>
                    <a:pt x="84" y="673"/>
                  </a:cubicBezTo>
                  <a:cubicBezTo>
                    <a:pt x="105" y="680"/>
                    <a:pt x="126" y="680"/>
                    <a:pt x="126" y="687"/>
                  </a:cubicBezTo>
                  <a:lnTo>
                    <a:pt x="126" y="666"/>
                  </a:lnTo>
                  <a:cubicBezTo>
                    <a:pt x="112" y="666"/>
                    <a:pt x="98" y="659"/>
                    <a:pt x="84" y="652"/>
                  </a:cubicBezTo>
                  <a:cubicBezTo>
                    <a:pt x="77" y="645"/>
                    <a:pt x="70" y="638"/>
                    <a:pt x="56" y="638"/>
                  </a:cubicBezTo>
                  <a:lnTo>
                    <a:pt x="56" y="624"/>
                  </a:lnTo>
                  <a:cubicBezTo>
                    <a:pt x="49" y="617"/>
                    <a:pt x="35" y="610"/>
                    <a:pt x="35" y="596"/>
                  </a:cubicBezTo>
                  <a:lnTo>
                    <a:pt x="28" y="582"/>
                  </a:lnTo>
                  <a:lnTo>
                    <a:pt x="28" y="575"/>
                  </a:lnTo>
                  <a:cubicBezTo>
                    <a:pt x="28" y="568"/>
                    <a:pt x="28" y="561"/>
                    <a:pt x="28" y="547"/>
                  </a:cubicBezTo>
                  <a:cubicBezTo>
                    <a:pt x="28" y="519"/>
                    <a:pt x="42" y="491"/>
                    <a:pt x="70" y="477"/>
                  </a:cubicBezTo>
                  <a:cubicBezTo>
                    <a:pt x="70" y="456"/>
                    <a:pt x="105" y="456"/>
                    <a:pt x="126" y="443"/>
                  </a:cubicBezTo>
                  <a:cubicBezTo>
                    <a:pt x="147" y="436"/>
                    <a:pt x="168" y="429"/>
                    <a:pt x="182" y="415"/>
                  </a:cubicBezTo>
                  <a:cubicBezTo>
                    <a:pt x="186" y="415"/>
                    <a:pt x="194" y="412"/>
                    <a:pt x="199" y="412"/>
                  </a:cubicBezTo>
                  <a:cubicBezTo>
                    <a:pt x="201" y="412"/>
                    <a:pt x="202" y="412"/>
                    <a:pt x="202" y="415"/>
                  </a:cubicBezTo>
                  <a:cubicBezTo>
                    <a:pt x="209" y="408"/>
                    <a:pt x="223" y="408"/>
                    <a:pt x="223" y="401"/>
                  </a:cubicBezTo>
                  <a:cubicBezTo>
                    <a:pt x="223" y="402"/>
                    <a:pt x="224" y="403"/>
                    <a:pt x="226" y="403"/>
                  </a:cubicBezTo>
                  <a:cubicBezTo>
                    <a:pt x="234" y="403"/>
                    <a:pt x="254" y="392"/>
                    <a:pt x="265" y="387"/>
                  </a:cubicBezTo>
                  <a:lnTo>
                    <a:pt x="272" y="387"/>
                  </a:lnTo>
                  <a:cubicBezTo>
                    <a:pt x="286" y="373"/>
                    <a:pt x="314" y="373"/>
                    <a:pt x="328" y="359"/>
                  </a:cubicBezTo>
                  <a:cubicBezTo>
                    <a:pt x="377" y="345"/>
                    <a:pt x="433" y="324"/>
                    <a:pt x="488" y="296"/>
                  </a:cubicBezTo>
                  <a:cubicBezTo>
                    <a:pt x="537" y="268"/>
                    <a:pt x="586" y="261"/>
                    <a:pt x="614" y="233"/>
                  </a:cubicBezTo>
                  <a:cubicBezTo>
                    <a:pt x="614" y="237"/>
                    <a:pt x="616" y="238"/>
                    <a:pt x="619" y="238"/>
                  </a:cubicBezTo>
                  <a:cubicBezTo>
                    <a:pt x="625" y="238"/>
                    <a:pt x="636" y="232"/>
                    <a:pt x="640" y="232"/>
                  </a:cubicBezTo>
                  <a:cubicBezTo>
                    <a:pt x="641" y="232"/>
                    <a:pt x="642" y="232"/>
                    <a:pt x="642" y="233"/>
                  </a:cubicBezTo>
                  <a:cubicBezTo>
                    <a:pt x="677" y="212"/>
                    <a:pt x="719" y="198"/>
                    <a:pt x="753" y="191"/>
                  </a:cubicBezTo>
                  <a:cubicBezTo>
                    <a:pt x="802" y="177"/>
                    <a:pt x="851" y="157"/>
                    <a:pt x="900" y="129"/>
                  </a:cubicBezTo>
                  <a:cubicBezTo>
                    <a:pt x="921" y="122"/>
                    <a:pt x="921" y="122"/>
                    <a:pt x="928" y="122"/>
                  </a:cubicBezTo>
                  <a:cubicBezTo>
                    <a:pt x="942" y="115"/>
                    <a:pt x="942" y="115"/>
                    <a:pt x="942" y="115"/>
                  </a:cubicBezTo>
                  <a:cubicBezTo>
                    <a:pt x="984" y="108"/>
                    <a:pt x="1018" y="94"/>
                    <a:pt x="1053" y="66"/>
                  </a:cubicBezTo>
                  <a:cubicBezTo>
                    <a:pt x="1053" y="73"/>
                    <a:pt x="1053" y="73"/>
                    <a:pt x="1053" y="80"/>
                  </a:cubicBezTo>
                  <a:cubicBezTo>
                    <a:pt x="1063" y="70"/>
                    <a:pt x="1077" y="60"/>
                    <a:pt x="1081" y="60"/>
                  </a:cubicBezTo>
                  <a:cubicBezTo>
                    <a:pt x="1083" y="60"/>
                    <a:pt x="1083" y="62"/>
                    <a:pt x="1081" y="66"/>
                  </a:cubicBezTo>
                  <a:lnTo>
                    <a:pt x="1158" y="31"/>
                  </a:lnTo>
                  <a:cubicBezTo>
                    <a:pt x="1172" y="24"/>
                    <a:pt x="1188" y="21"/>
                    <a:pt x="1203" y="21"/>
                  </a:cubicBezTo>
                  <a:cubicBezTo>
                    <a:pt x="1219" y="21"/>
                    <a:pt x="1235" y="24"/>
                    <a:pt x="1249" y="31"/>
                  </a:cubicBezTo>
                  <a:lnTo>
                    <a:pt x="1256" y="24"/>
                  </a:lnTo>
                  <a:cubicBezTo>
                    <a:pt x="1263" y="31"/>
                    <a:pt x="1276" y="38"/>
                    <a:pt x="1283" y="52"/>
                  </a:cubicBezTo>
                  <a:cubicBezTo>
                    <a:pt x="1293" y="57"/>
                    <a:pt x="1299" y="65"/>
                    <a:pt x="1302" y="65"/>
                  </a:cubicBezTo>
                  <a:cubicBezTo>
                    <a:pt x="1304" y="65"/>
                    <a:pt x="1304" y="63"/>
                    <a:pt x="1304" y="59"/>
                  </a:cubicBezTo>
                  <a:cubicBezTo>
                    <a:pt x="1318" y="80"/>
                    <a:pt x="1311" y="87"/>
                    <a:pt x="1318" y="87"/>
                  </a:cubicBezTo>
                  <a:cubicBezTo>
                    <a:pt x="1304" y="94"/>
                    <a:pt x="1332" y="101"/>
                    <a:pt x="1325" y="101"/>
                  </a:cubicBezTo>
                  <a:cubicBezTo>
                    <a:pt x="1318" y="108"/>
                    <a:pt x="1325" y="115"/>
                    <a:pt x="1318" y="115"/>
                  </a:cubicBezTo>
                  <a:cubicBezTo>
                    <a:pt x="1325" y="136"/>
                    <a:pt x="1318" y="171"/>
                    <a:pt x="1311" y="191"/>
                  </a:cubicBezTo>
                  <a:cubicBezTo>
                    <a:pt x="1290" y="219"/>
                    <a:pt x="1263" y="240"/>
                    <a:pt x="1235" y="247"/>
                  </a:cubicBezTo>
                  <a:cubicBezTo>
                    <a:pt x="1165" y="282"/>
                    <a:pt x="1095" y="310"/>
                    <a:pt x="1018" y="324"/>
                  </a:cubicBezTo>
                  <a:cubicBezTo>
                    <a:pt x="1004" y="338"/>
                    <a:pt x="977" y="338"/>
                    <a:pt x="977" y="352"/>
                  </a:cubicBezTo>
                  <a:cubicBezTo>
                    <a:pt x="977" y="351"/>
                    <a:pt x="976" y="350"/>
                    <a:pt x="975" y="350"/>
                  </a:cubicBezTo>
                  <a:cubicBezTo>
                    <a:pt x="971" y="350"/>
                    <a:pt x="960" y="357"/>
                    <a:pt x="952" y="362"/>
                  </a:cubicBezTo>
                  <a:lnTo>
                    <a:pt x="952" y="362"/>
                  </a:lnTo>
                  <a:cubicBezTo>
                    <a:pt x="950" y="361"/>
                    <a:pt x="950" y="361"/>
                    <a:pt x="949" y="361"/>
                  </a:cubicBezTo>
                  <a:cubicBezTo>
                    <a:pt x="947" y="361"/>
                    <a:pt x="945" y="362"/>
                    <a:pt x="942" y="366"/>
                  </a:cubicBezTo>
                  <a:cubicBezTo>
                    <a:pt x="944" y="366"/>
                    <a:pt x="947" y="364"/>
                    <a:pt x="952" y="362"/>
                  </a:cubicBezTo>
                  <a:lnTo>
                    <a:pt x="952" y="362"/>
                  </a:lnTo>
                  <a:cubicBezTo>
                    <a:pt x="953" y="363"/>
                    <a:pt x="954" y="364"/>
                    <a:pt x="956" y="366"/>
                  </a:cubicBezTo>
                  <a:cubicBezTo>
                    <a:pt x="946" y="366"/>
                    <a:pt x="937" y="369"/>
                    <a:pt x="934" y="369"/>
                  </a:cubicBezTo>
                  <a:cubicBezTo>
                    <a:pt x="932" y="369"/>
                    <a:pt x="932" y="368"/>
                    <a:pt x="935" y="366"/>
                  </a:cubicBezTo>
                  <a:cubicBezTo>
                    <a:pt x="938" y="362"/>
                    <a:pt x="938" y="362"/>
                    <a:pt x="937" y="362"/>
                  </a:cubicBezTo>
                  <a:cubicBezTo>
                    <a:pt x="936" y="362"/>
                    <a:pt x="935" y="362"/>
                    <a:pt x="935" y="359"/>
                  </a:cubicBezTo>
                  <a:cubicBezTo>
                    <a:pt x="921" y="380"/>
                    <a:pt x="879" y="373"/>
                    <a:pt x="886" y="387"/>
                  </a:cubicBezTo>
                  <a:cubicBezTo>
                    <a:pt x="882" y="385"/>
                    <a:pt x="879" y="385"/>
                    <a:pt x="876" y="385"/>
                  </a:cubicBezTo>
                  <a:cubicBezTo>
                    <a:pt x="864" y="385"/>
                    <a:pt x="861" y="395"/>
                    <a:pt x="844" y="401"/>
                  </a:cubicBezTo>
                  <a:cubicBezTo>
                    <a:pt x="847" y="398"/>
                    <a:pt x="847" y="397"/>
                    <a:pt x="845" y="397"/>
                  </a:cubicBezTo>
                  <a:cubicBezTo>
                    <a:pt x="840" y="397"/>
                    <a:pt x="819" y="408"/>
                    <a:pt x="813" y="408"/>
                  </a:cubicBezTo>
                  <a:cubicBezTo>
                    <a:pt x="811" y="408"/>
                    <a:pt x="811" y="406"/>
                    <a:pt x="816" y="401"/>
                  </a:cubicBezTo>
                  <a:lnTo>
                    <a:pt x="816" y="401"/>
                  </a:lnTo>
                  <a:cubicBezTo>
                    <a:pt x="788" y="422"/>
                    <a:pt x="774" y="415"/>
                    <a:pt x="746" y="422"/>
                  </a:cubicBezTo>
                  <a:cubicBezTo>
                    <a:pt x="746" y="429"/>
                    <a:pt x="760" y="436"/>
                    <a:pt x="746" y="436"/>
                  </a:cubicBezTo>
                  <a:cubicBezTo>
                    <a:pt x="742" y="433"/>
                    <a:pt x="739" y="432"/>
                    <a:pt x="737" y="432"/>
                  </a:cubicBezTo>
                  <a:cubicBezTo>
                    <a:pt x="732" y="432"/>
                    <a:pt x="732" y="436"/>
                    <a:pt x="732" y="436"/>
                  </a:cubicBezTo>
                  <a:cubicBezTo>
                    <a:pt x="712" y="436"/>
                    <a:pt x="698" y="443"/>
                    <a:pt x="684" y="456"/>
                  </a:cubicBezTo>
                  <a:cubicBezTo>
                    <a:pt x="670" y="456"/>
                    <a:pt x="642" y="463"/>
                    <a:pt x="628" y="477"/>
                  </a:cubicBezTo>
                  <a:lnTo>
                    <a:pt x="628" y="477"/>
                  </a:lnTo>
                  <a:cubicBezTo>
                    <a:pt x="630" y="475"/>
                    <a:pt x="633" y="474"/>
                    <a:pt x="634" y="474"/>
                  </a:cubicBezTo>
                  <a:cubicBezTo>
                    <a:pt x="638" y="474"/>
                    <a:pt x="640" y="477"/>
                    <a:pt x="635" y="477"/>
                  </a:cubicBezTo>
                  <a:lnTo>
                    <a:pt x="628" y="477"/>
                  </a:lnTo>
                  <a:cubicBezTo>
                    <a:pt x="607" y="477"/>
                    <a:pt x="579" y="498"/>
                    <a:pt x="579" y="498"/>
                  </a:cubicBezTo>
                  <a:cubicBezTo>
                    <a:pt x="551" y="498"/>
                    <a:pt x="509" y="512"/>
                    <a:pt x="509" y="526"/>
                  </a:cubicBezTo>
                  <a:cubicBezTo>
                    <a:pt x="507" y="525"/>
                    <a:pt x="504" y="524"/>
                    <a:pt x="502" y="524"/>
                  </a:cubicBezTo>
                  <a:cubicBezTo>
                    <a:pt x="493" y="524"/>
                    <a:pt x="488" y="533"/>
                    <a:pt x="488" y="533"/>
                  </a:cubicBezTo>
                  <a:cubicBezTo>
                    <a:pt x="454" y="533"/>
                    <a:pt x="426" y="547"/>
                    <a:pt x="398" y="568"/>
                  </a:cubicBezTo>
                  <a:cubicBezTo>
                    <a:pt x="396" y="566"/>
                    <a:pt x="394" y="566"/>
                    <a:pt x="391" y="566"/>
                  </a:cubicBezTo>
                  <a:cubicBezTo>
                    <a:pt x="375" y="566"/>
                    <a:pt x="343" y="597"/>
                    <a:pt x="314" y="597"/>
                  </a:cubicBezTo>
                  <a:cubicBezTo>
                    <a:pt x="312" y="597"/>
                    <a:pt x="309" y="596"/>
                    <a:pt x="307" y="596"/>
                  </a:cubicBezTo>
                  <a:lnTo>
                    <a:pt x="307" y="596"/>
                  </a:lnTo>
                  <a:cubicBezTo>
                    <a:pt x="314" y="603"/>
                    <a:pt x="293" y="603"/>
                    <a:pt x="286" y="617"/>
                  </a:cubicBezTo>
                  <a:cubicBezTo>
                    <a:pt x="272" y="617"/>
                    <a:pt x="265" y="617"/>
                    <a:pt x="251" y="631"/>
                  </a:cubicBezTo>
                  <a:cubicBezTo>
                    <a:pt x="223" y="631"/>
                    <a:pt x="195" y="638"/>
                    <a:pt x="175" y="659"/>
                  </a:cubicBezTo>
                  <a:cubicBezTo>
                    <a:pt x="170" y="657"/>
                    <a:pt x="167" y="657"/>
                    <a:pt x="164" y="657"/>
                  </a:cubicBezTo>
                  <a:cubicBezTo>
                    <a:pt x="153" y="657"/>
                    <a:pt x="148" y="666"/>
                    <a:pt x="126" y="666"/>
                  </a:cubicBezTo>
                  <a:cubicBezTo>
                    <a:pt x="130" y="666"/>
                    <a:pt x="135" y="677"/>
                    <a:pt x="137" y="684"/>
                  </a:cubicBezTo>
                  <a:lnTo>
                    <a:pt x="137" y="684"/>
                  </a:lnTo>
                  <a:cubicBezTo>
                    <a:pt x="135" y="684"/>
                    <a:pt x="133" y="687"/>
                    <a:pt x="133" y="687"/>
                  </a:cubicBezTo>
                  <a:cubicBezTo>
                    <a:pt x="135" y="687"/>
                    <a:pt x="137" y="687"/>
                    <a:pt x="139" y="687"/>
                  </a:cubicBezTo>
                  <a:lnTo>
                    <a:pt x="139" y="687"/>
                  </a:lnTo>
                  <a:cubicBezTo>
                    <a:pt x="139" y="687"/>
                    <a:pt x="139" y="688"/>
                    <a:pt x="139" y="688"/>
                  </a:cubicBezTo>
                  <a:cubicBezTo>
                    <a:pt x="140" y="688"/>
                    <a:pt x="140" y="688"/>
                    <a:pt x="140" y="687"/>
                  </a:cubicBezTo>
                  <a:lnTo>
                    <a:pt x="140" y="687"/>
                  </a:lnTo>
                  <a:cubicBezTo>
                    <a:pt x="148" y="689"/>
                    <a:pt x="133" y="694"/>
                    <a:pt x="133" y="694"/>
                  </a:cubicBezTo>
                  <a:cubicBezTo>
                    <a:pt x="137" y="696"/>
                    <a:pt x="141" y="696"/>
                    <a:pt x="145" y="696"/>
                  </a:cubicBezTo>
                  <a:cubicBezTo>
                    <a:pt x="155" y="696"/>
                    <a:pt x="165" y="692"/>
                    <a:pt x="175" y="687"/>
                  </a:cubicBezTo>
                  <a:lnTo>
                    <a:pt x="175" y="687"/>
                  </a:lnTo>
                  <a:cubicBezTo>
                    <a:pt x="172" y="689"/>
                    <a:pt x="174" y="690"/>
                    <a:pt x="177" y="690"/>
                  </a:cubicBezTo>
                  <a:cubicBezTo>
                    <a:pt x="182" y="690"/>
                    <a:pt x="193" y="687"/>
                    <a:pt x="188" y="687"/>
                  </a:cubicBezTo>
                  <a:cubicBezTo>
                    <a:pt x="185" y="687"/>
                    <a:pt x="183" y="683"/>
                    <a:pt x="182" y="680"/>
                  </a:cubicBezTo>
                  <a:lnTo>
                    <a:pt x="182" y="680"/>
                  </a:lnTo>
                  <a:cubicBezTo>
                    <a:pt x="184" y="681"/>
                    <a:pt x="185" y="682"/>
                    <a:pt x="186" y="682"/>
                  </a:cubicBezTo>
                  <a:cubicBezTo>
                    <a:pt x="189" y="682"/>
                    <a:pt x="191" y="680"/>
                    <a:pt x="193" y="680"/>
                  </a:cubicBezTo>
                  <a:cubicBezTo>
                    <a:pt x="195" y="680"/>
                    <a:pt x="195" y="681"/>
                    <a:pt x="195" y="687"/>
                  </a:cubicBezTo>
                  <a:cubicBezTo>
                    <a:pt x="230" y="673"/>
                    <a:pt x="272" y="659"/>
                    <a:pt x="307" y="638"/>
                  </a:cubicBezTo>
                  <a:cubicBezTo>
                    <a:pt x="335" y="631"/>
                    <a:pt x="384" y="617"/>
                    <a:pt x="391" y="603"/>
                  </a:cubicBezTo>
                  <a:lnTo>
                    <a:pt x="398" y="603"/>
                  </a:lnTo>
                  <a:cubicBezTo>
                    <a:pt x="440" y="603"/>
                    <a:pt x="502" y="554"/>
                    <a:pt x="537" y="554"/>
                  </a:cubicBezTo>
                  <a:cubicBezTo>
                    <a:pt x="537" y="547"/>
                    <a:pt x="530" y="540"/>
                    <a:pt x="537" y="540"/>
                  </a:cubicBezTo>
                  <a:cubicBezTo>
                    <a:pt x="540" y="541"/>
                    <a:pt x="543" y="542"/>
                    <a:pt x="547" y="542"/>
                  </a:cubicBezTo>
                  <a:cubicBezTo>
                    <a:pt x="563" y="542"/>
                    <a:pt x="585" y="532"/>
                    <a:pt x="579" y="526"/>
                  </a:cubicBezTo>
                  <a:cubicBezTo>
                    <a:pt x="586" y="526"/>
                    <a:pt x="593" y="519"/>
                    <a:pt x="607" y="519"/>
                  </a:cubicBezTo>
                  <a:lnTo>
                    <a:pt x="593" y="519"/>
                  </a:lnTo>
                  <a:cubicBezTo>
                    <a:pt x="621" y="519"/>
                    <a:pt x="607" y="519"/>
                    <a:pt x="635" y="505"/>
                  </a:cubicBezTo>
                  <a:lnTo>
                    <a:pt x="635" y="505"/>
                  </a:lnTo>
                  <a:cubicBezTo>
                    <a:pt x="635" y="510"/>
                    <a:pt x="632" y="518"/>
                    <a:pt x="632" y="518"/>
                  </a:cubicBezTo>
                  <a:cubicBezTo>
                    <a:pt x="632" y="518"/>
                    <a:pt x="633" y="517"/>
                    <a:pt x="635" y="512"/>
                  </a:cubicBezTo>
                  <a:cubicBezTo>
                    <a:pt x="640" y="502"/>
                    <a:pt x="659" y="493"/>
                    <a:pt x="667" y="493"/>
                  </a:cubicBezTo>
                  <a:cubicBezTo>
                    <a:pt x="670" y="493"/>
                    <a:pt x="672" y="494"/>
                    <a:pt x="670" y="498"/>
                  </a:cubicBezTo>
                  <a:cubicBezTo>
                    <a:pt x="684" y="484"/>
                    <a:pt x="691" y="491"/>
                    <a:pt x="698" y="477"/>
                  </a:cubicBezTo>
                  <a:cubicBezTo>
                    <a:pt x="702" y="480"/>
                    <a:pt x="705" y="481"/>
                    <a:pt x="709" y="481"/>
                  </a:cubicBezTo>
                  <a:cubicBezTo>
                    <a:pt x="725" y="481"/>
                    <a:pt x="740" y="461"/>
                    <a:pt x="774" y="449"/>
                  </a:cubicBezTo>
                  <a:cubicBezTo>
                    <a:pt x="823" y="429"/>
                    <a:pt x="893" y="422"/>
                    <a:pt x="900" y="408"/>
                  </a:cubicBezTo>
                  <a:cubicBezTo>
                    <a:pt x="901" y="408"/>
                    <a:pt x="903" y="409"/>
                    <a:pt x="904" y="409"/>
                  </a:cubicBezTo>
                  <a:cubicBezTo>
                    <a:pt x="915" y="409"/>
                    <a:pt x="930" y="394"/>
                    <a:pt x="934" y="394"/>
                  </a:cubicBezTo>
                  <a:cubicBezTo>
                    <a:pt x="936" y="394"/>
                    <a:pt x="936" y="396"/>
                    <a:pt x="935" y="401"/>
                  </a:cubicBezTo>
                  <a:cubicBezTo>
                    <a:pt x="998" y="366"/>
                    <a:pt x="1060" y="352"/>
                    <a:pt x="1102" y="331"/>
                  </a:cubicBezTo>
                  <a:cubicBezTo>
                    <a:pt x="1137" y="331"/>
                    <a:pt x="1165" y="317"/>
                    <a:pt x="1200" y="303"/>
                  </a:cubicBezTo>
                  <a:lnTo>
                    <a:pt x="1256" y="275"/>
                  </a:lnTo>
                  <a:cubicBezTo>
                    <a:pt x="1270" y="268"/>
                    <a:pt x="1283" y="254"/>
                    <a:pt x="1297" y="240"/>
                  </a:cubicBezTo>
                  <a:cubicBezTo>
                    <a:pt x="1332" y="219"/>
                    <a:pt x="1353" y="177"/>
                    <a:pt x="1346" y="129"/>
                  </a:cubicBezTo>
                  <a:cubicBezTo>
                    <a:pt x="1339" y="129"/>
                    <a:pt x="1339" y="136"/>
                    <a:pt x="1339" y="136"/>
                  </a:cubicBezTo>
                  <a:cubicBezTo>
                    <a:pt x="1339" y="136"/>
                    <a:pt x="1339" y="129"/>
                    <a:pt x="1332" y="122"/>
                  </a:cubicBezTo>
                  <a:cubicBezTo>
                    <a:pt x="1342" y="122"/>
                    <a:pt x="1345" y="125"/>
                    <a:pt x="1346" y="125"/>
                  </a:cubicBezTo>
                  <a:cubicBezTo>
                    <a:pt x="1346" y="125"/>
                    <a:pt x="1346" y="124"/>
                    <a:pt x="1346" y="122"/>
                  </a:cubicBezTo>
                  <a:cubicBezTo>
                    <a:pt x="1339" y="94"/>
                    <a:pt x="1325" y="66"/>
                    <a:pt x="1311" y="45"/>
                  </a:cubicBezTo>
                  <a:cubicBezTo>
                    <a:pt x="1290" y="24"/>
                    <a:pt x="1263" y="24"/>
                    <a:pt x="1263" y="17"/>
                  </a:cubicBezTo>
                  <a:cubicBezTo>
                    <a:pt x="1258" y="12"/>
                    <a:pt x="1249" y="7"/>
                    <a:pt x="1245" y="7"/>
                  </a:cubicBezTo>
                  <a:cubicBezTo>
                    <a:pt x="1244" y="7"/>
                    <a:pt x="1243" y="7"/>
                    <a:pt x="1243" y="8"/>
                  </a:cubicBezTo>
                  <a:lnTo>
                    <a:pt x="1243" y="8"/>
                  </a:lnTo>
                  <a:cubicBezTo>
                    <a:pt x="1239" y="3"/>
                    <a:pt x="1237" y="3"/>
                    <a:pt x="1242" y="3"/>
                  </a:cubicBezTo>
                  <a:cubicBezTo>
                    <a:pt x="1228" y="3"/>
                    <a:pt x="1220" y="0"/>
                    <a:pt x="1212" y="0"/>
                  </a:cubicBezTo>
                  <a:close/>
                </a:path>
              </a:pathLst>
            </a:custGeom>
            <a:solidFill>
              <a:srgbClr val="BF8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41"/>
            <p:cNvSpPr/>
            <p:nvPr/>
          </p:nvSpPr>
          <p:spPr>
            <a:xfrm>
              <a:off x="2682075" y="26674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BF8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41"/>
            <p:cNvSpPr/>
            <p:nvPr/>
          </p:nvSpPr>
          <p:spPr>
            <a:xfrm>
              <a:off x="2566300" y="2687100"/>
              <a:ext cx="70075" cy="29875"/>
            </a:xfrm>
            <a:custGeom>
              <a:rect b="b" l="l" r="r" t="t"/>
              <a:pathLst>
                <a:path extrusionOk="0" h="1195" w="2803">
                  <a:moveTo>
                    <a:pt x="2627" y="0"/>
                  </a:moveTo>
                  <a:cubicBezTo>
                    <a:pt x="2613" y="0"/>
                    <a:pt x="2597" y="3"/>
                    <a:pt x="2581" y="9"/>
                  </a:cubicBezTo>
                  <a:lnTo>
                    <a:pt x="133" y="951"/>
                  </a:lnTo>
                  <a:cubicBezTo>
                    <a:pt x="0" y="999"/>
                    <a:pt x="35" y="1195"/>
                    <a:pt x="175" y="1195"/>
                  </a:cubicBezTo>
                  <a:cubicBezTo>
                    <a:pt x="196" y="1195"/>
                    <a:pt x="210" y="1188"/>
                    <a:pt x="223" y="1181"/>
                  </a:cubicBezTo>
                  <a:lnTo>
                    <a:pt x="2671" y="246"/>
                  </a:lnTo>
                  <a:cubicBezTo>
                    <a:pt x="2802" y="190"/>
                    <a:pt x="2749" y="0"/>
                    <a:pt x="2627" y="0"/>
                  </a:cubicBezTo>
                  <a:close/>
                </a:path>
              </a:pathLst>
            </a:custGeom>
            <a:solidFill>
              <a:srgbClr val="BF8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41"/>
            <p:cNvSpPr/>
            <p:nvPr/>
          </p:nvSpPr>
          <p:spPr>
            <a:xfrm>
              <a:off x="2567525" y="2687175"/>
              <a:ext cx="68375" cy="29975"/>
            </a:xfrm>
            <a:custGeom>
              <a:rect b="b" l="l" r="r" t="t"/>
              <a:pathLst>
                <a:path extrusionOk="0" h="1199" w="2735">
                  <a:moveTo>
                    <a:pt x="2603" y="3"/>
                  </a:moveTo>
                  <a:cubicBezTo>
                    <a:pt x="2598" y="3"/>
                    <a:pt x="2594" y="4"/>
                    <a:pt x="2589" y="4"/>
                  </a:cubicBezTo>
                  <a:lnTo>
                    <a:pt x="2589" y="4"/>
                  </a:lnTo>
                  <a:cubicBezTo>
                    <a:pt x="2590" y="4"/>
                    <a:pt x="2591" y="4"/>
                    <a:pt x="2592" y="4"/>
                  </a:cubicBezTo>
                  <a:cubicBezTo>
                    <a:pt x="2620" y="4"/>
                    <a:pt x="2647" y="18"/>
                    <a:pt x="2664" y="41"/>
                  </a:cubicBezTo>
                  <a:cubicBezTo>
                    <a:pt x="2667" y="41"/>
                    <a:pt x="2668" y="40"/>
                    <a:pt x="2670" y="39"/>
                  </a:cubicBezTo>
                  <a:lnTo>
                    <a:pt x="2670" y="39"/>
                  </a:lnTo>
                  <a:cubicBezTo>
                    <a:pt x="2670" y="40"/>
                    <a:pt x="2671" y="40"/>
                    <a:pt x="2671" y="41"/>
                  </a:cubicBezTo>
                  <a:cubicBezTo>
                    <a:pt x="2671" y="41"/>
                    <a:pt x="2671" y="40"/>
                    <a:pt x="2670" y="39"/>
                  </a:cubicBezTo>
                  <a:lnTo>
                    <a:pt x="2670" y="39"/>
                  </a:lnTo>
                  <a:cubicBezTo>
                    <a:pt x="2670" y="39"/>
                    <a:pt x="2670" y="39"/>
                    <a:pt x="2670" y="39"/>
                  </a:cubicBezTo>
                  <a:lnTo>
                    <a:pt x="2670" y="39"/>
                  </a:lnTo>
                  <a:cubicBezTo>
                    <a:pt x="2655" y="25"/>
                    <a:pt x="2644" y="17"/>
                    <a:pt x="2648" y="17"/>
                  </a:cubicBezTo>
                  <a:cubicBezTo>
                    <a:pt x="2649" y="17"/>
                    <a:pt x="2652" y="18"/>
                    <a:pt x="2657" y="20"/>
                  </a:cubicBezTo>
                  <a:cubicBezTo>
                    <a:pt x="2642" y="10"/>
                    <a:pt x="2623" y="3"/>
                    <a:pt x="2603" y="3"/>
                  </a:cubicBezTo>
                  <a:close/>
                  <a:moveTo>
                    <a:pt x="2706" y="118"/>
                  </a:moveTo>
                  <a:cubicBezTo>
                    <a:pt x="2713" y="132"/>
                    <a:pt x="2713" y="153"/>
                    <a:pt x="2706" y="166"/>
                  </a:cubicBezTo>
                  <a:lnTo>
                    <a:pt x="2706" y="173"/>
                  </a:lnTo>
                  <a:cubicBezTo>
                    <a:pt x="2704" y="175"/>
                    <a:pt x="2703" y="176"/>
                    <a:pt x="2703" y="176"/>
                  </a:cubicBezTo>
                  <a:cubicBezTo>
                    <a:pt x="2702" y="176"/>
                    <a:pt x="2706" y="170"/>
                    <a:pt x="2706" y="160"/>
                  </a:cubicBezTo>
                  <a:lnTo>
                    <a:pt x="2706" y="118"/>
                  </a:lnTo>
                  <a:close/>
                  <a:moveTo>
                    <a:pt x="1719" y="578"/>
                  </a:moveTo>
                  <a:cubicBezTo>
                    <a:pt x="1718" y="578"/>
                    <a:pt x="1717" y="578"/>
                    <a:pt x="1716" y="578"/>
                  </a:cubicBezTo>
                  <a:lnTo>
                    <a:pt x="1716" y="578"/>
                  </a:lnTo>
                  <a:cubicBezTo>
                    <a:pt x="1717" y="578"/>
                    <a:pt x="1718" y="578"/>
                    <a:pt x="1719" y="578"/>
                  </a:cubicBezTo>
                  <a:close/>
                  <a:moveTo>
                    <a:pt x="1709" y="578"/>
                  </a:moveTo>
                  <a:cubicBezTo>
                    <a:pt x="1706" y="579"/>
                    <a:pt x="1705" y="580"/>
                    <a:pt x="1705" y="580"/>
                  </a:cubicBezTo>
                  <a:lnTo>
                    <a:pt x="1705" y="580"/>
                  </a:lnTo>
                  <a:cubicBezTo>
                    <a:pt x="1706" y="580"/>
                    <a:pt x="1708" y="579"/>
                    <a:pt x="1709" y="578"/>
                  </a:cubicBezTo>
                  <a:close/>
                  <a:moveTo>
                    <a:pt x="1044" y="861"/>
                  </a:moveTo>
                  <a:lnTo>
                    <a:pt x="1044" y="861"/>
                  </a:lnTo>
                  <a:cubicBezTo>
                    <a:pt x="1040" y="862"/>
                    <a:pt x="1036" y="863"/>
                    <a:pt x="1032" y="864"/>
                  </a:cubicBezTo>
                  <a:cubicBezTo>
                    <a:pt x="1032" y="864"/>
                    <a:pt x="1036" y="864"/>
                    <a:pt x="1044" y="861"/>
                  </a:cubicBezTo>
                  <a:close/>
                  <a:moveTo>
                    <a:pt x="2567" y="1"/>
                  </a:moveTo>
                  <a:cubicBezTo>
                    <a:pt x="2561" y="1"/>
                    <a:pt x="2556" y="3"/>
                    <a:pt x="2553" y="6"/>
                  </a:cubicBezTo>
                  <a:lnTo>
                    <a:pt x="2511" y="6"/>
                  </a:lnTo>
                  <a:cubicBezTo>
                    <a:pt x="2490" y="13"/>
                    <a:pt x="2469" y="20"/>
                    <a:pt x="2455" y="34"/>
                  </a:cubicBezTo>
                  <a:cubicBezTo>
                    <a:pt x="2453" y="33"/>
                    <a:pt x="2451" y="33"/>
                    <a:pt x="2449" y="33"/>
                  </a:cubicBezTo>
                  <a:cubicBezTo>
                    <a:pt x="2435" y="33"/>
                    <a:pt x="2418" y="48"/>
                    <a:pt x="2406" y="48"/>
                  </a:cubicBezTo>
                  <a:cubicBezTo>
                    <a:pt x="2406" y="55"/>
                    <a:pt x="2364" y="69"/>
                    <a:pt x="2343" y="76"/>
                  </a:cubicBezTo>
                  <a:cubicBezTo>
                    <a:pt x="2349" y="76"/>
                    <a:pt x="2346" y="85"/>
                    <a:pt x="2341" y="85"/>
                  </a:cubicBezTo>
                  <a:cubicBezTo>
                    <a:pt x="2339" y="85"/>
                    <a:pt x="2338" y="84"/>
                    <a:pt x="2337" y="83"/>
                  </a:cubicBezTo>
                  <a:cubicBezTo>
                    <a:pt x="2335" y="81"/>
                    <a:pt x="2330" y="80"/>
                    <a:pt x="2325" y="80"/>
                  </a:cubicBezTo>
                  <a:cubicBezTo>
                    <a:pt x="2310" y="80"/>
                    <a:pt x="2286" y="87"/>
                    <a:pt x="2281" y="97"/>
                  </a:cubicBezTo>
                  <a:cubicBezTo>
                    <a:pt x="2291" y="92"/>
                    <a:pt x="2297" y="87"/>
                    <a:pt x="2300" y="87"/>
                  </a:cubicBezTo>
                  <a:cubicBezTo>
                    <a:pt x="2301" y="87"/>
                    <a:pt x="2302" y="88"/>
                    <a:pt x="2302" y="90"/>
                  </a:cubicBezTo>
                  <a:cubicBezTo>
                    <a:pt x="2302" y="104"/>
                    <a:pt x="2274" y="97"/>
                    <a:pt x="2274" y="111"/>
                  </a:cubicBezTo>
                  <a:lnTo>
                    <a:pt x="2267" y="97"/>
                  </a:lnTo>
                  <a:cubicBezTo>
                    <a:pt x="2232" y="118"/>
                    <a:pt x="2190" y="139"/>
                    <a:pt x="2148" y="146"/>
                  </a:cubicBezTo>
                  <a:cubicBezTo>
                    <a:pt x="2092" y="180"/>
                    <a:pt x="2016" y="187"/>
                    <a:pt x="1960" y="222"/>
                  </a:cubicBezTo>
                  <a:cubicBezTo>
                    <a:pt x="1956" y="226"/>
                    <a:pt x="1962" y="226"/>
                    <a:pt x="1965" y="226"/>
                  </a:cubicBezTo>
                  <a:cubicBezTo>
                    <a:pt x="1969" y="226"/>
                    <a:pt x="1970" y="226"/>
                    <a:pt x="1960" y="229"/>
                  </a:cubicBezTo>
                  <a:lnTo>
                    <a:pt x="1946" y="229"/>
                  </a:lnTo>
                  <a:cubicBezTo>
                    <a:pt x="1939" y="229"/>
                    <a:pt x="1925" y="236"/>
                    <a:pt x="1918" y="243"/>
                  </a:cubicBezTo>
                  <a:cubicBezTo>
                    <a:pt x="1890" y="250"/>
                    <a:pt x="1862" y="264"/>
                    <a:pt x="1834" y="278"/>
                  </a:cubicBezTo>
                  <a:cubicBezTo>
                    <a:pt x="1786" y="292"/>
                    <a:pt x="1744" y="306"/>
                    <a:pt x="1702" y="327"/>
                  </a:cubicBezTo>
                  <a:cubicBezTo>
                    <a:pt x="1703" y="326"/>
                    <a:pt x="1702" y="326"/>
                    <a:pt x="1700" y="326"/>
                  </a:cubicBezTo>
                  <a:cubicBezTo>
                    <a:pt x="1689" y="326"/>
                    <a:pt x="1629" y="344"/>
                    <a:pt x="1611" y="362"/>
                  </a:cubicBezTo>
                  <a:cubicBezTo>
                    <a:pt x="1541" y="376"/>
                    <a:pt x="1479" y="404"/>
                    <a:pt x="1409" y="432"/>
                  </a:cubicBezTo>
                  <a:lnTo>
                    <a:pt x="1164" y="524"/>
                  </a:lnTo>
                  <a:lnTo>
                    <a:pt x="1164" y="524"/>
                  </a:lnTo>
                  <a:cubicBezTo>
                    <a:pt x="1163" y="524"/>
                    <a:pt x="1163" y="524"/>
                    <a:pt x="1162" y="524"/>
                  </a:cubicBezTo>
                  <a:cubicBezTo>
                    <a:pt x="1160" y="524"/>
                    <a:pt x="1154" y="526"/>
                    <a:pt x="1151" y="529"/>
                  </a:cubicBezTo>
                  <a:lnTo>
                    <a:pt x="1164" y="524"/>
                  </a:lnTo>
                  <a:lnTo>
                    <a:pt x="1164" y="524"/>
                  </a:lnTo>
                  <a:cubicBezTo>
                    <a:pt x="1164" y="525"/>
                    <a:pt x="1163" y="527"/>
                    <a:pt x="1158" y="529"/>
                  </a:cubicBezTo>
                  <a:cubicBezTo>
                    <a:pt x="1153" y="534"/>
                    <a:pt x="1151" y="535"/>
                    <a:pt x="1150" y="535"/>
                  </a:cubicBezTo>
                  <a:cubicBezTo>
                    <a:pt x="1147" y="535"/>
                    <a:pt x="1149" y="529"/>
                    <a:pt x="1144" y="529"/>
                  </a:cubicBezTo>
                  <a:cubicBezTo>
                    <a:pt x="935" y="627"/>
                    <a:pt x="677" y="704"/>
                    <a:pt x="446" y="815"/>
                  </a:cubicBezTo>
                  <a:cubicBezTo>
                    <a:pt x="377" y="829"/>
                    <a:pt x="251" y="885"/>
                    <a:pt x="230" y="892"/>
                  </a:cubicBezTo>
                  <a:cubicBezTo>
                    <a:pt x="188" y="906"/>
                    <a:pt x="154" y="920"/>
                    <a:pt x="119" y="941"/>
                  </a:cubicBezTo>
                  <a:cubicBezTo>
                    <a:pt x="105" y="948"/>
                    <a:pt x="84" y="955"/>
                    <a:pt x="70" y="962"/>
                  </a:cubicBezTo>
                  <a:cubicBezTo>
                    <a:pt x="49" y="976"/>
                    <a:pt x="35" y="989"/>
                    <a:pt x="28" y="1003"/>
                  </a:cubicBezTo>
                  <a:lnTo>
                    <a:pt x="28" y="996"/>
                  </a:lnTo>
                  <a:cubicBezTo>
                    <a:pt x="14" y="1017"/>
                    <a:pt x="14" y="1017"/>
                    <a:pt x="14" y="1031"/>
                  </a:cubicBezTo>
                  <a:cubicBezTo>
                    <a:pt x="7" y="1052"/>
                    <a:pt x="0" y="1080"/>
                    <a:pt x="7" y="1101"/>
                  </a:cubicBezTo>
                  <a:cubicBezTo>
                    <a:pt x="14" y="1129"/>
                    <a:pt x="28" y="1150"/>
                    <a:pt x="42" y="1164"/>
                  </a:cubicBezTo>
                  <a:cubicBezTo>
                    <a:pt x="70" y="1185"/>
                    <a:pt x="98" y="1192"/>
                    <a:pt x="126" y="1199"/>
                  </a:cubicBezTo>
                  <a:lnTo>
                    <a:pt x="132" y="1179"/>
                  </a:lnTo>
                  <a:lnTo>
                    <a:pt x="132" y="1179"/>
                  </a:lnTo>
                  <a:cubicBezTo>
                    <a:pt x="142" y="1180"/>
                    <a:pt x="154" y="1186"/>
                    <a:pt x="161" y="1189"/>
                  </a:cubicBezTo>
                  <a:lnTo>
                    <a:pt x="161" y="1189"/>
                  </a:lnTo>
                  <a:cubicBezTo>
                    <a:pt x="160" y="1189"/>
                    <a:pt x="160" y="1189"/>
                    <a:pt x="159" y="1189"/>
                  </a:cubicBezTo>
                  <a:cubicBezTo>
                    <a:pt x="159" y="1189"/>
                    <a:pt x="158" y="1189"/>
                    <a:pt x="158" y="1189"/>
                  </a:cubicBezTo>
                  <a:lnTo>
                    <a:pt x="158" y="1189"/>
                  </a:lnTo>
                  <a:cubicBezTo>
                    <a:pt x="158" y="1189"/>
                    <a:pt x="157" y="1189"/>
                    <a:pt x="157" y="1189"/>
                  </a:cubicBezTo>
                  <a:cubicBezTo>
                    <a:pt x="152" y="1189"/>
                    <a:pt x="130" y="1192"/>
                    <a:pt x="140" y="1192"/>
                  </a:cubicBezTo>
                  <a:cubicBezTo>
                    <a:pt x="147" y="1192"/>
                    <a:pt x="140" y="1199"/>
                    <a:pt x="140" y="1199"/>
                  </a:cubicBezTo>
                  <a:cubicBezTo>
                    <a:pt x="154" y="1199"/>
                    <a:pt x="168" y="1199"/>
                    <a:pt x="188" y="1192"/>
                  </a:cubicBezTo>
                  <a:cubicBezTo>
                    <a:pt x="202" y="1185"/>
                    <a:pt x="209" y="1178"/>
                    <a:pt x="223" y="1171"/>
                  </a:cubicBezTo>
                  <a:lnTo>
                    <a:pt x="223" y="1171"/>
                  </a:lnTo>
                  <a:cubicBezTo>
                    <a:pt x="218" y="1174"/>
                    <a:pt x="217" y="1176"/>
                    <a:pt x="219" y="1176"/>
                  </a:cubicBezTo>
                  <a:cubicBezTo>
                    <a:pt x="221" y="1176"/>
                    <a:pt x="228" y="1173"/>
                    <a:pt x="235" y="1172"/>
                  </a:cubicBezTo>
                  <a:lnTo>
                    <a:pt x="235" y="1172"/>
                  </a:lnTo>
                  <a:cubicBezTo>
                    <a:pt x="234" y="1173"/>
                    <a:pt x="235" y="1174"/>
                    <a:pt x="238" y="1174"/>
                  </a:cubicBezTo>
                  <a:cubicBezTo>
                    <a:pt x="240" y="1174"/>
                    <a:pt x="242" y="1173"/>
                    <a:pt x="244" y="1171"/>
                  </a:cubicBezTo>
                  <a:cubicBezTo>
                    <a:pt x="245" y="1170"/>
                    <a:pt x="245" y="1169"/>
                    <a:pt x="244" y="1169"/>
                  </a:cubicBezTo>
                  <a:cubicBezTo>
                    <a:pt x="242" y="1169"/>
                    <a:pt x="239" y="1170"/>
                    <a:pt x="235" y="1172"/>
                  </a:cubicBezTo>
                  <a:lnTo>
                    <a:pt x="235" y="1172"/>
                  </a:lnTo>
                  <a:cubicBezTo>
                    <a:pt x="235" y="1171"/>
                    <a:pt x="236" y="1171"/>
                    <a:pt x="237" y="1171"/>
                  </a:cubicBezTo>
                  <a:cubicBezTo>
                    <a:pt x="237" y="1171"/>
                    <a:pt x="250" y="1165"/>
                    <a:pt x="256" y="1165"/>
                  </a:cubicBezTo>
                  <a:cubicBezTo>
                    <a:pt x="259" y="1165"/>
                    <a:pt x="260" y="1166"/>
                    <a:pt x="258" y="1171"/>
                  </a:cubicBezTo>
                  <a:cubicBezTo>
                    <a:pt x="321" y="1150"/>
                    <a:pt x="405" y="1108"/>
                    <a:pt x="467" y="1080"/>
                  </a:cubicBezTo>
                  <a:cubicBezTo>
                    <a:pt x="530" y="1066"/>
                    <a:pt x="586" y="1045"/>
                    <a:pt x="635" y="1017"/>
                  </a:cubicBezTo>
                  <a:lnTo>
                    <a:pt x="642" y="1017"/>
                  </a:lnTo>
                  <a:cubicBezTo>
                    <a:pt x="732" y="996"/>
                    <a:pt x="858" y="927"/>
                    <a:pt x="928" y="913"/>
                  </a:cubicBezTo>
                  <a:cubicBezTo>
                    <a:pt x="928" y="908"/>
                    <a:pt x="917" y="903"/>
                    <a:pt x="919" y="903"/>
                  </a:cubicBezTo>
                  <a:lnTo>
                    <a:pt x="919" y="903"/>
                  </a:lnTo>
                  <a:cubicBezTo>
                    <a:pt x="919" y="903"/>
                    <a:pt x="922" y="904"/>
                    <a:pt x="928" y="906"/>
                  </a:cubicBezTo>
                  <a:cubicBezTo>
                    <a:pt x="942" y="906"/>
                    <a:pt x="1011" y="871"/>
                    <a:pt x="997" y="871"/>
                  </a:cubicBezTo>
                  <a:cubicBezTo>
                    <a:pt x="1018" y="871"/>
                    <a:pt x="1039" y="857"/>
                    <a:pt x="1053" y="857"/>
                  </a:cubicBezTo>
                  <a:cubicBezTo>
                    <a:pt x="1050" y="859"/>
                    <a:pt x="1047" y="860"/>
                    <a:pt x="1044" y="861"/>
                  </a:cubicBezTo>
                  <a:lnTo>
                    <a:pt x="1044" y="861"/>
                  </a:lnTo>
                  <a:cubicBezTo>
                    <a:pt x="1068" y="855"/>
                    <a:pt x="1092" y="848"/>
                    <a:pt x="1116" y="836"/>
                  </a:cubicBezTo>
                  <a:cubicBezTo>
                    <a:pt x="1127" y="825"/>
                    <a:pt x="1171" y="804"/>
                    <a:pt x="1176" y="804"/>
                  </a:cubicBezTo>
                  <a:cubicBezTo>
                    <a:pt x="1177" y="804"/>
                    <a:pt x="1176" y="805"/>
                    <a:pt x="1172" y="808"/>
                  </a:cubicBezTo>
                  <a:cubicBezTo>
                    <a:pt x="1193" y="801"/>
                    <a:pt x="1214" y="794"/>
                    <a:pt x="1235" y="780"/>
                  </a:cubicBezTo>
                  <a:cubicBezTo>
                    <a:pt x="1237" y="781"/>
                    <a:pt x="1240" y="781"/>
                    <a:pt x="1243" y="781"/>
                  </a:cubicBezTo>
                  <a:cubicBezTo>
                    <a:pt x="1277" y="781"/>
                    <a:pt x="1324" y="744"/>
                    <a:pt x="1395" y="724"/>
                  </a:cubicBezTo>
                  <a:cubicBezTo>
                    <a:pt x="1472" y="697"/>
                    <a:pt x="1555" y="669"/>
                    <a:pt x="1632" y="634"/>
                  </a:cubicBezTo>
                  <a:cubicBezTo>
                    <a:pt x="1634" y="634"/>
                    <a:pt x="1635" y="634"/>
                    <a:pt x="1637" y="634"/>
                  </a:cubicBezTo>
                  <a:cubicBezTo>
                    <a:pt x="1656" y="634"/>
                    <a:pt x="1695" y="608"/>
                    <a:pt x="1699" y="608"/>
                  </a:cubicBezTo>
                  <a:lnTo>
                    <a:pt x="1699" y="608"/>
                  </a:lnTo>
                  <a:cubicBezTo>
                    <a:pt x="1700" y="608"/>
                    <a:pt x="1699" y="609"/>
                    <a:pt x="1695" y="613"/>
                  </a:cubicBezTo>
                  <a:cubicBezTo>
                    <a:pt x="1827" y="557"/>
                    <a:pt x="1939" y="522"/>
                    <a:pt x="2023" y="480"/>
                  </a:cubicBezTo>
                  <a:cubicBezTo>
                    <a:pt x="2155" y="445"/>
                    <a:pt x="2288" y="404"/>
                    <a:pt x="2413" y="348"/>
                  </a:cubicBezTo>
                  <a:cubicBezTo>
                    <a:pt x="2490" y="320"/>
                    <a:pt x="2560" y="306"/>
                    <a:pt x="2615" y="278"/>
                  </a:cubicBezTo>
                  <a:lnTo>
                    <a:pt x="2602" y="278"/>
                  </a:lnTo>
                  <a:cubicBezTo>
                    <a:pt x="2609" y="278"/>
                    <a:pt x="2615" y="271"/>
                    <a:pt x="2622" y="271"/>
                  </a:cubicBezTo>
                  <a:cubicBezTo>
                    <a:pt x="2622" y="276"/>
                    <a:pt x="2619" y="281"/>
                    <a:pt x="2624" y="281"/>
                  </a:cubicBezTo>
                  <a:cubicBezTo>
                    <a:pt x="2627" y="281"/>
                    <a:pt x="2630" y="280"/>
                    <a:pt x="2636" y="278"/>
                  </a:cubicBezTo>
                  <a:cubicBezTo>
                    <a:pt x="2657" y="264"/>
                    <a:pt x="2678" y="250"/>
                    <a:pt x="2692" y="236"/>
                  </a:cubicBezTo>
                  <a:cubicBezTo>
                    <a:pt x="2706" y="208"/>
                    <a:pt x="2720" y="187"/>
                    <a:pt x="2727" y="160"/>
                  </a:cubicBezTo>
                  <a:cubicBezTo>
                    <a:pt x="2734" y="118"/>
                    <a:pt x="2713" y="76"/>
                    <a:pt x="2685" y="48"/>
                  </a:cubicBezTo>
                  <a:cubicBezTo>
                    <a:pt x="2678" y="34"/>
                    <a:pt x="2664" y="27"/>
                    <a:pt x="2657" y="27"/>
                  </a:cubicBezTo>
                  <a:cubicBezTo>
                    <a:pt x="2662" y="32"/>
                    <a:pt x="2667" y="37"/>
                    <a:pt x="2670" y="39"/>
                  </a:cubicBezTo>
                  <a:lnTo>
                    <a:pt x="2670" y="39"/>
                  </a:lnTo>
                  <a:cubicBezTo>
                    <a:pt x="2671" y="39"/>
                    <a:pt x="2672" y="38"/>
                    <a:pt x="2673" y="38"/>
                  </a:cubicBezTo>
                  <a:cubicBezTo>
                    <a:pt x="2674" y="38"/>
                    <a:pt x="2676" y="39"/>
                    <a:pt x="2678" y="41"/>
                  </a:cubicBezTo>
                  <a:cubicBezTo>
                    <a:pt x="2692" y="62"/>
                    <a:pt x="2699" y="90"/>
                    <a:pt x="2699" y="118"/>
                  </a:cubicBezTo>
                  <a:cubicBezTo>
                    <a:pt x="2699" y="142"/>
                    <a:pt x="2694" y="161"/>
                    <a:pt x="2697" y="161"/>
                  </a:cubicBezTo>
                  <a:cubicBezTo>
                    <a:pt x="2698" y="161"/>
                    <a:pt x="2698" y="160"/>
                    <a:pt x="2699" y="160"/>
                  </a:cubicBezTo>
                  <a:lnTo>
                    <a:pt x="2699" y="160"/>
                  </a:lnTo>
                  <a:cubicBezTo>
                    <a:pt x="2685" y="194"/>
                    <a:pt x="2671" y="194"/>
                    <a:pt x="2671" y="208"/>
                  </a:cubicBezTo>
                  <a:cubicBezTo>
                    <a:pt x="2670" y="208"/>
                    <a:pt x="2668" y="207"/>
                    <a:pt x="2667" y="207"/>
                  </a:cubicBezTo>
                  <a:cubicBezTo>
                    <a:pt x="2656" y="207"/>
                    <a:pt x="2650" y="229"/>
                    <a:pt x="2650" y="229"/>
                  </a:cubicBezTo>
                  <a:cubicBezTo>
                    <a:pt x="2646" y="229"/>
                    <a:pt x="2638" y="232"/>
                    <a:pt x="2633" y="232"/>
                  </a:cubicBezTo>
                  <a:cubicBezTo>
                    <a:pt x="2631" y="232"/>
                    <a:pt x="2629" y="232"/>
                    <a:pt x="2629" y="229"/>
                  </a:cubicBezTo>
                  <a:cubicBezTo>
                    <a:pt x="2518" y="278"/>
                    <a:pt x="2399" y="320"/>
                    <a:pt x="2288" y="362"/>
                  </a:cubicBezTo>
                  <a:cubicBezTo>
                    <a:pt x="2148" y="425"/>
                    <a:pt x="2009" y="473"/>
                    <a:pt x="1869" y="515"/>
                  </a:cubicBezTo>
                  <a:cubicBezTo>
                    <a:pt x="1848" y="529"/>
                    <a:pt x="1793" y="536"/>
                    <a:pt x="1793" y="550"/>
                  </a:cubicBezTo>
                  <a:cubicBezTo>
                    <a:pt x="1786" y="550"/>
                    <a:pt x="1737" y="574"/>
                    <a:pt x="1719" y="578"/>
                  </a:cubicBezTo>
                  <a:lnTo>
                    <a:pt x="1719" y="578"/>
                  </a:lnTo>
                  <a:cubicBezTo>
                    <a:pt x="1724" y="577"/>
                    <a:pt x="1730" y="575"/>
                    <a:pt x="1735" y="575"/>
                  </a:cubicBezTo>
                  <a:cubicBezTo>
                    <a:pt x="1738" y="575"/>
                    <a:pt x="1741" y="576"/>
                    <a:pt x="1744" y="578"/>
                  </a:cubicBezTo>
                  <a:cubicBezTo>
                    <a:pt x="1730" y="578"/>
                    <a:pt x="1723" y="585"/>
                    <a:pt x="1709" y="585"/>
                  </a:cubicBezTo>
                  <a:cubicBezTo>
                    <a:pt x="1716" y="581"/>
                    <a:pt x="1712" y="581"/>
                    <a:pt x="1709" y="581"/>
                  </a:cubicBezTo>
                  <a:cubicBezTo>
                    <a:pt x="1707" y="581"/>
                    <a:pt x="1704" y="581"/>
                    <a:pt x="1705" y="580"/>
                  </a:cubicBezTo>
                  <a:lnTo>
                    <a:pt x="1705" y="580"/>
                  </a:lnTo>
                  <a:cubicBezTo>
                    <a:pt x="1663" y="606"/>
                    <a:pt x="1597" y="613"/>
                    <a:pt x="1604" y="627"/>
                  </a:cubicBezTo>
                  <a:cubicBezTo>
                    <a:pt x="1562" y="627"/>
                    <a:pt x="1569" y="634"/>
                    <a:pt x="1527" y="655"/>
                  </a:cubicBezTo>
                  <a:cubicBezTo>
                    <a:pt x="1532" y="652"/>
                    <a:pt x="1532" y="650"/>
                    <a:pt x="1530" y="650"/>
                  </a:cubicBezTo>
                  <a:cubicBezTo>
                    <a:pt x="1522" y="650"/>
                    <a:pt x="1465" y="676"/>
                    <a:pt x="1457" y="676"/>
                  </a:cubicBezTo>
                  <a:cubicBezTo>
                    <a:pt x="1455" y="676"/>
                    <a:pt x="1457" y="674"/>
                    <a:pt x="1465" y="669"/>
                  </a:cubicBezTo>
                  <a:lnTo>
                    <a:pt x="1465" y="669"/>
                  </a:lnTo>
                  <a:cubicBezTo>
                    <a:pt x="1409" y="697"/>
                    <a:pt x="1395" y="690"/>
                    <a:pt x="1339" y="717"/>
                  </a:cubicBezTo>
                  <a:cubicBezTo>
                    <a:pt x="1339" y="717"/>
                    <a:pt x="1360" y="724"/>
                    <a:pt x="1339" y="724"/>
                  </a:cubicBezTo>
                  <a:cubicBezTo>
                    <a:pt x="1318" y="724"/>
                    <a:pt x="1311" y="731"/>
                    <a:pt x="1311" y="731"/>
                  </a:cubicBezTo>
                  <a:cubicBezTo>
                    <a:pt x="1276" y="738"/>
                    <a:pt x="1242" y="752"/>
                    <a:pt x="1214" y="773"/>
                  </a:cubicBezTo>
                  <a:cubicBezTo>
                    <a:pt x="1172" y="780"/>
                    <a:pt x="1137" y="787"/>
                    <a:pt x="1102" y="808"/>
                  </a:cubicBezTo>
                  <a:cubicBezTo>
                    <a:pt x="1067" y="815"/>
                    <a:pt x="1039" y="829"/>
                    <a:pt x="1011" y="850"/>
                  </a:cubicBezTo>
                  <a:cubicBezTo>
                    <a:pt x="963" y="857"/>
                    <a:pt x="921" y="878"/>
                    <a:pt x="879" y="906"/>
                  </a:cubicBezTo>
                  <a:cubicBezTo>
                    <a:pt x="851" y="906"/>
                    <a:pt x="830" y="920"/>
                    <a:pt x="830" y="920"/>
                  </a:cubicBezTo>
                  <a:cubicBezTo>
                    <a:pt x="767" y="934"/>
                    <a:pt x="711" y="955"/>
                    <a:pt x="663" y="982"/>
                  </a:cubicBezTo>
                  <a:cubicBezTo>
                    <a:pt x="661" y="982"/>
                    <a:pt x="660" y="982"/>
                    <a:pt x="658" y="982"/>
                  </a:cubicBezTo>
                  <a:cubicBezTo>
                    <a:pt x="626" y="982"/>
                    <a:pt x="541" y="1045"/>
                    <a:pt x="481" y="1045"/>
                  </a:cubicBezTo>
                  <a:cubicBezTo>
                    <a:pt x="481" y="1059"/>
                    <a:pt x="453" y="1059"/>
                    <a:pt x="439" y="1073"/>
                  </a:cubicBezTo>
                  <a:cubicBezTo>
                    <a:pt x="412" y="1080"/>
                    <a:pt x="391" y="1087"/>
                    <a:pt x="370" y="1101"/>
                  </a:cubicBezTo>
                  <a:cubicBezTo>
                    <a:pt x="321" y="1115"/>
                    <a:pt x="265" y="1129"/>
                    <a:pt x="216" y="1157"/>
                  </a:cubicBezTo>
                  <a:cubicBezTo>
                    <a:pt x="202" y="1157"/>
                    <a:pt x="195" y="1164"/>
                    <a:pt x="181" y="1164"/>
                  </a:cubicBezTo>
                  <a:cubicBezTo>
                    <a:pt x="163" y="1170"/>
                    <a:pt x="150" y="1176"/>
                    <a:pt x="133" y="1177"/>
                  </a:cubicBezTo>
                  <a:lnTo>
                    <a:pt x="133" y="1177"/>
                  </a:lnTo>
                  <a:cubicBezTo>
                    <a:pt x="133" y="1175"/>
                    <a:pt x="133" y="1175"/>
                    <a:pt x="132" y="1175"/>
                  </a:cubicBezTo>
                  <a:cubicBezTo>
                    <a:pt x="132" y="1175"/>
                    <a:pt x="130" y="1178"/>
                    <a:pt x="126" y="1178"/>
                  </a:cubicBezTo>
                  <a:cubicBezTo>
                    <a:pt x="98" y="1178"/>
                    <a:pt x="70" y="1164"/>
                    <a:pt x="49" y="1143"/>
                  </a:cubicBezTo>
                  <a:cubicBezTo>
                    <a:pt x="35" y="1122"/>
                    <a:pt x="28" y="1101"/>
                    <a:pt x="21" y="1080"/>
                  </a:cubicBezTo>
                  <a:cubicBezTo>
                    <a:pt x="21" y="1080"/>
                    <a:pt x="21" y="1073"/>
                    <a:pt x="28" y="1073"/>
                  </a:cubicBezTo>
                  <a:cubicBezTo>
                    <a:pt x="28" y="1045"/>
                    <a:pt x="42" y="1017"/>
                    <a:pt x="56" y="996"/>
                  </a:cubicBezTo>
                  <a:cubicBezTo>
                    <a:pt x="70" y="989"/>
                    <a:pt x="77" y="976"/>
                    <a:pt x="91" y="976"/>
                  </a:cubicBezTo>
                  <a:lnTo>
                    <a:pt x="140" y="955"/>
                  </a:lnTo>
                  <a:cubicBezTo>
                    <a:pt x="202" y="927"/>
                    <a:pt x="265" y="906"/>
                    <a:pt x="328" y="885"/>
                  </a:cubicBezTo>
                  <a:cubicBezTo>
                    <a:pt x="377" y="857"/>
                    <a:pt x="419" y="843"/>
                    <a:pt x="467" y="829"/>
                  </a:cubicBezTo>
                  <a:cubicBezTo>
                    <a:pt x="502" y="815"/>
                    <a:pt x="537" y="801"/>
                    <a:pt x="572" y="780"/>
                  </a:cubicBezTo>
                  <a:cubicBezTo>
                    <a:pt x="588" y="780"/>
                    <a:pt x="607" y="768"/>
                    <a:pt x="613" y="768"/>
                  </a:cubicBezTo>
                  <a:cubicBezTo>
                    <a:pt x="615" y="768"/>
                    <a:pt x="616" y="770"/>
                    <a:pt x="614" y="773"/>
                  </a:cubicBezTo>
                  <a:cubicBezTo>
                    <a:pt x="628" y="759"/>
                    <a:pt x="642" y="759"/>
                    <a:pt x="656" y="745"/>
                  </a:cubicBezTo>
                  <a:cubicBezTo>
                    <a:pt x="656" y="746"/>
                    <a:pt x="657" y="747"/>
                    <a:pt x="658" y="747"/>
                  </a:cubicBezTo>
                  <a:cubicBezTo>
                    <a:pt x="669" y="747"/>
                    <a:pt x="709" y="730"/>
                    <a:pt x="739" y="717"/>
                  </a:cubicBezTo>
                  <a:lnTo>
                    <a:pt x="746" y="717"/>
                  </a:lnTo>
                  <a:cubicBezTo>
                    <a:pt x="781" y="690"/>
                    <a:pt x="830" y="690"/>
                    <a:pt x="858" y="669"/>
                  </a:cubicBezTo>
                  <a:cubicBezTo>
                    <a:pt x="907" y="655"/>
                    <a:pt x="1053" y="592"/>
                    <a:pt x="1172" y="543"/>
                  </a:cubicBezTo>
                  <a:cubicBezTo>
                    <a:pt x="1255" y="515"/>
                    <a:pt x="1346" y="473"/>
                    <a:pt x="1430" y="432"/>
                  </a:cubicBezTo>
                  <a:lnTo>
                    <a:pt x="1430" y="432"/>
                  </a:lnTo>
                  <a:cubicBezTo>
                    <a:pt x="1428" y="434"/>
                    <a:pt x="1430" y="435"/>
                    <a:pt x="1432" y="435"/>
                  </a:cubicBezTo>
                  <a:cubicBezTo>
                    <a:pt x="1442" y="435"/>
                    <a:pt x="1469" y="423"/>
                    <a:pt x="1477" y="423"/>
                  </a:cubicBezTo>
                  <a:cubicBezTo>
                    <a:pt x="1478" y="423"/>
                    <a:pt x="1479" y="424"/>
                    <a:pt x="1479" y="425"/>
                  </a:cubicBezTo>
                  <a:cubicBezTo>
                    <a:pt x="1548" y="390"/>
                    <a:pt x="1625" y="362"/>
                    <a:pt x="1702" y="341"/>
                  </a:cubicBezTo>
                  <a:cubicBezTo>
                    <a:pt x="1799" y="306"/>
                    <a:pt x="1890" y="264"/>
                    <a:pt x="1981" y="229"/>
                  </a:cubicBezTo>
                  <a:cubicBezTo>
                    <a:pt x="2015" y="212"/>
                    <a:pt x="2036" y="200"/>
                    <a:pt x="2042" y="200"/>
                  </a:cubicBezTo>
                  <a:cubicBezTo>
                    <a:pt x="2043" y="200"/>
                    <a:pt x="2044" y="200"/>
                    <a:pt x="2044" y="201"/>
                  </a:cubicBezTo>
                  <a:cubicBezTo>
                    <a:pt x="2058" y="201"/>
                    <a:pt x="2051" y="187"/>
                    <a:pt x="2058" y="187"/>
                  </a:cubicBezTo>
                  <a:cubicBezTo>
                    <a:pt x="2141" y="173"/>
                    <a:pt x="2218" y="146"/>
                    <a:pt x="2288" y="104"/>
                  </a:cubicBezTo>
                  <a:cubicBezTo>
                    <a:pt x="2288" y="104"/>
                    <a:pt x="2288" y="111"/>
                    <a:pt x="2288" y="118"/>
                  </a:cubicBezTo>
                  <a:cubicBezTo>
                    <a:pt x="2308" y="107"/>
                    <a:pt x="2333" y="89"/>
                    <a:pt x="2339" y="89"/>
                  </a:cubicBezTo>
                  <a:cubicBezTo>
                    <a:pt x="2340" y="89"/>
                    <a:pt x="2340" y="91"/>
                    <a:pt x="2337" y="97"/>
                  </a:cubicBezTo>
                  <a:lnTo>
                    <a:pt x="2497" y="27"/>
                  </a:lnTo>
                  <a:cubicBezTo>
                    <a:pt x="2518" y="13"/>
                    <a:pt x="2546" y="6"/>
                    <a:pt x="2574" y="6"/>
                  </a:cubicBezTo>
                  <a:cubicBezTo>
                    <a:pt x="2576" y="6"/>
                    <a:pt x="2578" y="5"/>
                    <a:pt x="2580" y="5"/>
                  </a:cubicBezTo>
                  <a:lnTo>
                    <a:pt x="2580" y="5"/>
                  </a:lnTo>
                  <a:cubicBezTo>
                    <a:pt x="2580" y="5"/>
                    <a:pt x="2580" y="6"/>
                    <a:pt x="2581" y="6"/>
                  </a:cubicBezTo>
                  <a:cubicBezTo>
                    <a:pt x="2584" y="5"/>
                    <a:pt x="2587" y="5"/>
                    <a:pt x="2589" y="4"/>
                  </a:cubicBezTo>
                  <a:lnTo>
                    <a:pt x="2589" y="4"/>
                  </a:lnTo>
                  <a:cubicBezTo>
                    <a:pt x="2586" y="4"/>
                    <a:pt x="2583" y="5"/>
                    <a:pt x="2580" y="5"/>
                  </a:cubicBezTo>
                  <a:lnTo>
                    <a:pt x="2580" y="5"/>
                  </a:lnTo>
                  <a:cubicBezTo>
                    <a:pt x="2576" y="2"/>
                    <a:pt x="2571" y="1"/>
                    <a:pt x="2567" y="1"/>
                  </a:cubicBezTo>
                  <a:close/>
                </a:path>
              </a:pathLst>
            </a:custGeom>
            <a:solidFill>
              <a:srgbClr val="BF8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41"/>
            <p:cNvSpPr/>
            <p:nvPr/>
          </p:nvSpPr>
          <p:spPr>
            <a:xfrm>
              <a:off x="2625925" y="2688875"/>
              <a:ext cx="200" cy="25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F8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342"/>
          <p:cNvSpPr txBox="1"/>
          <p:nvPr>
            <p:ph type="title"/>
          </p:nvPr>
        </p:nvSpPr>
        <p:spPr>
          <a:xfrm>
            <a:off x="1768500" y="0"/>
            <a:ext cx="56070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Youtube Views</a:t>
            </a:r>
            <a:endParaRPr sz="2600">
              <a:solidFill>
                <a:srgbClr val="99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6" name="Google Shape;3376;p342"/>
          <p:cNvSpPr txBox="1"/>
          <p:nvPr/>
        </p:nvSpPr>
        <p:spPr>
          <a:xfrm>
            <a:off x="167952" y="1742650"/>
            <a:ext cx="3582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D2C52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01</a:t>
            </a:r>
            <a:endParaRPr b="1" sz="3000">
              <a:solidFill>
                <a:srgbClr val="1D2C52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3377" name="Google Shape;3377;p342"/>
          <p:cNvSpPr txBox="1"/>
          <p:nvPr/>
        </p:nvSpPr>
        <p:spPr>
          <a:xfrm>
            <a:off x="202047" y="2408613"/>
            <a:ext cx="4005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85C4F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02</a:t>
            </a:r>
            <a:endParaRPr b="1" sz="3000">
              <a:solidFill>
                <a:srgbClr val="B85C4F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3378" name="Google Shape;3378;p342"/>
          <p:cNvSpPr txBox="1"/>
          <p:nvPr/>
        </p:nvSpPr>
        <p:spPr>
          <a:xfrm>
            <a:off x="426929" y="3014940"/>
            <a:ext cx="4332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EAF6B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03</a:t>
            </a:r>
            <a:endParaRPr b="1" sz="3000">
              <a:solidFill>
                <a:srgbClr val="DEAF6B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pic>
        <p:nvPicPr>
          <p:cNvPr id="3379" name="Google Shape;3379;p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50" y="1356098"/>
            <a:ext cx="2326098" cy="13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0" name="Google Shape;3380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3" y="2403278"/>
            <a:ext cx="1679427" cy="3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1" name="Google Shape;3381;p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68" y="3006879"/>
            <a:ext cx="1588408" cy="53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2" name="Google Shape;3382;p342"/>
          <p:cNvGrpSpPr/>
          <p:nvPr/>
        </p:nvGrpSpPr>
        <p:grpSpPr>
          <a:xfrm>
            <a:off x="501552" y="502125"/>
            <a:ext cx="1390617" cy="1102152"/>
            <a:chOff x="3282725" y="2290075"/>
            <a:chExt cx="319000" cy="246550"/>
          </a:xfrm>
        </p:grpSpPr>
        <p:sp>
          <p:nvSpPr>
            <p:cNvPr id="3383" name="Google Shape;3383;p342"/>
            <p:cNvSpPr/>
            <p:nvPr/>
          </p:nvSpPr>
          <p:spPr>
            <a:xfrm>
              <a:off x="3284725" y="2435800"/>
              <a:ext cx="82275" cy="16425"/>
            </a:xfrm>
            <a:custGeom>
              <a:rect b="b" l="l" r="r" t="t"/>
              <a:pathLst>
                <a:path extrusionOk="0" h="657" w="3291">
                  <a:moveTo>
                    <a:pt x="1885" y="1"/>
                  </a:moveTo>
                  <a:cubicBezTo>
                    <a:pt x="1064" y="1"/>
                    <a:pt x="151" y="76"/>
                    <a:pt x="72" y="346"/>
                  </a:cubicBezTo>
                  <a:cubicBezTo>
                    <a:pt x="1" y="588"/>
                    <a:pt x="190" y="656"/>
                    <a:pt x="330" y="656"/>
                  </a:cubicBezTo>
                  <a:cubicBezTo>
                    <a:pt x="373" y="656"/>
                    <a:pt x="411" y="650"/>
                    <a:pt x="436" y="640"/>
                  </a:cubicBezTo>
                  <a:cubicBezTo>
                    <a:pt x="1141" y="350"/>
                    <a:pt x="2904" y="346"/>
                    <a:pt x="3015" y="346"/>
                  </a:cubicBezTo>
                  <a:cubicBezTo>
                    <a:pt x="3018" y="346"/>
                    <a:pt x="3020" y="346"/>
                    <a:pt x="3020" y="346"/>
                  </a:cubicBezTo>
                  <a:cubicBezTo>
                    <a:pt x="3020" y="346"/>
                    <a:pt x="3290" y="137"/>
                    <a:pt x="3204" y="85"/>
                  </a:cubicBezTo>
                  <a:cubicBezTo>
                    <a:pt x="3144" y="49"/>
                    <a:pt x="2544" y="1"/>
                    <a:pt x="1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42"/>
            <p:cNvSpPr/>
            <p:nvPr/>
          </p:nvSpPr>
          <p:spPr>
            <a:xfrm>
              <a:off x="3329900" y="2392625"/>
              <a:ext cx="109375" cy="110575"/>
            </a:xfrm>
            <a:custGeom>
              <a:rect b="b" l="l" r="r" t="t"/>
              <a:pathLst>
                <a:path extrusionOk="0" h="4423" w="4375">
                  <a:moveTo>
                    <a:pt x="77" y="1"/>
                  </a:moveTo>
                  <a:lnTo>
                    <a:pt x="77" y="1"/>
                  </a:lnTo>
                  <a:cubicBezTo>
                    <a:pt x="77" y="1"/>
                    <a:pt x="715" y="340"/>
                    <a:pt x="1309" y="1155"/>
                  </a:cubicBezTo>
                  <a:cubicBezTo>
                    <a:pt x="1756" y="1766"/>
                    <a:pt x="1" y="3214"/>
                    <a:pt x="1994" y="4247"/>
                  </a:cubicBezTo>
                  <a:cubicBezTo>
                    <a:pt x="2258" y="4385"/>
                    <a:pt x="2484" y="4423"/>
                    <a:pt x="2652" y="4423"/>
                  </a:cubicBezTo>
                  <a:cubicBezTo>
                    <a:pt x="2855" y="4423"/>
                    <a:pt x="2973" y="4368"/>
                    <a:pt x="2973" y="4368"/>
                  </a:cubicBezTo>
                  <a:lnTo>
                    <a:pt x="4375" y="804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42"/>
            <p:cNvSpPr/>
            <p:nvPr/>
          </p:nvSpPr>
          <p:spPr>
            <a:xfrm>
              <a:off x="3423250" y="2500575"/>
              <a:ext cx="13200" cy="13225"/>
            </a:xfrm>
            <a:custGeom>
              <a:rect b="b" l="l" r="r" t="t"/>
              <a:pathLst>
                <a:path extrusionOk="0" h="529" w="528">
                  <a:moveTo>
                    <a:pt x="263" y="1"/>
                  </a:moveTo>
                  <a:cubicBezTo>
                    <a:pt x="118" y="1"/>
                    <a:pt x="0" y="118"/>
                    <a:pt x="0" y="263"/>
                  </a:cubicBezTo>
                  <a:cubicBezTo>
                    <a:pt x="0" y="411"/>
                    <a:pt x="118" y="528"/>
                    <a:pt x="263" y="528"/>
                  </a:cubicBezTo>
                  <a:cubicBezTo>
                    <a:pt x="410" y="528"/>
                    <a:pt x="528" y="411"/>
                    <a:pt x="528" y="263"/>
                  </a:cubicBezTo>
                  <a:cubicBezTo>
                    <a:pt x="528" y="118"/>
                    <a:pt x="410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42"/>
            <p:cNvSpPr/>
            <p:nvPr/>
          </p:nvSpPr>
          <p:spPr>
            <a:xfrm>
              <a:off x="3426075" y="2503400"/>
              <a:ext cx="8850" cy="7550"/>
            </a:xfrm>
            <a:custGeom>
              <a:rect b="b" l="l" r="r" t="t"/>
              <a:pathLst>
                <a:path extrusionOk="0" h="302" w="354">
                  <a:moveTo>
                    <a:pt x="150" y="1"/>
                  </a:moveTo>
                  <a:cubicBezTo>
                    <a:pt x="66" y="1"/>
                    <a:pt x="0" y="67"/>
                    <a:pt x="0" y="150"/>
                  </a:cubicBezTo>
                  <a:cubicBezTo>
                    <a:pt x="0" y="242"/>
                    <a:pt x="75" y="302"/>
                    <a:pt x="153" y="302"/>
                  </a:cubicBezTo>
                  <a:cubicBezTo>
                    <a:pt x="189" y="302"/>
                    <a:pt x="227" y="288"/>
                    <a:pt x="258" y="258"/>
                  </a:cubicBezTo>
                  <a:cubicBezTo>
                    <a:pt x="354" y="163"/>
                    <a:pt x="285" y="1"/>
                    <a:pt x="150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42"/>
            <p:cNvSpPr/>
            <p:nvPr/>
          </p:nvSpPr>
          <p:spPr>
            <a:xfrm>
              <a:off x="3336225" y="2379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42"/>
            <p:cNvSpPr/>
            <p:nvPr/>
          </p:nvSpPr>
          <p:spPr>
            <a:xfrm>
              <a:off x="3324125" y="2396675"/>
              <a:ext cx="44600" cy="91375"/>
            </a:xfrm>
            <a:custGeom>
              <a:rect b="b" l="l" r="r" t="t"/>
              <a:pathLst>
                <a:path extrusionOk="0" h="3655" w="1784">
                  <a:moveTo>
                    <a:pt x="1501" y="1"/>
                  </a:moveTo>
                  <a:cubicBezTo>
                    <a:pt x="1260" y="968"/>
                    <a:pt x="1" y="3489"/>
                    <a:pt x="1" y="3489"/>
                  </a:cubicBezTo>
                  <a:cubicBezTo>
                    <a:pt x="1" y="3489"/>
                    <a:pt x="353" y="3654"/>
                    <a:pt x="446" y="3654"/>
                  </a:cubicBezTo>
                  <a:cubicBezTo>
                    <a:pt x="457" y="3654"/>
                    <a:pt x="465" y="3652"/>
                    <a:pt x="467" y="3646"/>
                  </a:cubicBezTo>
                  <a:cubicBezTo>
                    <a:pt x="855" y="2703"/>
                    <a:pt x="1783" y="106"/>
                    <a:pt x="1783" y="106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42"/>
            <p:cNvSpPr/>
            <p:nvPr/>
          </p:nvSpPr>
          <p:spPr>
            <a:xfrm>
              <a:off x="3331800" y="2290075"/>
              <a:ext cx="269925" cy="243675"/>
            </a:xfrm>
            <a:custGeom>
              <a:rect b="b" l="l" r="r" t="t"/>
              <a:pathLst>
                <a:path extrusionOk="0" h="9747" w="10797">
                  <a:moveTo>
                    <a:pt x="4686" y="1"/>
                  </a:moveTo>
                  <a:cubicBezTo>
                    <a:pt x="1071" y="1"/>
                    <a:pt x="1" y="4103"/>
                    <a:pt x="1" y="4103"/>
                  </a:cubicBezTo>
                  <a:cubicBezTo>
                    <a:pt x="1" y="4103"/>
                    <a:pt x="2622" y="4800"/>
                    <a:pt x="3069" y="5519"/>
                  </a:cubicBezTo>
                  <a:cubicBezTo>
                    <a:pt x="3577" y="6337"/>
                    <a:pt x="2178" y="8033"/>
                    <a:pt x="2981" y="9020"/>
                  </a:cubicBezTo>
                  <a:cubicBezTo>
                    <a:pt x="3333" y="9452"/>
                    <a:pt x="4346" y="9747"/>
                    <a:pt x="5431" y="9747"/>
                  </a:cubicBezTo>
                  <a:cubicBezTo>
                    <a:pt x="6878" y="9747"/>
                    <a:pt x="8453" y="9221"/>
                    <a:pt x="8752" y="7792"/>
                  </a:cubicBezTo>
                  <a:cubicBezTo>
                    <a:pt x="10796" y="4530"/>
                    <a:pt x="9321" y="1459"/>
                    <a:pt x="7171" y="558"/>
                  </a:cubicBezTo>
                  <a:cubicBezTo>
                    <a:pt x="6233" y="165"/>
                    <a:pt x="5409" y="1"/>
                    <a:pt x="4686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42"/>
            <p:cNvSpPr/>
            <p:nvPr/>
          </p:nvSpPr>
          <p:spPr>
            <a:xfrm>
              <a:off x="3323825" y="2363700"/>
              <a:ext cx="19425" cy="36650"/>
            </a:xfrm>
            <a:custGeom>
              <a:rect b="b" l="l" r="r" t="t"/>
              <a:pathLst>
                <a:path extrusionOk="0" h="1466" w="777">
                  <a:moveTo>
                    <a:pt x="653" y="0"/>
                  </a:moveTo>
                  <a:cubicBezTo>
                    <a:pt x="630" y="0"/>
                    <a:pt x="606" y="6"/>
                    <a:pt x="580" y="21"/>
                  </a:cubicBezTo>
                  <a:cubicBezTo>
                    <a:pt x="384" y="139"/>
                    <a:pt x="408" y="647"/>
                    <a:pt x="278" y="836"/>
                  </a:cubicBezTo>
                  <a:cubicBezTo>
                    <a:pt x="197" y="952"/>
                    <a:pt x="1" y="1209"/>
                    <a:pt x="239" y="1403"/>
                  </a:cubicBezTo>
                  <a:cubicBezTo>
                    <a:pt x="294" y="1449"/>
                    <a:pt x="353" y="1465"/>
                    <a:pt x="409" y="1465"/>
                  </a:cubicBezTo>
                  <a:cubicBezTo>
                    <a:pt x="537" y="1465"/>
                    <a:pt x="646" y="1379"/>
                    <a:pt x="646" y="1379"/>
                  </a:cubicBezTo>
                  <a:cubicBezTo>
                    <a:pt x="646" y="1379"/>
                    <a:pt x="555" y="1308"/>
                    <a:pt x="423" y="1202"/>
                  </a:cubicBezTo>
                  <a:cubicBezTo>
                    <a:pt x="369" y="1158"/>
                    <a:pt x="362" y="1055"/>
                    <a:pt x="413" y="1008"/>
                  </a:cubicBezTo>
                  <a:cubicBezTo>
                    <a:pt x="440" y="985"/>
                    <a:pt x="472" y="978"/>
                    <a:pt x="501" y="978"/>
                  </a:cubicBezTo>
                  <a:cubicBezTo>
                    <a:pt x="542" y="978"/>
                    <a:pt x="575" y="991"/>
                    <a:pt x="575" y="991"/>
                  </a:cubicBezTo>
                  <a:cubicBezTo>
                    <a:pt x="575" y="991"/>
                    <a:pt x="460" y="746"/>
                    <a:pt x="727" y="667"/>
                  </a:cubicBezTo>
                  <a:lnTo>
                    <a:pt x="776" y="53"/>
                  </a:lnTo>
                  <a:cubicBezTo>
                    <a:pt x="776" y="53"/>
                    <a:pt x="724" y="0"/>
                    <a:pt x="653" y="0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42"/>
            <p:cNvSpPr/>
            <p:nvPr/>
          </p:nvSpPr>
          <p:spPr>
            <a:xfrm>
              <a:off x="3282725" y="2377275"/>
              <a:ext cx="188950" cy="159350"/>
            </a:xfrm>
            <a:custGeom>
              <a:rect b="b" l="l" r="r" t="t"/>
              <a:pathLst>
                <a:path extrusionOk="0" h="6374" w="7558">
                  <a:moveTo>
                    <a:pt x="447" y="3172"/>
                  </a:moveTo>
                  <a:cubicBezTo>
                    <a:pt x="452" y="3172"/>
                    <a:pt x="458" y="3173"/>
                    <a:pt x="464" y="3175"/>
                  </a:cubicBezTo>
                  <a:cubicBezTo>
                    <a:pt x="1603" y="3541"/>
                    <a:pt x="2789" y="3742"/>
                    <a:pt x="3984" y="3772"/>
                  </a:cubicBezTo>
                  <a:cubicBezTo>
                    <a:pt x="3891" y="4017"/>
                    <a:pt x="3807" y="4226"/>
                    <a:pt x="3707" y="4452"/>
                  </a:cubicBezTo>
                  <a:cubicBezTo>
                    <a:pt x="2614" y="4400"/>
                    <a:pt x="1534" y="4194"/>
                    <a:pt x="501" y="3838"/>
                  </a:cubicBezTo>
                  <a:cubicBezTo>
                    <a:pt x="484" y="3833"/>
                    <a:pt x="469" y="3823"/>
                    <a:pt x="457" y="3813"/>
                  </a:cubicBezTo>
                  <a:lnTo>
                    <a:pt x="400" y="3732"/>
                  </a:lnTo>
                  <a:cubicBezTo>
                    <a:pt x="311" y="3546"/>
                    <a:pt x="338" y="3172"/>
                    <a:pt x="447" y="3172"/>
                  </a:cubicBezTo>
                  <a:close/>
                  <a:moveTo>
                    <a:pt x="6807" y="2937"/>
                  </a:moveTo>
                  <a:lnTo>
                    <a:pt x="7018" y="3993"/>
                  </a:lnTo>
                  <a:cubicBezTo>
                    <a:pt x="7018" y="3993"/>
                    <a:pt x="5787" y="4501"/>
                    <a:pt x="4662" y="4501"/>
                  </a:cubicBezTo>
                  <a:cubicBezTo>
                    <a:pt x="4493" y="4501"/>
                    <a:pt x="4327" y="4490"/>
                    <a:pt x="4168" y="4464"/>
                  </a:cubicBezTo>
                  <a:cubicBezTo>
                    <a:pt x="4276" y="4228"/>
                    <a:pt x="4362" y="4010"/>
                    <a:pt x="4443" y="3772"/>
                  </a:cubicBezTo>
                  <a:cubicBezTo>
                    <a:pt x="5621" y="3732"/>
                    <a:pt x="6807" y="2937"/>
                    <a:pt x="6807" y="2937"/>
                  </a:cubicBezTo>
                  <a:close/>
                  <a:moveTo>
                    <a:pt x="624" y="4287"/>
                  </a:moveTo>
                  <a:cubicBezTo>
                    <a:pt x="800" y="4366"/>
                    <a:pt x="982" y="4432"/>
                    <a:pt x="1166" y="4486"/>
                  </a:cubicBezTo>
                  <a:cubicBezTo>
                    <a:pt x="977" y="4582"/>
                    <a:pt x="793" y="4692"/>
                    <a:pt x="624" y="4820"/>
                  </a:cubicBezTo>
                  <a:lnTo>
                    <a:pt x="624" y="4287"/>
                  </a:lnTo>
                  <a:close/>
                  <a:moveTo>
                    <a:pt x="1736" y="4626"/>
                  </a:moveTo>
                  <a:cubicBezTo>
                    <a:pt x="2322" y="4741"/>
                    <a:pt x="2921" y="4810"/>
                    <a:pt x="3523" y="4830"/>
                  </a:cubicBezTo>
                  <a:cubicBezTo>
                    <a:pt x="3326" y="5198"/>
                    <a:pt x="3113" y="5490"/>
                    <a:pt x="2892" y="5635"/>
                  </a:cubicBezTo>
                  <a:cubicBezTo>
                    <a:pt x="2523" y="5878"/>
                    <a:pt x="1941" y="5974"/>
                    <a:pt x="1462" y="5974"/>
                  </a:cubicBezTo>
                  <a:cubicBezTo>
                    <a:pt x="1144" y="5974"/>
                    <a:pt x="872" y="5932"/>
                    <a:pt x="736" y="5863"/>
                  </a:cubicBezTo>
                  <a:cubicBezTo>
                    <a:pt x="508" y="5748"/>
                    <a:pt x="435" y="5475"/>
                    <a:pt x="658" y="5266"/>
                  </a:cubicBezTo>
                  <a:cubicBezTo>
                    <a:pt x="1124" y="4834"/>
                    <a:pt x="1515" y="4680"/>
                    <a:pt x="1736" y="4626"/>
                  </a:cubicBezTo>
                  <a:close/>
                  <a:moveTo>
                    <a:pt x="1982" y="1"/>
                  </a:moveTo>
                  <a:cubicBezTo>
                    <a:pt x="1933" y="1"/>
                    <a:pt x="1875" y="58"/>
                    <a:pt x="1848" y="139"/>
                  </a:cubicBezTo>
                  <a:cubicBezTo>
                    <a:pt x="1821" y="230"/>
                    <a:pt x="1839" y="320"/>
                    <a:pt x="1890" y="338"/>
                  </a:cubicBezTo>
                  <a:cubicBezTo>
                    <a:pt x="1890" y="338"/>
                    <a:pt x="5896" y="1695"/>
                    <a:pt x="6507" y="2201"/>
                  </a:cubicBezTo>
                  <a:cubicBezTo>
                    <a:pt x="6628" y="2304"/>
                    <a:pt x="6701" y="2451"/>
                    <a:pt x="6709" y="2611"/>
                  </a:cubicBezTo>
                  <a:cubicBezTo>
                    <a:pt x="6709" y="2611"/>
                    <a:pt x="5290" y="3404"/>
                    <a:pt x="4723" y="3404"/>
                  </a:cubicBezTo>
                  <a:cubicBezTo>
                    <a:pt x="4679" y="3404"/>
                    <a:pt x="4640" y="3399"/>
                    <a:pt x="4607" y="3389"/>
                  </a:cubicBezTo>
                  <a:cubicBezTo>
                    <a:pt x="4873" y="2554"/>
                    <a:pt x="4936" y="1911"/>
                    <a:pt x="4936" y="1911"/>
                  </a:cubicBezTo>
                  <a:lnTo>
                    <a:pt x="4632" y="1665"/>
                  </a:lnTo>
                  <a:cubicBezTo>
                    <a:pt x="4517" y="2107"/>
                    <a:pt x="4330" y="2780"/>
                    <a:pt x="4097" y="3452"/>
                  </a:cubicBezTo>
                  <a:cubicBezTo>
                    <a:pt x="3356" y="3423"/>
                    <a:pt x="2411" y="3259"/>
                    <a:pt x="1878" y="3168"/>
                  </a:cubicBezTo>
                  <a:cubicBezTo>
                    <a:pt x="1436" y="3097"/>
                    <a:pt x="999" y="2989"/>
                    <a:pt x="574" y="2846"/>
                  </a:cubicBezTo>
                  <a:lnTo>
                    <a:pt x="712" y="2731"/>
                  </a:lnTo>
                  <a:cubicBezTo>
                    <a:pt x="712" y="2731"/>
                    <a:pt x="669" y="2631"/>
                    <a:pt x="515" y="2631"/>
                  </a:cubicBezTo>
                  <a:cubicBezTo>
                    <a:pt x="445" y="2631"/>
                    <a:pt x="350" y="2652"/>
                    <a:pt x="226" y="2714"/>
                  </a:cubicBezTo>
                  <a:cubicBezTo>
                    <a:pt x="225" y="2714"/>
                    <a:pt x="225" y="2714"/>
                    <a:pt x="224" y="2714"/>
                  </a:cubicBezTo>
                  <a:cubicBezTo>
                    <a:pt x="220" y="2714"/>
                    <a:pt x="219" y="2709"/>
                    <a:pt x="219" y="2709"/>
                  </a:cubicBezTo>
                  <a:cubicBezTo>
                    <a:pt x="219" y="2709"/>
                    <a:pt x="169" y="2750"/>
                    <a:pt x="209" y="2888"/>
                  </a:cubicBezTo>
                  <a:lnTo>
                    <a:pt x="209" y="2888"/>
                  </a:lnTo>
                  <a:cubicBezTo>
                    <a:pt x="209" y="2888"/>
                    <a:pt x="209" y="2888"/>
                    <a:pt x="209" y="2888"/>
                  </a:cubicBezTo>
                  <a:cubicBezTo>
                    <a:pt x="206" y="2888"/>
                    <a:pt x="0" y="3046"/>
                    <a:pt x="34" y="3457"/>
                  </a:cubicBezTo>
                  <a:cubicBezTo>
                    <a:pt x="39" y="3521"/>
                    <a:pt x="37" y="3791"/>
                    <a:pt x="201" y="4002"/>
                  </a:cubicBezTo>
                  <a:lnTo>
                    <a:pt x="219" y="5402"/>
                  </a:lnTo>
                  <a:cubicBezTo>
                    <a:pt x="192" y="5618"/>
                    <a:pt x="187" y="5954"/>
                    <a:pt x="658" y="6199"/>
                  </a:cubicBezTo>
                  <a:cubicBezTo>
                    <a:pt x="876" y="6312"/>
                    <a:pt x="1183" y="6374"/>
                    <a:pt x="1525" y="6374"/>
                  </a:cubicBezTo>
                  <a:cubicBezTo>
                    <a:pt x="1995" y="6374"/>
                    <a:pt x="2529" y="6257"/>
                    <a:pt x="2985" y="5996"/>
                  </a:cubicBezTo>
                  <a:cubicBezTo>
                    <a:pt x="3385" y="5767"/>
                    <a:pt x="3716" y="5338"/>
                    <a:pt x="3984" y="4837"/>
                  </a:cubicBezTo>
                  <a:cubicBezTo>
                    <a:pt x="4235" y="4864"/>
                    <a:pt x="4472" y="4875"/>
                    <a:pt x="4697" y="4875"/>
                  </a:cubicBezTo>
                  <a:cubicBezTo>
                    <a:pt x="6226" y="4875"/>
                    <a:pt x="7119" y="4334"/>
                    <a:pt x="7119" y="4334"/>
                  </a:cubicBezTo>
                  <a:cubicBezTo>
                    <a:pt x="7119" y="4334"/>
                    <a:pt x="7168" y="4611"/>
                    <a:pt x="7197" y="4734"/>
                  </a:cubicBezTo>
                  <a:cubicBezTo>
                    <a:pt x="7214" y="4805"/>
                    <a:pt x="7293" y="4847"/>
                    <a:pt x="7367" y="4847"/>
                  </a:cubicBezTo>
                  <a:cubicBezTo>
                    <a:pt x="7475" y="4844"/>
                    <a:pt x="7558" y="4756"/>
                    <a:pt x="7556" y="4648"/>
                  </a:cubicBezTo>
                  <a:cubicBezTo>
                    <a:pt x="7556" y="4643"/>
                    <a:pt x="7200" y="2390"/>
                    <a:pt x="6910" y="2078"/>
                  </a:cubicBezTo>
                  <a:cubicBezTo>
                    <a:pt x="6220" y="1341"/>
                    <a:pt x="2001" y="4"/>
                    <a:pt x="2001" y="4"/>
                  </a:cubicBezTo>
                  <a:cubicBezTo>
                    <a:pt x="1995" y="2"/>
                    <a:pt x="1989" y="1"/>
                    <a:pt x="1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42"/>
            <p:cNvSpPr/>
            <p:nvPr/>
          </p:nvSpPr>
          <p:spPr>
            <a:xfrm>
              <a:off x="3453075" y="2409500"/>
              <a:ext cx="82075" cy="71950"/>
            </a:xfrm>
            <a:custGeom>
              <a:rect b="b" l="l" r="r" t="t"/>
              <a:pathLst>
                <a:path extrusionOk="0" h="2878" w="3283">
                  <a:moveTo>
                    <a:pt x="1641" y="1"/>
                  </a:moveTo>
                  <a:cubicBezTo>
                    <a:pt x="1434" y="1"/>
                    <a:pt x="1223" y="46"/>
                    <a:pt x="1024" y="141"/>
                  </a:cubicBezTo>
                  <a:cubicBezTo>
                    <a:pt x="307" y="482"/>
                    <a:pt x="0" y="1341"/>
                    <a:pt x="344" y="2058"/>
                  </a:cubicBezTo>
                  <a:cubicBezTo>
                    <a:pt x="590" y="2575"/>
                    <a:pt x="1105" y="2878"/>
                    <a:pt x="1643" y="2878"/>
                  </a:cubicBezTo>
                  <a:cubicBezTo>
                    <a:pt x="1850" y="2878"/>
                    <a:pt x="2061" y="2833"/>
                    <a:pt x="2261" y="2738"/>
                  </a:cubicBezTo>
                  <a:cubicBezTo>
                    <a:pt x="2978" y="2397"/>
                    <a:pt x="3282" y="1538"/>
                    <a:pt x="2941" y="821"/>
                  </a:cubicBezTo>
                  <a:cubicBezTo>
                    <a:pt x="2695" y="303"/>
                    <a:pt x="2179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42"/>
            <p:cNvSpPr/>
            <p:nvPr/>
          </p:nvSpPr>
          <p:spPr>
            <a:xfrm>
              <a:off x="3470750" y="2424850"/>
              <a:ext cx="46275" cy="41250"/>
            </a:xfrm>
            <a:custGeom>
              <a:rect b="b" l="l" r="r" t="t"/>
              <a:pathLst>
                <a:path extrusionOk="0" h="1650" w="1851">
                  <a:moveTo>
                    <a:pt x="925" y="1"/>
                  </a:moveTo>
                  <a:cubicBezTo>
                    <a:pt x="578" y="1"/>
                    <a:pt x="257" y="221"/>
                    <a:pt x="143" y="568"/>
                  </a:cubicBezTo>
                  <a:cubicBezTo>
                    <a:pt x="0" y="1000"/>
                    <a:pt x="233" y="1466"/>
                    <a:pt x="668" y="1608"/>
                  </a:cubicBezTo>
                  <a:cubicBezTo>
                    <a:pt x="753" y="1637"/>
                    <a:pt x="840" y="1650"/>
                    <a:pt x="925" y="1650"/>
                  </a:cubicBezTo>
                  <a:cubicBezTo>
                    <a:pt x="1272" y="1650"/>
                    <a:pt x="1594" y="1430"/>
                    <a:pt x="1709" y="1083"/>
                  </a:cubicBezTo>
                  <a:cubicBezTo>
                    <a:pt x="1851" y="651"/>
                    <a:pt x="1615" y="185"/>
                    <a:pt x="1183" y="42"/>
                  </a:cubicBezTo>
                  <a:cubicBezTo>
                    <a:pt x="1097" y="14"/>
                    <a:pt x="1010" y="1"/>
                    <a:pt x="925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42"/>
            <p:cNvSpPr/>
            <p:nvPr/>
          </p:nvSpPr>
          <p:spPr>
            <a:xfrm>
              <a:off x="3435950" y="2445475"/>
              <a:ext cx="51200" cy="31725"/>
            </a:xfrm>
            <a:custGeom>
              <a:rect b="b" l="l" r="r" t="t"/>
              <a:pathLst>
                <a:path extrusionOk="0" h="1269" w="2048">
                  <a:moveTo>
                    <a:pt x="1662" y="1"/>
                  </a:moveTo>
                  <a:cubicBezTo>
                    <a:pt x="1614" y="1"/>
                    <a:pt x="1566" y="11"/>
                    <a:pt x="1520" y="32"/>
                  </a:cubicBezTo>
                  <a:lnTo>
                    <a:pt x="243" y="621"/>
                  </a:lnTo>
                  <a:cubicBezTo>
                    <a:pt x="74" y="700"/>
                    <a:pt x="0" y="901"/>
                    <a:pt x="79" y="1071"/>
                  </a:cubicBezTo>
                  <a:cubicBezTo>
                    <a:pt x="136" y="1196"/>
                    <a:pt x="259" y="1269"/>
                    <a:pt x="386" y="1269"/>
                  </a:cubicBezTo>
                  <a:cubicBezTo>
                    <a:pt x="434" y="1269"/>
                    <a:pt x="482" y="1259"/>
                    <a:pt x="528" y="1238"/>
                  </a:cubicBezTo>
                  <a:lnTo>
                    <a:pt x="1805" y="646"/>
                  </a:lnTo>
                  <a:cubicBezTo>
                    <a:pt x="1974" y="567"/>
                    <a:pt x="2048" y="366"/>
                    <a:pt x="1969" y="197"/>
                  </a:cubicBezTo>
                  <a:cubicBezTo>
                    <a:pt x="1912" y="73"/>
                    <a:pt x="1790" y="1"/>
                    <a:pt x="1662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42"/>
            <p:cNvSpPr/>
            <p:nvPr/>
          </p:nvSpPr>
          <p:spPr>
            <a:xfrm>
              <a:off x="3442200" y="2462050"/>
              <a:ext cx="12575" cy="10575"/>
            </a:xfrm>
            <a:custGeom>
              <a:rect b="b" l="l" r="r" t="t"/>
              <a:pathLst>
                <a:path extrusionOk="0" h="423" w="503">
                  <a:moveTo>
                    <a:pt x="234" y="0"/>
                  </a:moveTo>
                  <a:cubicBezTo>
                    <a:pt x="219" y="0"/>
                    <a:pt x="203" y="2"/>
                    <a:pt x="187" y="5"/>
                  </a:cubicBezTo>
                  <a:cubicBezTo>
                    <a:pt x="74" y="30"/>
                    <a:pt x="1" y="143"/>
                    <a:pt x="25" y="255"/>
                  </a:cubicBezTo>
                  <a:cubicBezTo>
                    <a:pt x="48" y="362"/>
                    <a:pt x="140" y="422"/>
                    <a:pt x="232" y="422"/>
                  </a:cubicBezTo>
                  <a:cubicBezTo>
                    <a:pt x="299" y="422"/>
                    <a:pt x="366" y="391"/>
                    <a:pt x="408" y="324"/>
                  </a:cubicBezTo>
                  <a:cubicBezTo>
                    <a:pt x="502" y="181"/>
                    <a:pt x="394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42"/>
            <p:cNvSpPr/>
            <p:nvPr/>
          </p:nvSpPr>
          <p:spPr>
            <a:xfrm>
              <a:off x="3444650" y="2464300"/>
              <a:ext cx="7200" cy="6075"/>
            </a:xfrm>
            <a:custGeom>
              <a:rect b="b" l="l" r="r" t="t"/>
              <a:pathLst>
                <a:path extrusionOk="0" h="243" w="288">
                  <a:moveTo>
                    <a:pt x="135" y="0"/>
                  </a:moveTo>
                  <a:cubicBezTo>
                    <a:pt x="126" y="0"/>
                    <a:pt x="116" y="1"/>
                    <a:pt x="106" y="3"/>
                  </a:cubicBezTo>
                  <a:cubicBezTo>
                    <a:pt x="43" y="18"/>
                    <a:pt x="1" y="82"/>
                    <a:pt x="16" y="146"/>
                  </a:cubicBezTo>
                  <a:cubicBezTo>
                    <a:pt x="29" y="208"/>
                    <a:pt x="81" y="243"/>
                    <a:pt x="134" y="243"/>
                  </a:cubicBezTo>
                  <a:cubicBezTo>
                    <a:pt x="172" y="243"/>
                    <a:pt x="210" y="225"/>
                    <a:pt x="234" y="188"/>
                  </a:cubicBezTo>
                  <a:cubicBezTo>
                    <a:pt x="288" y="105"/>
                    <a:pt x="226" y="0"/>
                    <a:pt x="135" y="0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7" name="Google Shape;3397;p342"/>
          <p:cNvGrpSpPr/>
          <p:nvPr/>
        </p:nvGrpSpPr>
        <p:grpSpPr>
          <a:xfrm>
            <a:off x="257979" y="3659953"/>
            <a:ext cx="1213787" cy="1259802"/>
            <a:chOff x="2582450" y="3425750"/>
            <a:chExt cx="289500" cy="300475"/>
          </a:xfrm>
        </p:grpSpPr>
        <p:sp>
          <p:nvSpPr>
            <p:cNvPr id="3398" name="Google Shape;3398;p342"/>
            <p:cNvSpPr/>
            <p:nvPr/>
          </p:nvSpPr>
          <p:spPr>
            <a:xfrm>
              <a:off x="2773925" y="3425750"/>
              <a:ext cx="88825" cy="81025"/>
            </a:xfrm>
            <a:custGeom>
              <a:rect b="b" l="l" r="r" t="t"/>
              <a:pathLst>
                <a:path extrusionOk="0" h="3241" w="3553">
                  <a:moveTo>
                    <a:pt x="1714" y="261"/>
                  </a:moveTo>
                  <a:cubicBezTo>
                    <a:pt x="2172" y="261"/>
                    <a:pt x="2605" y="492"/>
                    <a:pt x="2858" y="886"/>
                  </a:cubicBezTo>
                  <a:cubicBezTo>
                    <a:pt x="3155" y="1350"/>
                    <a:pt x="3142" y="1947"/>
                    <a:pt x="2828" y="2398"/>
                  </a:cubicBezTo>
                  <a:cubicBezTo>
                    <a:pt x="2564" y="2778"/>
                    <a:pt x="2141" y="2981"/>
                    <a:pt x="1711" y="2981"/>
                  </a:cubicBezTo>
                  <a:cubicBezTo>
                    <a:pt x="1443" y="2981"/>
                    <a:pt x="1172" y="2902"/>
                    <a:pt x="936" y="2737"/>
                  </a:cubicBezTo>
                  <a:cubicBezTo>
                    <a:pt x="484" y="2423"/>
                    <a:pt x="266" y="1868"/>
                    <a:pt x="383" y="1331"/>
                  </a:cubicBezTo>
                  <a:cubicBezTo>
                    <a:pt x="501" y="793"/>
                    <a:pt x="931" y="378"/>
                    <a:pt x="1471" y="283"/>
                  </a:cubicBezTo>
                  <a:cubicBezTo>
                    <a:pt x="1552" y="268"/>
                    <a:pt x="1633" y="261"/>
                    <a:pt x="1714" y="261"/>
                  </a:cubicBezTo>
                  <a:close/>
                  <a:moveTo>
                    <a:pt x="1713" y="0"/>
                  </a:moveTo>
                  <a:cubicBezTo>
                    <a:pt x="1409" y="0"/>
                    <a:pt x="1105" y="86"/>
                    <a:pt x="838" y="258"/>
                  </a:cubicBezTo>
                  <a:cubicBezTo>
                    <a:pt x="285" y="611"/>
                    <a:pt x="1" y="1262"/>
                    <a:pt x="118" y="1907"/>
                  </a:cubicBezTo>
                  <a:cubicBezTo>
                    <a:pt x="234" y="2553"/>
                    <a:pt x="725" y="3064"/>
                    <a:pt x="1365" y="3204"/>
                  </a:cubicBezTo>
                  <a:cubicBezTo>
                    <a:pt x="1480" y="3229"/>
                    <a:pt x="1596" y="3241"/>
                    <a:pt x="1711" y="3241"/>
                  </a:cubicBezTo>
                  <a:cubicBezTo>
                    <a:pt x="2235" y="3241"/>
                    <a:pt x="2736" y="2987"/>
                    <a:pt x="3042" y="2546"/>
                  </a:cubicBezTo>
                  <a:cubicBezTo>
                    <a:pt x="3552" y="1812"/>
                    <a:pt x="3373" y="803"/>
                    <a:pt x="2637" y="290"/>
                  </a:cubicBezTo>
                  <a:cubicBezTo>
                    <a:pt x="2359" y="97"/>
                    <a:pt x="2036" y="0"/>
                    <a:pt x="1713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42"/>
            <p:cNvSpPr/>
            <p:nvPr/>
          </p:nvSpPr>
          <p:spPr>
            <a:xfrm>
              <a:off x="2582450" y="3478825"/>
              <a:ext cx="270550" cy="247400"/>
            </a:xfrm>
            <a:custGeom>
              <a:rect b="b" l="l" r="r" t="t"/>
              <a:pathLst>
                <a:path extrusionOk="0" h="9896" w="10822">
                  <a:moveTo>
                    <a:pt x="8659" y="1"/>
                  </a:moveTo>
                  <a:lnTo>
                    <a:pt x="8150" y="734"/>
                  </a:lnTo>
                  <a:cubicBezTo>
                    <a:pt x="7350" y="254"/>
                    <a:pt x="6463" y="23"/>
                    <a:pt x="5586" y="23"/>
                  </a:cubicBezTo>
                  <a:cubicBezTo>
                    <a:pt x="4028" y="23"/>
                    <a:pt x="2502" y="753"/>
                    <a:pt x="1552" y="2121"/>
                  </a:cubicBezTo>
                  <a:cubicBezTo>
                    <a:pt x="1" y="4350"/>
                    <a:pt x="570" y="7428"/>
                    <a:pt x="2821" y="8997"/>
                  </a:cubicBezTo>
                  <a:cubicBezTo>
                    <a:pt x="3694" y="9604"/>
                    <a:pt x="4690" y="9896"/>
                    <a:pt x="5675" y="9896"/>
                  </a:cubicBezTo>
                  <a:cubicBezTo>
                    <a:pt x="7233" y="9896"/>
                    <a:pt x="8761" y="9164"/>
                    <a:pt x="9712" y="7797"/>
                  </a:cubicBezTo>
                  <a:cubicBezTo>
                    <a:pt x="10681" y="6400"/>
                    <a:pt x="10821" y="4669"/>
                    <a:pt x="10234" y="3184"/>
                  </a:cubicBezTo>
                  <a:lnTo>
                    <a:pt x="10524" y="3054"/>
                  </a:lnTo>
                  <a:lnTo>
                    <a:pt x="10315" y="2590"/>
                  </a:lnTo>
                  <a:lnTo>
                    <a:pt x="10023" y="2723"/>
                  </a:lnTo>
                  <a:cubicBezTo>
                    <a:pt x="9702" y="2104"/>
                    <a:pt x="9257" y="1562"/>
                    <a:pt x="8715" y="1127"/>
                  </a:cubicBezTo>
                  <a:lnTo>
                    <a:pt x="9226" y="396"/>
                  </a:lnTo>
                  <a:lnTo>
                    <a:pt x="8659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42"/>
            <p:cNvSpPr/>
            <p:nvPr/>
          </p:nvSpPr>
          <p:spPr>
            <a:xfrm>
              <a:off x="2595175" y="3490925"/>
              <a:ext cx="256025" cy="224475"/>
            </a:xfrm>
            <a:custGeom>
              <a:rect b="b" l="l" r="r" t="t"/>
              <a:pathLst>
                <a:path extrusionOk="0" h="8979" w="10241">
                  <a:moveTo>
                    <a:pt x="5081" y="0"/>
                  </a:moveTo>
                  <a:cubicBezTo>
                    <a:pt x="3664" y="0"/>
                    <a:pt x="2277" y="665"/>
                    <a:pt x="1412" y="1907"/>
                  </a:cubicBezTo>
                  <a:cubicBezTo>
                    <a:pt x="0" y="3935"/>
                    <a:pt x="516" y="6736"/>
                    <a:pt x="2565" y="8162"/>
                  </a:cubicBezTo>
                  <a:cubicBezTo>
                    <a:pt x="3358" y="8714"/>
                    <a:pt x="4265" y="8979"/>
                    <a:pt x="5160" y="8979"/>
                  </a:cubicBezTo>
                  <a:cubicBezTo>
                    <a:pt x="6578" y="8979"/>
                    <a:pt x="7967" y="8314"/>
                    <a:pt x="8832" y="7070"/>
                  </a:cubicBezTo>
                  <a:cubicBezTo>
                    <a:pt x="10241" y="5042"/>
                    <a:pt x="9725" y="2241"/>
                    <a:pt x="7676" y="817"/>
                  </a:cubicBezTo>
                  <a:cubicBezTo>
                    <a:pt x="6882" y="265"/>
                    <a:pt x="5976" y="0"/>
                    <a:pt x="50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42"/>
            <p:cNvSpPr/>
            <p:nvPr/>
          </p:nvSpPr>
          <p:spPr>
            <a:xfrm>
              <a:off x="2613700" y="3507175"/>
              <a:ext cx="219050" cy="192025"/>
            </a:xfrm>
            <a:custGeom>
              <a:rect b="b" l="l" r="r" t="t"/>
              <a:pathLst>
                <a:path extrusionOk="0" h="7681" w="8762">
                  <a:moveTo>
                    <a:pt x="4346" y="1"/>
                  </a:moveTo>
                  <a:cubicBezTo>
                    <a:pt x="3134" y="1"/>
                    <a:pt x="1946" y="569"/>
                    <a:pt x="1206" y="1633"/>
                  </a:cubicBezTo>
                  <a:cubicBezTo>
                    <a:pt x="0" y="3368"/>
                    <a:pt x="442" y="5762"/>
                    <a:pt x="2195" y="6982"/>
                  </a:cubicBezTo>
                  <a:cubicBezTo>
                    <a:pt x="2873" y="7454"/>
                    <a:pt x="3649" y="7681"/>
                    <a:pt x="4414" y="7681"/>
                  </a:cubicBezTo>
                  <a:cubicBezTo>
                    <a:pt x="5626" y="7681"/>
                    <a:pt x="6813" y="7112"/>
                    <a:pt x="7553" y="6049"/>
                  </a:cubicBezTo>
                  <a:cubicBezTo>
                    <a:pt x="8761" y="4313"/>
                    <a:pt x="8317" y="1920"/>
                    <a:pt x="6567" y="700"/>
                  </a:cubicBezTo>
                  <a:cubicBezTo>
                    <a:pt x="5888" y="228"/>
                    <a:pt x="5112" y="1"/>
                    <a:pt x="4346" y="1"/>
                  </a:cubicBezTo>
                  <a:close/>
                </a:path>
              </a:pathLst>
            </a:custGeom>
            <a:solidFill>
              <a:srgbClr val="1D2C52">
                <a:alpha val="27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42"/>
            <p:cNvSpPr/>
            <p:nvPr/>
          </p:nvSpPr>
          <p:spPr>
            <a:xfrm>
              <a:off x="2722075" y="3596225"/>
              <a:ext cx="73900" cy="9950"/>
            </a:xfrm>
            <a:custGeom>
              <a:rect b="b" l="l" r="r" t="t"/>
              <a:pathLst>
                <a:path extrusionOk="0" h="398" w="2956">
                  <a:moveTo>
                    <a:pt x="2956" y="0"/>
                  </a:moveTo>
                  <a:lnTo>
                    <a:pt x="0" y="165"/>
                  </a:lnTo>
                  <a:lnTo>
                    <a:pt x="22" y="398"/>
                  </a:lnTo>
                  <a:lnTo>
                    <a:pt x="29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42"/>
            <p:cNvSpPr/>
            <p:nvPr/>
          </p:nvSpPr>
          <p:spPr>
            <a:xfrm>
              <a:off x="2677150" y="3594100"/>
              <a:ext cx="55800" cy="19450"/>
            </a:xfrm>
            <a:custGeom>
              <a:rect b="b" l="l" r="r" t="t"/>
              <a:pathLst>
                <a:path extrusionOk="0" h="778" w="2232">
                  <a:moveTo>
                    <a:pt x="1855" y="0"/>
                  </a:moveTo>
                  <a:cubicBezTo>
                    <a:pt x="1695" y="0"/>
                    <a:pt x="1554" y="107"/>
                    <a:pt x="1510" y="262"/>
                  </a:cubicBezTo>
                  <a:lnTo>
                    <a:pt x="1" y="294"/>
                  </a:lnTo>
                  <a:lnTo>
                    <a:pt x="47" y="778"/>
                  </a:lnTo>
                  <a:lnTo>
                    <a:pt x="1535" y="525"/>
                  </a:lnTo>
                  <a:cubicBezTo>
                    <a:pt x="1597" y="648"/>
                    <a:pt x="1723" y="723"/>
                    <a:pt x="1856" y="723"/>
                  </a:cubicBezTo>
                  <a:cubicBezTo>
                    <a:pt x="1890" y="723"/>
                    <a:pt x="1923" y="719"/>
                    <a:pt x="1957" y="709"/>
                  </a:cubicBezTo>
                  <a:cubicBezTo>
                    <a:pt x="2124" y="660"/>
                    <a:pt x="2232" y="500"/>
                    <a:pt x="2215" y="328"/>
                  </a:cubicBezTo>
                  <a:cubicBezTo>
                    <a:pt x="2200" y="154"/>
                    <a:pt x="2065" y="17"/>
                    <a:pt x="1891" y="2"/>
                  </a:cubicBezTo>
                  <a:cubicBezTo>
                    <a:pt x="1879" y="1"/>
                    <a:pt x="1867" y="0"/>
                    <a:pt x="1855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42"/>
            <p:cNvSpPr/>
            <p:nvPr/>
          </p:nvSpPr>
          <p:spPr>
            <a:xfrm>
              <a:off x="2721775" y="3544100"/>
              <a:ext cx="52550" cy="47025"/>
            </a:xfrm>
            <a:custGeom>
              <a:rect b="b" l="l" r="r" t="t"/>
              <a:pathLst>
                <a:path extrusionOk="0" h="1881" w="2102">
                  <a:moveTo>
                    <a:pt x="1039" y="1"/>
                  </a:moveTo>
                  <a:cubicBezTo>
                    <a:pt x="494" y="1"/>
                    <a:pt x="0" y="489"/>
                    <a:pt x="113" y="1108"/>
                  </a:cubicBezTo>
                  <a:cubicBezTo>
                    <a:pt x="179" y="1481"/>
                    <a:pt x="464" y="1778"/>
                    <a:pt x="835" y="1859"/>
                  </a:cubicBezTo>
                  <a:cubicBezTo>
                    <a:pt x="901" y="1874"/>
                    <a:pt x="968" y="1881"/>
                    <a:pt x="1034" y="1881"/>
                  </a:cubicBezTo>
                  <a:cubicBezTo>
                    <a:pt x="1337" y="1881"/>
                    <a:pt x="1627" y="1733"/>
                    <a:pt x="1807" y="1479"/>
                  </a:cubicBezTo>
                  <a:cubicBezTo>
                    <a:pt x="2101" y="1052"/>
                    <a:pt x="1996" y="468"/>
                    <a:pt x="1571" y="171"/>
                  </a:cubicBezTo>
                  <a:cubicBezTo>
                    <a:pt x="1401" y="53"/>
                    <a:pt x="1217" y="1"/>
                    <a:pt x="1039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42"/>
            <p:cNvSpPr/>
            <p:nvPr/>
          </p:nvSpPr>
          <p:spPr>
            <a:xfrm>
              <a:off x="2726375" y="3548900"/>
              <a:ext cx="42475" cy="37225"/>
            </a:xfrm>
            <a:custGeom>
              <a:rect b="b" l="l" r="r" t="t"/>
              <a:pathLst>
                <a:path extrusionOk="0" h="1489" w="1699">
                  <a:moveTo>
                    <a:pt x="852" y="1"/>
                  </a:moveTo>
                  <a:cubicBezTo>
                    <a:pt x="584" y="1"/>
                    <a:pt x="325" y="146"/>
                    <a:pt x="192" y="398"/>
                  </a:cubicBezTo>
                  <a:cubicBezTo>
                    <a:pt x="0" y="762"/>
                    <a:pt x="140" y="1211"/>
                    <a:pt x="503" y="1402"/>
                  </a:cubicBezTo>
                  <a:cubicBezTo>
                    <a:pt x="614" y="1461"/>
                    <a:pt x="733" y="1489"/>
                    <a:pt x="851" y="1489"/>
                  </a:cubicBezTo>
                  <a:cubicBezTo>
                    <a:pt x="1118" y="1489"/>
                    <a:pt x="1376" y="1345"/>
                    <a:pt x="1507" y="1091"/>
                  </a:cubicBezTo>
                  <a:cubicBezTo>
                    <a:pt x="1699" y="727"/>
                    <a:pt x="1561" y="278"/>
                    <a:pt x="1198" y="87"/>
                  </a:cubicBezTo>
                  <a:cubicBezTo>
                    <a:pt x="1088" y="28"/>
                    <a:pt x="969" y="1"/>
                    <a:pt x="8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42"/>
            <p:cNvSpPr/>
            <p:nvPr/>
          </p:nvSpPr>
          <p:spPr>
            <a:xfrm>
              <a:off x="2757900" y="3525950"/>
              <a:ext cx="19800" cy="25625"/>
            </a:xfrm>
            <a:custGeom>
              <a:rect b="b" l="l" r="r" t="t"/>
              <a:pathLst>
                <a:path extrusionOk="0" h="1025" w="792">
                  <a:moveTo>
                    <a:pt x="639" y="1"/>
                  </a:moveTo>
                  <a:lnTo>
                    <a:pt x="1" y="919"/>
                  </a:lnTo>
                  <a:lnTo>
                    <a:pt x="153" y="1024"/>
                  </a:lnTo>
                  <a:lnTo>
                    <a:pt x="791" y="10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42"/>
            <p:cNvSpPr/>
            <p:nvPr/>
          </p:nvSpPr>
          <p:spPr>
            <a:xfrm>
              <a:off x="2673350" y="3654150"/>
              <a:ext cx="15250" cy="19100"/>
            </a:xfrm>
            <a:custGeom>
              <a:rect b="b" l="l" r="r" t="t"/>
              <a:pathLst>
                <a:path extrusionOk="0" h="764" w="610">
                  <a:moveTo>
                    <a:pt x="457" y="0"/>
                  </a:moveTo>
                  <a:lnTo>
                    <a:pt x="0" y="658"/>
                  </a:lnTo>
                  <a:lnTo>
                    <a:pt x="153" y="764"/>
                  </a:lnTo>
                  <a:lnTo>
                    <a:pt x="609" y="106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42"/>
            <p:cNvSpPr/>
            <p:nvPr/>
          </p:nvSpPr>
          <p:spPr>
            <a:xfrm>
              <a:off x="2651750" y="3552225"/>
              <a:ext cx="19100" cy="15250"/>
            </a:xfrm>
            <a:custGeom>
              <a:rect b="b" l="l" r="r" t="t"/>
              <a:pathLst>
                <a:path extrusionOk="0" h="610" w="764">
                  <a:moveTo>
                    <a:pt x="106" y="0"/>
                  </a:moveTo>
                  <a:lnTo>
                    <a:pt x="0" y="152"/>
                  </a:lnTo>
                  <a:lnTo>
                    <a:pt x="658" y="609"/>
                  </a:lnTo>
                  <a:lnTo>
                    <a:pt x="764" y="457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42"/>
            <p:cNvSpPr/>
            <p:nvPr/>
          </p:nvSpPr>
          <p:spPr>
            <a:xfrm>
              <a:off x="2776200" y="3638800"/>
              <a:ext cx="19100" cy="15250"/>
            </a:xfrm>
            <a:custGeom>
              <a:rect b="b" l="l" r="r" t="t"/>
              <a:pathLst>
                <a:path extrusionOk="0" h="610" w="764">
                  <a:moveTo>
                    <a:pt x="106" y="1"/>
                  </a:moveTo>
                  <a:lnTo>
                    <a:pt x="0" y="153"/>
                  </a:lnTo>
                  <a:lnTo>
                    <a:pt x="658" y="610"/>
                  </a:lnTo>
                  <a:lnTo>
                    <a:pt x="764" y="457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42"/>
            <p:cNvSpPr/>
            <p:nvPr/>
          </p:nvSpPr>
          <p:spPr>
            <a:xfrm>
              <a:off x="2645550" y="3565850"/>
              <a:ext cx="13650" cy="8425"/>
            </a:xfrm>
            <a:custGeom>
              <a:rect b="b" l="l" r="r" t="t"/>
              <a:pathLst>
                <a:path extrusionOk="0" h="337" w="546">
                  <a:moveTo>
                    <a:pt x="52" y="0"/>
                  </a:moveTo>
                  <a:lnTo>
                    <a:pt x="0" y="108"/>
                  </a:lnTo>
                  <a:lnTo>
                    <a:pt x="496" y="337"/>
                  </a:lnTo>
                  <a:lnTo>
                    <a:pt x="545" y="22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42"/>
            <p:cNvSpPr/>
            <p:nvPr/>
          </p:nvSpPr>
          <p:spPr>
            <a:xfrm>
              <a:off x="2640700" y="3579475"/>
              <a:ext cx="13950" cy="6325"/>
            </a:xfrm>
            <a:custGeom>
              <a:rect b="b" l="l" r="r" t="t"/>
              <a:pathLst>
                <a:path extrusionOk="0" h="253" w="558">
                  <a:moveTo>
                    <a:pt x="30" y="0"/>
                  </a:moveTo>
                  <a:lnTo>
                    <a:pt x="0" y="113"/>
                  </a:lnTo>
                  <a:lnTo>
                    <a:pt x="528" y="253"/>
                  </a:lnTo>
                  <a:lnTo>
                    <a:pt x="558" y="14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42"/>
            <p:cNvSpPr/>
            <p:nvPr/>
          </p:nvSpPr>
          <p:spPr>
            <a:xfrm>
              <a:off x="2638425" y="3594125"/>
              <a:ext cx="13900" cy="4150"/>
            </a:xfrm>
            <a:custGeom>
              <a:rect b="b" l="l" r="r" t="t"/>
              <a:pathLst>
                <a:path extrusionOk="0" h="166" w="556">
                  <a:moveTo>
                    <a:pt x="10" y="1"/>
                  </a:moveTo>
                  <a:lnTo>
                    <a:pt x="1" y="119"/>
                  </a:lnTo>
                  <a:lnTo>
                    <a:pt x="546" y="165"/>
                  </a:lnTo>
                  <a:lnTo>
                    <a:pt x="555" y="47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42"/>
            <p:cNvSpPr/>
            <p:nvPr/>
          </p:nvSpPr>
          <p:spPr>
            <a:xfrm>
              <a:off x="2638375" y="3607450"/>
              <a:ext cx="13875" cy="4125"/>
            </a:xfrm>
            <a:custGeom>
              <a:rect b="b" l="l" r="r" t="t"/>
              <a:pathLst>
                <a:path extrusionOk="0" h="165" w="555">
                  <a:moveTo>
                    <a:pt x="545" y="0"/>
                  </a:moveTo>
                  <a:lnTo>
                    <a:pt x="0" y="50"/>
                  </a:lnTo>
                  <a:lnTo>
                    <a:pt x="12" y="165"/>
                  </a:lnTo>
                  <a:lnTo>
                    <a:pt x="555" y="11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42"/>
            <p:cNvSpPr/>
            <p:nvPr/>
          </p:nvSpPr>
          <p:spPr>
            <a:xfrm>
              <a:off x="2646400" y="3644200"/>
              <a:ext cx="14025" cy="6425"/>
            </a:xfrm>
            <a:custGeom>
              <a:rect b="b" l="l" r="r" t="t"/>
              <a:pathLst>
                <a:path extrusionOk="0" h="257" w="561">
                  <a:moveTo>
                    <a:pt x="531" y="1"/>
                  </a:moveTo>
                  <a:lnTo>
                    <a:pt x="1" y="141"/>
                  </a:lnTo>
                  <a:lnTo>
                    <a:pt x="30" y="256"/>
                  </a:lnTo>
                  <a:lnTo>
                    <a:pt x="560" y="114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42"/>
            <p:cNvSpPr/>
            <p:nvPr/>
          </p:nvSpPr>
          <p:spPr>
            <a:xfrm>
              <a:off x="2645250" y="3631700"/>
              <a:ext cx="13650" cy="8475"/>
            </a:xfrm>
            <a:custGeom>
              <a:rect b="b" l="l" r="r" t="t"/>
              <a:pathLst>
                <a:path extrusionOk="0" h="339" w="546">
                  <a:moveTo>
                    <a:pt x="493" y="0"/>
                  </a:moveTo>
                  <a:lnTo>
                    <a:pt x="0" y="233"/>
                  </a:lnTo>
                  <a:lnTo>
                    <a:pt x="49" y="339"/>
                  </a:lnTo>
                  <a:lnTo>
                    <a:pt x="545" y="10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42"/>
            <p:cNvSpPr/>
            <p:nvPr/>
          </p:nvSpPr>
          <p:spPr>
            <a:xfrm>
              <a:off x="2652425" y="3642625"/>
              <a:ext cx="12850" cy="10325"/>
            </a:xfrm>
            <a:custGeom>
              <a:rect b="b" l="l" r="r" t="t"/>
              <a:pathLst>
                <a:path extrusionOk="0" h="413" w="514">
                  <a:moveTo>
                    <a:pt x="447" y="0"/>
                  </a:moveTo>
                  <a:lnTo>
                    <a:pt x="0" y="317"/>
                  </a:lnTo>
                  <a:lnTo>
                    <a:pt x="69" y="412"/>
                  </a:lnTo>
                  <a:lnTo>
                    <a:pt x="513" y="9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42"/>
            <p:cNvSpPr/>
            <p:nvPr/>
          </p:nvSpPr>
          <p:spPr>
            <a:xfrm>
              <a:off x="2661750" y="3652175"/>
              <a:ext cx="11750" cy="11750"/>
            </a:xfrm>
            <a:custGeom>
              <a:rect b="b" l="l" r="r" t="t"/>
              <a:pathLst>
                <a:path extrusionOk="0" h="470" w="470">
                  <a:moveTo>
                    <a:pt x="386" y="1"/>
                  </a:moveTo>
                  <a:lnTo>
                    <a:pt x="0" y="389"/>
                  </a:lnTo>
                  <a:lnTo>
                    <a:pt x="84" y="470"/>
                  </a:lnTo>
                  <a:lnTo>
                    <a:pt x="469" y="8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42"/>
            <p:cNvSpPr/>
            <p:nvPr/>
          </p:nvSpPr>
          <p:spPr>
            <a:xfrm>
              <a:off x="2685625" y="3667100"/>
              <a:ext cx="8425" cy="13650"/>
            </a:xfrm>
            <a:custGeom>
              <a:rect b="b" l="l" r="r" t="t"/>
              <a:pathLst>
                <a:path extrusionOk="0" h="546" w="337">
                  <a:moveTo>
                    <a:pt x="229" y="0"/>
                  </a:moveTo>
                  <a:lnTo>
                    <a:pt x="0" y="496"/>
                  </a:lnTo>
                  <a:lnTo>
                    <a:pt x="106" y="545"/>
                  </a:lnTo>
                  <a:lnTo>
                    <a:pt x="337" y="50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42"/>
            <p:cNvSpPr/>
            <p:nvPr/>
          </p:nvSpPr>
          <p:spPr>
            <a:xfrm>
              <a:off x="2699375" y="3671450"/>
              <a:ext cx="6400" cy="13950"/>
            </a:xfrm>
            <a:custGeom>
              <a:rect b="b" l="l" r="r" t="t"/>
              <a:pathLst>
                <a:path extrusionOk="0" h="558" w="256">
                  <a:moveTo>
                    <a:pt x="140" y="1"/>
                  </a:moveTo>
                  <a:lnTo>
                    <a:pt x="0" y="528"/>
                  </a:lnTo>
                  <a:lnTo>
                    <a:pt x="115" y="558"/>
                  </a:lnTo>
                  <a:lnTo>
                    <a:pt x="255" y="3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42"/>
            <p:cNvSpPr/>
            <p:nvPr/>
          </p:nvSpPr>
          <p:spPr>
            <a:xfrm>
              <a:off x="2714025" y="3674100"/>
              <a:ext cx="4075" cy="13875"/>
            </a:xfrm>
            <a:custGeom>
              <a:rect b="b" l="l" r="r" t="t"/>
              <a:pathLst>
                <a:path extrusionOk="0" h="555" w="163">
                  <a:moveTo>
                    <a:pt x="45" y="0"/>
                  </a:moveTo>
                  <a:lnTo>
                    <a:pt x="1" y="543"/>
                  </a:lnTo>
                  <a:lnTo>
                    <a:pt x="119" y="555"/>
                  </a:lnTo>
                  <a:lnTo>
                    <a:pt x="163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42"/>
            <p:cNvSpPr/>
            <p:nvPr/>
          </p:nvSpPr>
          <p:spPr>
            <a:xfrm>
              <a:off x="2727525" y="3673850"/>
              <a:ext cx="4200" cy="13900"/>
            </a:xfrm>
            <a:custGeom>
              <a:rect b="b" l="l" r="r" t="t"/>
              <a:pathLst>
                <a:path extrusionOk="0" h="556" w="168">
                  <a:moveTo>
                    <a:pt x="119" y="0"/>
                  </a:moveTo>
                  <a:lnTo>
                    <a:pt x="1" y="10"/>
                  </a:lnTo>
                  <a:lnTo>
                    <a:pt x="50" y="555"/>
                  </a:lnTo>
                  <a:lnTo>
                    <a:pt x="168" y="54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42"/>
            <p:cNvSpPr/>
            <p:nvPr/>
          </p:nvSpPr>
          <p:spPr>
            <a:xfrm>
              <a:off x="2739675" y="3671650"/>
              <a:ext cx="6425" cy="13950"/>
            </a:xfrm>
            <a:custGeom>
              <a:rect b="b" l="l" r="r" t="t"/>
              <a:pathLst>
                <a:path extrusionOk="0" h="558" w="257">
                  <a:moveTo>
                    <a:pt x="114" y="0"/>
                  </a:moveTo>
                  <a:lnTo>
                    <a:pt x="1" y="32"/>
                  </a:lnTo>
                  <a:lnTo>
                    <a:pt x="143" y="557"/>
                  </a:lnTo>
                  <a:lnTo>
                    <a:pt x="256" y="528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42"/>
            <p:cNvSpPr/>
            <p:nvPr/>
          </p:nvSpPr>
          <p:spPr>
            <a:xfrm>
              <a:off x="2751525" y="3667025"/>
              <a:ext cx="8550" cy="13650"/>
            </a:xfrm>
            <a:custGeom>
              <a:rect b="b" l="l" r="r" t="t"/>
              <a:pathLst>
                <a:path extrusionOk="0" h="546" w="342">
                  <a:moveTo>
                    <a:pt x="109" y="1"/>
                  </a:moveTo>
                  <a:lnTo>
                    <a:pt x="1" y="50"/>
                  </a:lnTo>
                  <a:lnTo>
                    <a:pt x="234" y="546"/>
                  </a:lnTo>
                  <a:lnTo>
                    <a:pt x="342" y="49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42"/>
            <p:cNvSpPr/>
            <p:nvPr/>
          </p:nvSpPr>
          <p:spPr>
            <a:xfrm>
              <a:off x="2762400" y="3660850"/>
              <a:ext cx="10250" cy="12900"/>
            </a:xfrm>
            <a:custGeom>
              <a:rect b="b" l="l" r="r" t="t"/>
              <a:pathLst>
                <a:path extrusionOk="0" h="516" w="410">
                  <a:moveTo>
                    <a:pt x="96" y="0"/>
                  </a:moveTo>
                  <a:lnTo>
                    <a:pt x="0" y="69"/>
                  </a:lnTo>
                  <a:lnTo>
                    <a:pt x="314" y="516"/>
                  </a:lnTo>
                  <a:lnTo>
                    <a:pt x="410" y="44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42"/>
            <p:cNvSpPr/>
            <p:nvPr/>
          </p:nvSpPr>
          <p:spPr>
            <a:xfrm>
              <a:off x="2772075" y="3652750"/>
              <a:ext cx="11825" cy="11725"/>
            </a:xfrm>
            <a:custGeom>
              <a:rect b="b" l="l" r="r" t="t"/>
              <a:pathLst>
                <a:path extrusionOk="0" h="469" w="473">
                  <a:moveTo>
                    <a:pt x="84" y="0"/>
                  </a:moveTo>
                  <a:lnTo>
                    <a:pt x="1" y="83"/>
                  </a:lnTo>
                  <a:lnTo>
                    <a:pt x="389" y="469"/>
                  </a:lnTo>
                  <a:lnTo>
                    <a:pt x="472" y="38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42"/>
            <p:cNvSpPr/>
            <p:nvPr/>
          </p:nvSpPr>
          <p:spPr>
            <a:xfrm>
              <a:off x="2786875" y="3632300"/>
              <a:ext cx="13650" cy="8425"/>
            </a:xfrm>
            <a:custGeom>
              <a:rect b="b" l="l" r="r" t="t"/>
              <a:pathLst>
                <a:path extrusionOk="0" h="337" w="546">
                  <a:moveTo>
                    <a:pt x="50" y="1"/>
                  </a:moveTo>
                  <a:lnTo>
                    <a:pt x="0" y="109"/>
                  </a:lnTo>
                  <a:lnTo>
                    <a:pt x="496" y="337"/>
                  </a:lnTo>
                  <a:lnTo>
                    <a:pt x="545" y="229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42"/>
            <p:cNvSpPr/>
            <p:nvPr/>
          </p:nvSpPr>
          <p:spPr>
            <a:xfrm>
              <a:off x="2791425" y="3620400"/>
              <a:ext cx="13950" cy="6350"/>
            </a:xfrm>
            <a:custGeom>
              <a:rect b="b" l="l" r="r" t="t"/>
              <a:pathLst>
                <a:path extrusionOk="0" h="254" w="558">
                  <a:moveTo>
                    <a:pt x="30" y="0"/>
                  </a:moveTo>
                  <a:lnTo>
                    <a:pt x="0" y="113"/>
                  </a:lnTo>
                  <a:lnTo>
                    <a:pt x="528" y="253"/>
                  </a:lnTo>
                  <a:lnTo>
                    <a:pt x="557" y="13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42"/>
            <p:cNvSpPr/>
            <p:nvPr/>
          </p:nvSpPr>
          <p:spPr>
            <a:xfrm>
              <a:off x="2793925" y="3608250"/>
              <a:ext cx="13900" cy="4125"/>
            </a:xfrm>
            <a:custGeom>
              <a:rect b="b" l="l" r="r" t="t"/>
              <a:pathLst>
                <a:path extrusionOk="0" h="165" w="556">
                  <a:moveTo>
                    <a:pt x="11" y="0"/>
                  </a:moveTo>
                  <a:lnTo>
                    <a:pt x="1" y="118"/>
                  </a:lnTo>
                  <a:lnTo>
                    <a:pt x="546" y="165"/>
                  </a:lnTo>
                  <a:lnTo>
                    <a:pt x="555" y="4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42"/>
            <p:cNvSpPr/>
            <p:nvPr/>
          </p:nvSpPr>
          <p:spPr>
            <a:xfrm>
              <a:off x="2793750" y="3594500"/>
              <a:ext cx="13900" cy="4200"/>
            </a:xfrm>
            <a:custGeom>
              <a:rect b="b" l="l" r="r" t="t"/>
              <a:pathLst>
                <a:path extrusionOk="0" h="168" w="556">
                  <a:moveTo>
                    <a:pt x="543" y="1"/>
                  </a:moveTo>
                  <a:lnTo>
                    <a:pt x="0" y="50"/>
                  </a:lnTo>
                  <a:lnTo>
                    <a:pt x="10" y="167"/>
                  </a:lnTo>
                  <a:lnTo>
                    <a:pt x="555" y="118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42"/>
            <p:cNvSpPr/>
            <p:nvPr/>
          </p:nvSpPr>
          <p:spPr>
            <a:xfrm>
              <a:off x="2791600" y="3579775"/>
              <a:ext cx="13950" cy="6475"/>
            </a:xfrm>
            <a:custGeom>
              <a:rect b="b" l="l" r="r" t="t"/>
              <a:pathLst>
                <a:path extrusionOk="0" h="259" w="558">
                  <a:moveTo>
                    <a:pt x="526" y="0"/>
                  </a:moveTo>
                  <a:lnTo>
                    <a:pt x="0" y="143"/>
                  </a:lnTo>
                  <a:lnTo>
                    <a:pt x="30" y="258"/>
                  </a:lnTo>
                  <a:lnTo>
                    <a:pt x="558" y="113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42"/>
            <p:cNvSpPr/>
            <p:nvPr/>
          </p:nvSpPr>
          <p:spPr>
            <a:xfrm>
              <a:off x="2787000" y="3566200"/>
              <a:ext cx="13575" cy="8500"/>
            </a:xfrm>
            <a:custGeom>
              <a:rect b="b" l="l" r="r" t="t"/>
              <a:pathLst>
                <a:path extrusionOk="0" h="340" w="543">
                  <a:moveTo>
                    <a:pt x="494" y="1"/>
                  </a:moveTo>
                  <a:lnTo>
                    <a:pt x="0" y="232"/>
                  </a:lnTo>
                  <a:lnTo>
                    <a:pt x="49" y="340"/>
                  </a:lnTo>
                  <a:lnTo>
                    <a:pt x="543" y="107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42"/>
            <p:cNvSpPr/>
            <p:nvPr/>
          </p:nvSpPr>
          <p:spPr>
            <a:xfrm>
              <a:off x="2780625" y="3553500"/>
              <a:ext cx="12850" cy="10275"/>
            </a:xfrm>
            <a:custGeom>
              <a:rect b="b" l="l" r="r" t="t"/>
              <a:pathLst>
                <a:path extrusionOk="0" h="411" w="514">
                  <a:moveTo>
                    <a:pt x="447" y="1"/>
                  </a:moveTo>
                  <a:lnTo>
                    <a:pt x="0" y="315"/>
                  </a:lnTo>
                  <a:lnTo>
                    <a:pt x="69" y="411"/>
                  </a:lnTo>
                  <a:lnTo>
                    <a:pt x="513" y="9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42"/>
            <p:cNvSpPr/>
            <p:nvPr/>
          </p:nvSpPr>
          <p:spPr>
            <a:xfrm>
              <a:off x="2772525" y="3542350"/>
              <a:ext cx="11675" cy="11725"/>
            </a:xfrm>
            <a:custGeom>
              <a:rect b="b" l="l" r="r" t="t"/>
              <a:pathLst>
                <a:path extrusionOk="0" h="469" w="467">
                  <a:moveTo>
                    <a:pt x="383" y="0"/>
                  </a:moveTo>
                  <a:lnTo>
                    <a:pt x="0" y="385"/>
                  </a:lnTo>
                  <a:lnTo>
                    <a:pt x="84" y="469"/>
                  </a:lnTo>
                  <a:lnTo>
                    <a:pt x="466" y="81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42"/>
            <p:cNvSpPr/>
            <p:nvPr/>
          </p:nvSpPr>
          <p:spPr>
            <a:xfrm>
              <a:off x="2752025" y="3525575"/>
              <a:ext cx="8425" cy="13650"/>
            </a:xfrm>
            <a:custGeom>
              <a:rect b="b" l="l" r="r" t="t"/>
              <a:pathLst>
                <a:path extrusionOk="0" h="546" w="337">
                  <a:moveTo>
                    <a:pt x="228" y="1"/>
                  </a:moveTo>
                  <a:lnTo>
                    <a:pt x="0" y="497"/>
                  </a:lnTo>
                  <a:lnTo>
                    <a:pt x="106" y="546"/>
                  </a:lnTo>
                  <a:lnTo>
                    <a:pt x="336" y="50"/>
                  </a:lnTo>
                  <a:lnTo>
                    <a:pt x="228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42"/>
            <p:cNvSpPr/>
            <p:nvPr/>
          </p:nvSpPr>
          <p:spPr>
            <a:xfrm>
              <a:off x="2740300" y="3520750"/>
              <a:ext cx="6350" cy="14000"/>
            </a:xfrm>
            <a:custGeom>
              <a:rect b="b" l="l" r="r" t="t"/>
              <a:pathLst>
                <a:path extrusionOk="0" h="560" w="254">
                  <a:moveTo>
                    <a:pt x="140" y="0"/>
                  </a:moveTo>
                  <a:lnTo>
                    <a:pt x="0" y="528"/>
                  </a:lnTo>
                  <a:lnTo>
                    <a:pt x="113" y="560"/>
                  </a:lnTo>
                  <a:lnTo>
                    <a:pt x="253" y="3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42"/>
            <p:cNvSpPr/>
            <p:nvPr/>
          </p:nvSpPr>
          <p:spPr>
            <a:xfrm>
              <a:off x="2728150" y="3518600"/>
              <a:ext cx="4075" cy="13875"/>
            </a:xfrm>
            <a:custGeom>
              <a:rect b="b" l="l" r="r" t="t"/>
              <a:pathLst>
                <a:path extrusionOk="0" h="555" w="163">
                  <a:moveTo>
                    <a:pt x="47" y="0"/>
                  </a:moveTo>
                  <a:lnTo>
                    <a:pt x="0" y="543"/>
                  </a:lnTo>
                  <a:lnTo>
                    <a:pt x="118" y="555"/>
                  </a:lnTo>
                  <a:lnTo>
                    <a:pt x="162" y="1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42"/>
            <p:cNvSpPr/>
            <p:nvPr/>
          </p:nvSpPr>
          <p:spPr>
            <a:xfrm>
              <a:off x="2714225" y="3518400"/>
              <a:ext cx="4200" cy="13900"/>
            </a:xfrm>
            <a:custGeom>
              <a:rect b="b" l="l" r="r" t="t"/>
              <a:pathLst>
                <a:path extrusionOk="0" h="556" w="168">
                  <a:moveTo>
                    <a:pt x="118" y="1"/>
                  </a:moveTo>
                  <a:lnTo>
                    <a:pt x="0" y="11"/>
                  </a:lnTo>
                  <a:lnTo>
                    <a:pt x="52" y="556"/>
                  </a:lnTo>
                  <a:lnTo>
                    <a:pt x="167" y="546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42"/>
            <p:cNvSpPr/>
            <p:nvPr/>
          </p:nvSpPr>
          <p:spPr>
            <a:xfrm>
              <a:off x="2699725" y="3520675"/>
              <a:ext cx="6475" cy="14025"/>
            </a:xfrm>
            <a:custGeom>
              <a:rect b="b" l="l" r="r" t="t"/>
              <a:pathLst>
                <a:path extrusionOk="0" h="561" w="259">
                  <a:moveTo>
                    <a:pt x="116" y="1"/>
                  </a:moveTo>
                  <a:lnTo>
                    <a:pt x="1" y="33"/>
                  </a:lnTo>
                  <a:lnTo>
                    <a:pt x="143" y="560"/>
                  </a:lnTo>
                  <a:lnTo>
                    <a:pt x="259" y="5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42"/>
            <p:cNvSpPr/>
            <p:nvPr/>
          </p:nvSpPr>
          <p:spPr>
            <a:xfrm>
              <a:off x="2685925" y="3525525"/>
              <a:ext cx="8500" cy="13650"/>
            </a:xfrm>
            <a:custGeom>
              <a:rect b="b" l="l" r="r" t="t"/>
              <a:pathLst>
                <a:path extrusionOk="0" h="546" w="340">
                  <a:moveTo>
                    <a:pt x="106" y="1"/>
                  </a:moveTo>
                  <a:lnTo>
                    <a:pt x="1" y="50"/>
                  </a:lnTo>
                  <a:lnTo>
                    <a:pt x="231" y="545"/>
                  </a:lnTo>
                  <a:lnTo>
                    <a:pt x="339" y="494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42"/>
            <p:cNvSpPr/>
            <p:nvPr/>
          </p:nvSpPr>
          <p:spPr>
            <a:xfrm>
              <a:off x="2673225" y="3532700"/>
              <a:ext cx="10325" cy="12850"/>
            </a:xfrm>
            <a:custGeom>
              <a:rect b="b" l="l" r="r" t="t"/>
              <a:pathLst>
                <a:path extrusionOk="0" h="514" w="413">
                  <a:moveTo>
                    <a:pt x="96" y="1"/>
                  </a:moveTo>
                  <a:lnTo>
                    <a:pt x="0" y="67"/>
                  </a:lnTo>
                  <a:lnTo>
                    <a:pt x="315" y="514"/>
                  </a:lnTo>
                  <a:lnTo>
                    <a:pt x="413" y="445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42"/>
            <p:cNvSpPr/>
            <p:nvPr/>
          </p:nvSpPr>
          <p:spPr>
            <a:xfrm>
              <a:off x="2662125" y="3541775"/>
              <a:ext cx="11725" cy="11750"/>
            </a:xfrm>
            <a:custGeom>
              <a:rect b="b" l="l" r="r" t="t"/>
              <a:pathLst>
                <a:path extrusionOk="0" h="470" w="469">
                  <a:moveTo>
                    <a:pt x="84" y="1"/>
                  </a:moveTo>
                  <a:lnTo>
                    <a:pt x="0" y="84"/>
                  </a:lnTo>
                  <a:lnTo>
                    <a:pt x="385" y="470"/>
                  </a:lnTo>
                  <a:lnTo>
                    <a:pt x="469" y="386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42"/>
            <p:cNvSpPr/>
            <p:nvPr/>
          </p:nvSpPr>
          <p:spPr>
            <a:xfrm>
              <a:off x="2836950" y="3528750"/>
              <a:ext cx="35000" cy="30975"/>
            </a:xfrm>
            <a:custGeom>
              <a:rect b="b" l="l" r="r" t="t"/>
              <a:pathLst>
                <a:path extrusionOk="0" h="1239" w="1400">
                  <a:moveTo>
                    <a:pt x="995" y="1"/>
                  </a:moveTo>
                  <a:cubicBezTo>
                    <a:pt x="955" y="1"/>
                    <a:pt x="904" y="13"/>
                    <a:pt x="852" y="36"/>
                  </a:cubicBezTo>
                  <a:lnTo>
                    <a:pt x="165" y="345"/>
                  </a:lnTo>
                  <a:cubicBezTo>
                    <a:pt x="64" y="389"/>
                    <a:pt x="0" y="458"/>
                    <a:pt x="18" y="497"/>
                  </a:cubicBezTo>
                  <a:lnTo>
                    <a:pt x="337" y="1209"/>
                  </a:lnTo>
                  <a:cubicBezTo>
                    <a:pt x="346" y="1229"/>
                    <a:pt x="372" y="1238"/>
                    <a:pt x="406" y="1238"/>
                  </a:cubicBezTo>
                  <a:cubicBezTo>
                    <a:pt x="445" y="1238"/>
                    <a:pt x="496" y="1226"/>
                    <a:pt x="548" y="1204"/>
                  </a:cubicBezTo>
                  <a:lnTo>
                    <a:pt x="1238" y="895"/>
                  </a:lnTo>
                  <a:cubicBezTo>
                    <a:pt x="1336" y="851"/>
                    <a:pt x="1400" y="782"/>
                    <a:pt x="1382" y="740"/>
                  </a:cubicBezTo>
                  <a:lnTo>
                    <a:pt x="1063" y="29"/>
                  </a:lnTo>
                  <a:cubicBezTo>
                    <a:pt x="1055" y="10"/>
                    <a:pt x="1030" y="1"/>
                    <a:pt x="995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42"/>
            <p:cNvSpPr/>
            <p:nvPr/>
          </p:nvSpPr>
          <p:spPr>
            <a:xfrm>
              <a:off x="2789400" y="3455450"/>
              <a:ext cx="43775" cy="41425"/>
            </a:xfrm>
            <a:custGeom>
              <a:rect b="b" l="l" r="r" t="t"/>
              <a:pathLst>
                <a:path extrusionOk="0" h="1657" w="1751">
                  <a:moveTo>
                    <a:pt x="660" y="0"/>
                  </a:moveTo>
                  <a:cubicBezTo>
                    <a:pt x="606" y="0"/>
                    <a:pt x="542" y="40"/>
                    <a:pt x="496" y="106"/>
                  </a:cubicBezTo>
                  <a:lnTo>
                    <a:pt x="66" y="724"/>
                  </a:lnTo>
                  <a:cubicBezTo>
                    <a:pt x="5" y="813"/>
                    <a:pt x="0" y="916"/>
                    <a:pt x="57" y="955"/>
                  </a:cubicBezTo>
                  <a:lnTo>
                    <a:pt x="1041" y="1642"/>
                  </a:lnTo>
                  <a:cubicBezTo>
                    <a:pt x="1055" y="1652"/>
                    <a:pt x="1072" y="1656"/>
                    <a:pt x="1090" y="1656"/>
                  </a:cubicBezTo>
                  <a:cubicBezTo>
                    <a:pt x="1144" y="1656"/>
                    <a:pt x="1209" y="1618"/>
                    <a:pt x="1254" y="1552"/>
                  </a:cubicBezTo>
                  <a:lnTo>
                    <a:pt x="1684" y="933"/>
                  </a:lnTo>
                  <a:cubicBezTo>
                    <a:pt x="1745" y="845"/>
                    <a:pt x="1750" y="739"/>
                    <a:pt x="1694" y="702"/>
                  </a:cubicBezTo>
                  <a:lnTo>
                    <a:pt x="709" y="15"/>
                  </a:lnTo>
                  <a:cubicBezTo>
                    <a:pt x="695" y="5"/>
                    <a:pt x="678" y="0"/>
                    <a:pt x="660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44" name="Google Shape;3444;p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6243" y="4550"/>
            <a:ext cx="80425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p343"/>
          <p:cNvSpPr txBox="1"/>
          <p:nvPr>
            <p:ph type="title"/>
          </p:nvPr>
        </p:nvSpPr>
        <p:spPr>
          <a:xfrm>
            <a:off x="2340788" y="-5942"/>
            <a:ext cx="4752900" cy="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Cost Engagement</a:t>
            </a:r>
            <a:endParaRPr sz="2600">
              <a:solidFill>
                <a:srgbClr val="99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50" name="Google Shape;3450;p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00" y="0"/>
            <a:ext cx="6825177" cy="48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344"/>
          <p:cNvSpPr txBox="1"/>
          <p:nvPr>
            <p:ph idx="4294967295" type="title"/>
          </p:nvPr>
        </p:nvSpPr>
        <p:spPr>
          <a:xfrm>
            <a:off x="1715775" y="39900"/>
            <a:ext cx="56070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LANGUAGE LAB</a:t>
            </a:r>
            <a:endParaRPr sz="2600">
              <a:solidFill>
                <a:srgbClr val="99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56" name="Google Shape;3456;p344"/>
          <p:cNvPicPr preferRelativeResize="0"/>
          <p:nvPr/>
        </p:nvPicPr>
        <p:blipFill rotWithShape="1">
          <a:blip r:embed="rId3">
            <a:alphaModFix/>
          </a:blip>
          <a:srcRect b="6453" l="0" r="0" t="6461"/>
          <a:stretch/>
        </p:blipFill>
        <p:spPr>
          <a:xfrm>
            <a:off x="1086238" y="600600"/>
            <a:ext cx="6811224" cy="418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57" name="Google Shape;3457;p344"/>
          <p:cNvSpPr txBox="1"/>
          <p:nvPr>
            <p:ph idx="4294967295" type="subTitle"/>
          </p:nvPr>
        </p:nvSpPr>
        <p:spPr>
          <a:xfrm>
            <a:off x="1523700" y="454186"/>
            <a:ext cx="6096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rPr>
              <a:t>Language Spectrum: Dive into the diversity of languages that shape our communication, with English at the core, surrounded by a rich tapestry of global tongues.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458" name="Google Shape;3458;p344"/>
          <p:cNvGrpSpPr/>
          <p:nvPr/>
        </p:nvGrpSpPr>
        <p:grpSpPr>
          <a:xfrm flipH="1">
            <a:off x="-398" y="710162"/>
            <a:ext cx="1457809" cy="2471954"/>
            <a:chOff x="5809175" y="1727225"/>
            <a:chExt cx="936775" cy="1257800"/>
          </a:xfrm>
        </p:grpSpPr>
        <p:sp>
          <p:nvSpPr>
            <p:cNvPr id="3459" name="Google Shape;3459;p344"/>
            <p:cNvSpPr/>
            <p:nvPr/>
          </p:nvSpPr>
          <p:spPr>
            <a:xfrm>
              <a:off x="5970325" y="2840175"/>
              <a:ext cx="173575" cy="119100"/>
            </a:xfrm>
            <a:custGeom>
              <a:rect b="b" l="l" r="r" t="t"/>
              <a:pathLst>
                <a:path extrusionOk="0" h="4764" w="6943">
                  <a:moveTo>
                    <a:pt x="5518" y="1"/>
                  </a:moveTo>
                  <a:cubicBezTo>
                    <a:pt x="4772" y="656"/>
                    <a:pt x="3798" y="1253"/>
                    <a:pt x="2931" y="1879"/>
                  </a:cubicBezTo>
                  <a:cubicBezTo>
                    <a:pt x="2418" y="2247"/>
                    <a:pt x="1802" y="2431"/>
                    <a:pt x="1171" y="2473"/>
                  </a:cubicBezTo>
                  <a:cubicBezTo>
                    <a:pt x="1168" y="2473"/>
                    <a:pt x="1164" y="2473"/>
                    <a:pt x="1161" y="2473"/>
                  </a:cubicBezTo>
                  <a:cubicBezTo>
                    <a:pt x="1010" y="2473"/>
                    <a:pt x="1008" y="2249"/>
                    <a:pt x="896" y="2249"/>
                  </a:cubicBezTo>
                  <a:cubicBezTo>
                    <a:pt x="880" y="2249"/>
                    <a:pt x="861" y="2253"/>
                    <a:pt x="840" y="2264"/>
                  </a:cubicBezTo>
                  <a:cubicBezTo>
                    <a:pt x="616" y="2374"/>
                    <a:pt x="202" y="2495"/>
                    <a:pt x="140" y="2738"/>
                  </a:cubicBezTo>
                  <a:cubicBezTo>
                    <a:pt x="0" y="3270"/>
                    <a:pt x="484" y="4095"/>
                    <a:pt x="938" y="4321"/>
                  </a:cubicBezTo>
                  <a:cubicBezTo>
                    <a:pt x="1412" y="4557"/>
                    <a:pt x="1925" y="4704"/>
                    <a:pt x="2455" y="4751"/>
                  </a:cubicBezTo>
                  <a:cubicBezTo>
                    <a:pt x="2547" y="4759"/>
                    <a:pt x="2641" y="4763"/>
                    <a:pt x="2734" y="4763"/>
                  </a:cubicBezTo>
                  <a:cubicBezTo>
                    <a:pt x="3097" y="4763"/>
                    <a:pt x="3460" y="4694"/>
                    <a:pt x="3751" y="4483"/>
                  </a:cubicBezTo>
                  <a:cubicBezTo>
                    <a:pt x="4001" y="4304"/>
                    <a:pt x="4173" y="4039"/>
                    <a:pt x="4340" y="3781"/>
                  </a:cubicBezTo>
                  <a:cubicBezTo>
                    <a:pt x="4782" y="3091"/>
                    <a:pt x="6311" y="2895"/>
                    <a:pt x="6756" y="2205"/>
                  </a:cubicBezTo>
                  <a:cubicBezTo>
                    <a:pt x="6942" y="1913"/>
                    <a:pt x="6051" y="1110"/>
                    <a:pt x="6071" y="764"/>
                  </a:cubicBezTo>
                  <a:cubicBezTo>
                    <a:pt x="6090" y="416"/>
                    <a:pt x="5864" y="30"/>
                    <a:pt x="551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44"/>
            <p:cNvSpPr/>
            <p:nvPr/>
          </p:nvSpPr>
          <p:spPr>
            <a:xfrm>
              <a:off x="5976100" y="2831525"/>
              <a:ext cx="158700" cy="119100"/>
            </a:xfrm>
            <a:custGeom>
              <a:rect b="b" l="l" r="r" t="t"/>
              <a:pathLst>
                <a:path extrusionOk="0" h="4764" w="6348">
                  <a:moveTo>
                    <a:pt x="5496" y="1"/>
                  </a:moveTo>
                  <a:cubicBezTo>
                    <a:pt x="4750" y="656"/>
                    <a:pt x="3775" y="1253"/>
                    <a:pt x="2911" y="1878"/>
                  </a:cubicBezTo>
                  <a:cubicBezTo>
                    <a:pt x="2396" y="2247"/>
                    <a:pt x="1782" y="2431"/>
                    <a:pt x="1149" y="2473"/>
                  </a:cubicBezTo>
                  <a:cubicBezTo>
                    <a:pt x="962" y="2482"/>
                    <a:pt x="778" y="2529"/>
                    <a:pt x="611" y="2610"/>
                  </a:cubicBezTo>
                  <a:cubicBezTo>
                    <a:pt x="385" y="2720"/>
                    <a:pt x="204" y="2912"/>
                    <a:pt x="140" y="3155"/>
                  </a:cubicBezTo>
                  <a:cubicBezTo>
                    <a:pt x="0" y="3688"/>
                    <a:pt x="464" y="4093"/>
                    <a:pt x="916" y="4321"/>
                  </a:cubicBezTo>
                  <a:cubicBezTo>
                    <a:pt x="1389" y="4557"/>
                    <a:pt x="1905" y="4704"/>
                    <a:pt x="2433" y="4750"/>
                  </a:cubicBezTo>
                  <a:cubicBezTo>
                    <a:pt x="2525" y="4759"/>
                    <a:pt x="2619" y="4763"/>
                    <a:pt x="2712" y="4763"/>
                  </a:cubicBezTo>
                  <a:cubicBezTo>
                    <a:pt x="3075" y="4763"/>
                    <a:pt x="3440" y="4694"/>
                    <a:pt x="3731" y="4483"/>
                  </a:cubicBezTo>
                  <a:cubicBezTo>
                    <a:pt x="3981" y="4304"/>
                    <a:pt x="4151" y="4039"/>
                    <a:pt x="4318" y="3781"/>
                  </a:cubicBezTo>
                  <a:cubicBezTo>
                    <a:pt x="4760" y="3091"/>
                    <a:pt x="5717" y="2887"/>
                    <a:pt x="6159" y="2198"/>
                  </a:cubicBezTo>
                  <a:cubicBezTo>
                    <a:pt x="6348" y="1906"/>
                    <a:pt x="6029" y="1110"/>
                    <a:pt x="6048" y="764"/>
                  </a:cubicBezTo>
                  <a:cubicBezTo>
                    <a:pt x="6068" y="416"/>
                    <a:pt x="5842" y="30"/>
                    <a:pt x="54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44"/>
            <p:cNvSpPr/>
            <p:nvPr/>
          </p:nvSpPr>
          <p:spPr>
            <a:xfrm>
              <a:off x="6019600" y="2258675"/>
              <a:ext cx="487150" cy="231525"/>
            </a:xfrm>
            <a:custGeom>
              <a:rect b="b" l="l" r="r" t="t"/>
              <a:pathLst>
                <a:path extrusionOk="0" h="9261" w="19486">
                  <a:moveTo>
                    <a:pt x="15872" y="1"/>
                  </a:moveTo>
                  <a:cubicBezTo>
                    <a:pt x="13748" y="1"/>
                    <a:pt x="10955" y="596"/>
                    <a:pt x="8565" y="933"/>
                  </a:cubicBezTo>
                  <a:cubicBezTo>
                    <a:pt x="7850" y="1397"/>
                    <a:pt x="0" y="2526"/>
                    <a:pt x="1208" y="4144"/>
                  </a:cubicBezTo>
                  <a:lnTo>
                    <a:pt x="3481" y="5175"/>
                  </a:lnTo>
                  <a:cubicBezTo>
                    <a:pt x="3773" y="5955"/>
                    <a:pt x="4348" y="6643"/>
                    <a:pt x="5104" y="7099"/>
                  </a:cubicBezTo>
                  <a:cubicBezTo>
                    <a:pt x="5258" y="7193"/>
                    <a:pt x="5420" y="7281"/>
                    <a:pt x="5587" y="7359"/>
                  </a:cubicBezTo>
                  <a:cubicBezTo>
                    <a:pt x="5683" y="7509"/>
                    <a:pt x="5788" y="7654"/>
                    <a:pt x="5906" y="7787"/>
                  </a:cubicBezTo>
                  <a:cubicBezTo>
                    <a:pt x="6886" y="8889"/>
                    <a:pt x="8474" y="9220"/>
                    <a:pt x="9947" y="9257"/>
                  </a:cubicBezTo>
                  <a:cubicBezTo>
                    <a:pt x="10037" y="9259"/>
                    <a:pt x="10128" y="9260"/>
                    <a:pt x="10219" y="9260"/>
                  </a:cubicBezTo>
                  <a:cubicBezTo>
                    <a:pt x="12198" y="9260"/>
                    <a:pt x="14342" y="8687"/>
                    <a:pt x="15391" y="7031"/>
                  </a:cubicBezTo>
                  <a:cubicBezTo>
                    <a:pt x="15978" y="6103"/>
                    <a:pt x="19485" y="4640"/>
                    <a:pt x="19385" y="3545"/>
                  </a:cubicBezTo>
                  <a:cubicBezTo>
                    <a:pt x="19353" y="3214"/>
                    <a:pt x="19161" y="1770"/>
                    <a:pt x="19095" y="1446"/>
                  </a:cubicBezTo>
                  <a:cubicBezTo>
                    <a:pt x="18743" y="353"/>
                    <a:pt x="17506" y="1"/>
                    <a:pt x="15872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44"/>
            <p:cNvSpPr/>
            <p:nvPr/>
          </p:nvSpPr>
          <p:spPr>
            <a:xfrm>
              <a:off x="6059250" y="2432050"/>
              <a:ext cx="144050" cy="439750"/>
            </a:xfrm>
            <a:custGeom>
              <a:rect b="b" l="l" r="r" t="t"/>
              <a:pathLst>
                <a:path extrusionOk="0" h="17590" w="5762">
                  <a:moveTo>
                    <a:pt x="1976" y="1"/>
                  </a:moveTo>
                  <a:cubicBezTo>
                    <a:pt x="1242" y="1"/>
                    <a:pt x="530" y="329"/>
                    <a:pt x="0" y="861"/>
                  </a:cubicBezTo>
                  <a:cubicBezTo>
                    <a:pt x="619" y="4133"/>
                    <a:pt x="756" y="8942"/>
                    <a:pt x="788" y="13046"/>
                  </a:cubicBezTo>
                  <a:cubicBezTo>
                    <a:pt x="800" y="14497"/>
                    <a:pt x="800" y="15859"/>
                    <a:pt x="800" y="17033"/>
                  </a:cubicBezTo>
                  <a:cubicBezTo>
                    <a:pt x="1080" y="17295"/>
                    <a:pt x="1419" y="17487"/>
                    <a:pt x="1787" y="17590"/>
                  </a:cubicBezTo>
                  <a:cubicBezTo>
                    <a:pt x="2433" y="16962"/>
                    <a:pt x="3049" y="14846"/>
                    <a:pt x="3535" y="13203"/>
                  </a:cubicBezTo>
                  <a:cubicBezTo>
                    <a:pt x="3756" y="12455"/>
                    <a:pt x="3952" y="11804"/>
                    <a:pt x="4109" y="11436"/>
                  </a:cubicBezTo>
                  <a:cubicBezTo>
                    <a:pt x="4797" y="9828"/>
                    <a:pt x="5518" y="8076"/>
                    <a:pt x="5651" y="6316"/>
                  </a:cubicBezTo>
                  <a:cubicBezTo>
                    <a:pt x="5761" y="4862"/>
                    <a:pt x="5577" y="3385"/>
                    <a:pt x="5091" y="2018"/>
                  </a:cubicBezTo>
                  <a:cubicBezTo>
                    <a:pt x="4406" y="1087"/>
                    <a:pt x="3574" y="299"/>
                    <a:pt x="2364" y="32"/>
                  </a:cubicBezTo>
                  <a:cubicBezTo>
                    <a:pt x="2235" y="11"/>
                    <a:pt x="2105" y="1"/>
                    <a:pt x="1976" y="1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44"/>
            <p:cNvSpPr/>
            <p:nvPr/>
          </p:nvSpPr>
          <p:spPr>
            <a:xfrm>
              <a:off x="6042600" y="2332100"/>
              <a:ext cx="143950" cy="150400"/>
            </a:xfrm>
            <a:custGeom>
              <a:rect b="b" l="l" r="r" t="t"/>
              <a:pathLst>
                <a:path extrusionOk="0" h="6016" w="5758">
                  <a:moveTo>
                    <a:pt x="729" y="0"/>
                  </a:moveTo>
                  <a:cubicBezTo>
                    <a:pt x="557" y="0"/>
                    <a:pt x="397" y="51"/>
                    <a:pt x="268" y="176"/>
                  </a:cubicBezTo>
                  <a:cubicBezTo>
                    <a:pt x="65" y="375"/>
                    <a:pt x="30" y="691"/>
                    <a:pt x="23" y="981"/>
                  </a:cubicBezTo>
                  <a:cubicBezTo>
                    <a:pt x="1" y="1875"/>
                    <a:pt x="251" y="2812"/>
                    <a:pt x="251" y="2812"/>
                  </a:cubicBezTo>
                  <a:cubicBezTo>
                    <a:pt x="401" y="3492"/>
                    <a:pt x="538" y="4175"/>
                    <a:pt x="666" y="4859"/>
                  </a:cubicBezTo>
                  <a:cubicBezTo>
                    <a:pt x="1196" y="4327"/>
                    <a:pt x="1908" y="3999"/>
                    <a:pt x="2642" y="3999"/>
                  </a:cubicBezTo>
                  <a:cubicBezTo>
                    <a:pt x="2771" y="3999"/>
                    <a:pt x="2901" y="4009"/>
                    <a:pt x="3030" y="4030"/>
                  </a:cubicBezTo>
                  <a:cubicBezTo>
                    <a:pt x="4240" y="4297"/>
                    <a:pt x="5072" y="5085"/>
                    <a:pt x="5757" y="6016"/>
                  </a:cubicBezTo>
                  <a:cubicBezTo>
                    <a:pt x="5502" y="5294"/>
                    <a:pt x="5158" y="4607"/>
                    <a:pt x="4738" y="3968"/>
                  </a:cubicBezTo>
                  <a:cubicBezTo>
                    <a:pt x="4439" y="3517"/>
                    <a:pt x="4125" y="3050"/>
                    <a:pt x="3791" y="2596"/>
                  </a:cubicBezTo>
                  <a:cubicBezTo>
                    <a:pt x="3165" y="1747"/>
                    <a:pt x="2463" y="934"/>
                    <a:pt x="1631" y="343"/>
                  </a:cubicBezTo>
                  <a:cubicBezTo>
                    <a:pt x="1370" y="157"/>
                    <a:pt x="1032" y="0"/>
                    <a:pt x="729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44"/>
            <p:cNvSpPr/>
            <p:nvPr/>
          </p:nvSpPr>
          <p:spPr>
            <a:xfrm>
              <a:off x="6096550" y="1999900"/>
              <a:ext cx="143500" cy="204000"/>
            </a:xfrm>
            <a:custGeom>
              <a:rect b="b" l="l" r="r" t="t"/>
              <a:pathLst>
                <a:path extrusionOk="0" h="8160" w="5740">
                  <a:moveTo>
                    <a:pt x="1873" y="0"/>
                  </a:moveTo>
                  <a:cubicBezTo>
                    <a:pt x="587" y="2064"/>
                    <a:pt x="1" y="4927"/>
                    <a:pt x="509" y="7565"/>
                  </a:cubicBezTo>
                  <a:cubicBezTo>
                    <a:pt x="504" y="7578"/>
                    <a:pt x="499" y="7592"/>
                    <a:pt x="494" y="7607"/>
                  </a:cubicBezTo>
                  <a:lnTo>
                    <a:pt x="2924" y="8159"/>
                  </a:lnTo>
                  <a:cubicBezTo>
                    <a:pt x="4380" y="5955"/>
                    <a:pt x="5349" y="3316"/>
                    <a:pt x="5740" y="508"/>
                  </a:cubicBezTo>
                  <a:lnTo>
                    <a:pt x="1873" y="0"/>
                  </a:ln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44"/>
            <p:cNvSpPr/>
            <p:nvPr/>
          </p:nvSpPr>
          <p:spPr>
            <a:xfrm>
              <a:off x="6032300" y="1999950"/>
              <a:ext cx="207750" cy="258675"/>
            </a:xfrm>
            <a:custGeom>
              <a:rect b="b" l="l" r="r" t="t"/>
              <a:pathLst>
                <a:path extrusionOk="0" h="10347" w="8310">
                  <a:moveTo>
                    <a:pt x="4443" y="0"/>
                  </a:moveTo>
                  <a:cubicBezTo>
                    <a:pt x="3830" y="982"/>
                    <a:pt x="2914" y="2136"/>
                    <a:pt x="3125" y="3376"/>
                  </a:cubicBezTo>
                  <a:cubicBezTo>
                    <a:pt x="3619" y="6275"/>
                    <a:pt x="50" y="7583"/>
                    <a:pt x="1" y="7605"/>
                  </a:cubicBezTo>
                  <a:cubicBezTo>
                    <a:pt x="683" y="8683"/>
                    <a:pt x="1081" y="9120"/>
                    <a:pt x="860" y="10347"/>
                  </a:cubicBezTo>
                  <a:cubicBezTo>
                    <a:pt x="2622" y="9704"/>
                    <a:pt x="4002" y="9377"/>
                    <a:pt x="5411" y="8221"/>
                  </a:cubicBezTo>
                  <a:lnTo>
                    <a:pt x="5484" y="8206"/>
                  </a:lnTo>
                  <a:lnTo>
                    <a:pt x="5482" y="8175"/>
                  </a:lnTo>
                  <a:cubicBezTo>
                    <a:pt x="5484" y="8167"/>
                    <a:pt x="5489" y="8162"/>
                    <a:pt x="5492" y="8155"/>
                  </a:cubicBezTo>
                  <a:lnTo>
                    <a:pt x="5494" y="8157"/>
                  </a:lnTo>
                  <a:cubicBezTo>
                    <a:pt x="6950" y="5953"/>
                    <a:pt x="7919" y="3314"/>
                    <a:pt x="8310" y="506"/>
                  </a:cubicBezTo>
                  <a:lnTo>
                    <a:pt x="4443" y="0"/>
                  </a:ln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44"/>
            <p:cNvSpPr/>
            <p:nvPr/>
          </p:nvSpPr>
          <p:spPr>
            <a:xfrm>
              <a:off x="6439150" y="1803275"/>
              <a:ext cx="137125" cy="249600"/>
            </a:xfrm>
            <a:custGeom>
              <a:rect b="b" l="l" r="r" t="t"/>
              <a:pathLst>
                <a:path extrusionOk="0" h="9984" w="5485">
                  <a:moveTo>
                    <a:pt x="2678" y="1"/>
                  </a:moveTo>
                  <a:cubicBezTo>
                    <a:pt x="2522" y="1"/>
                    <a:pt x="2366" y="10"/>
                    <a:pt x="2210" y="27"/>
                  </a:cubicBezTo>
                  <a:cubicBezTo>
                    <a:pt x="1719" y="81"/>
                    <a:pt x="912" y="378"/>
                    <a:pt x="1" y="764"/>
                  </a:cubicBezTo>
                  <a:cubicBezTo>
                    <a:pt x="298" y="4384"/>
                    <a:pt x="2757" y="7794"/>
                    <a:pt x="5485" y="9983"/>
                  </a:cubicBezTo>
                  <a:cubicBezTo>
                    <a:pt x="5242" y="9301"/>
                    <a:pt x="4979" y="8670"/>
                    <a:pt x="4697" y="8118"/>
                  </a:cubicBezTo>
                  <a:cubicBezTo>
                    <a:pt x="4758" y="8098"/>
                    <a:pt x="4837" y="8066"/>
                    <a:pt x="4922" y="8034"/>
                  </a:cubicBezTo>
                  <a:cubicBezTo>
                    <a:pt x="2998" y="5950"/>
                    <a:pt x="2868" y="2742"/>
                    <a:pt x="3641" y="113"/>
                  </a:cubicBezTo>
                  <a:cubicBezTo>
                    <a:pt x="3325" y="39"/>
                    <a:pt x="3002" y="1"/>
                    <a:pt x="2678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44"/>
            <p:cNvSpPr/>
            <p:nvPr/>
          </p:nvSpPr>
          <p:spPr>
            <a:xfrm>
              <a:off x="6096675" y="2037250"/>
              <a:ext cx="133375" cy="113675"/>
            </a:xfrm>
            <a:custGeom>
              <a:rect b="b" l="l" r="r" t="t"/>
              <a:pathLst>
                <a:path extrusionOk="0" h="4547" w="5335">
                  <a:moveTo>
                    <a:pt x="278" y="1"/>
                  </a:moveTo>
                  <a:lnTo>
                    <a:pt x="278" y="1"/>
                  </a:lnTo>
                  <a:cubicBezTo>
                    <a:pt x="302" y="67"/>
                    <a:pt x="307" y="136"/>
                    <a:pt x="293" y="205"/>
                  </a:cubicBezTo>
                  <a:cubicBezTo>
                    <a:pt x="0" y="1461"/>
                    <a:pt x="135" y="2880"/>
                    <a:pt x="1100" y="3835"/>
                  </a:cubicBezTo>
                  <a:cubicBezTo>
                    <a:pt x="1540" y="4270"/>
                    <a:pt x="2134" y="4547"/>
                    <a:pt x="2752" y="4547"/>
                  </a:cubicBezTo>
                  <a:cubicBezTo>
                    <a:pt x="3960" y="4547"/>
                    <a:pt x="4718" y="3609"/>
                    <a:pt x="5334" y="2664"/>
                  </a:cubicBezTo>
                  <a:cubicBezTo>
                    <a:pt x="3670" y="1950"/>
                    <a:pt x="1719" y="1196"/>
                    <a:pt x="27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44"/>
            <p:cNvSpPr/>
            <p:nvPr/>
          </p:nvSpPr>
          <p:spPr>
            <a:xfrm>
              <a:off x="6207125" y="1860150"/>
              <a:ext cx="188850" cy="155225"/>
            </a:xfrm>
            <a:custGeom>
              <a:rect b="b" l="l" r="r" t="t"/>
              <a:pathLst>
                <a:path extrusionOk="0" h="6209" w="7554">
                  <a:moveTo>
                    <a:pt x="5887" y="1"/>
                  </a:moveTo>
                  <a:lnTo>
                    <a:pt x="5887" y="1"/>
                  </a:lnTo>
                  <a:cubicBezTo>
                    <a:pt x="5210" y="295"/>
                    <a:pt x="4628" y="529"/>
                    <a:pt x="4242" y="622"/>
                  </a:cubicBezTo>
                  <a:cubicBezTo>
                    <a:pt x="3315" y="850"/>
                    <a:pt x="1918" y="990"/>
                    <a:pt x="558" y="1199"/>
                  </a:cubicBezTo>
                  <a:cubicBezTo>
                    <a:pt x="1" y="3413"/>
                    <a:pt x="1918" y="4795"/>
                    <a:pt x="4289" y="6209"/>
                  </a:cubicBezTo>
                  <a:cubicBezTo>
                    <a:pt x="5070" y="4343"/>
                    <a:pt x="7554" y="1665"/>
                    <a:pt x="5887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44"/>
            <p:cNvSpPr/>
            <p:nvPr/>
          </p:nvSpPr>
          <p:spPr>
            <a:xfrm>
              <a:off x="6173700" y="1822350"/>
              <a:ext cx="432225" cy="540875"/>
            </a:xfrm>
            <a:custGeom>
              <a:rect b="b" l="l" r="r" t="t"/>
              <a:pathLst>
                <a:path extrusionOk="0" h="21635" w="17289">
                  <a:moveTo>
                    <a:pt x="10619" y="1"/>
                  </a:moveTo>
                  <a:cubicBezTo>
                    <a:pt x="9514" y="467"/>
                    <a:pt x="8258" y="1061"/>
                    <a:pt x="7222" y="1513"/>
                  </a:cubicBezTo>
                  <a:cubicBezTo>
                    <a:pt x="8891" y="3177"/>
                    <a:pt x="6407" y="5855"/>
                    <a:pt x="5626" y="7721"/>
                  </a:cubicBezTo>
                  <a:cubicBezTo>
                    <a:pt x="3255" y="6307"/>
                    <a:pt x="1338" y="4925"/>
                    <a:pt x="1895" y="2711"/>
                  </a:cubicBezTo>
                  <a:lnTo>
                    <a:pt x="1895" y="2711"/>
                  </a:lnTo>
                  <a:cubicBezTo>
                    <a:pt x="1235" y="2814"/>
                    <a:pt x="584" y="2932"/>
                    <a:pt x="0" y="3086"/>
                  </a:cubicBezTo>
                  <a:cubicBezTo>
                    <a:pt x="194" y="6663"/>
                    <a:pt x="3623" y="8872"/>
                    <a:pt x="4144" y="12640"/>
                  </a:cubicBezTo>
                  <a:cubicBezTo>
                    <a:pt x="4161" y="12979"/>
                    <a:pt x="4126" y="13317"/>
                    <a:pt x="4040" y="13644"/>
                  </a:cubicBezTo>
                  <a:cubicBezTo>
                    <a:pt x="5268" y="16526"/>
                    <a:pt x="5962" y="15158"/>
                    <a:pt x="5062" y="17971"/>
                  </a:cubicBezTo>
                  <a:cubicBezTo>
                    <a:pt x="7213" y="19452"/>
                    <a:pt x="8656" y="20137"/>
                    <a:pt x="10311" y="20137"/>
                  </a:cubicBezTo>
                  <a:cubicBezTo>
                    <a:pt x="10865" y="20137"/>
                    <a:pt x="11443" y="20060"/>
                    <a:pt x="12079" y="19910"/>
                  </a:cubicBezTo>
                  <a:cubicBezTo>
                    <a:pt x="12516" y="19808"/>
                    <a:pt x="12778" y="19759"/>
                    <a:pt x="12938" y="19759"/>
                  </a:cubicBezTo>
                  <a:cubicBezTo>
                    <a:pt x="13530" y="19759"/>
                    <a:pt x="12717" y="20434"/>
                    <a:pt x="14257" y="21550"/>
                  </a:cubicBezTo>
                  <a:cubicBezTo>
                    <a:pt x="14338" y="21609"/>
                    <a:pt x="14398" y="21635"/>
                    <a:pt x="14443" y="21635"/>
                  </a:cubicBezTo>
                  <a:cubicBezTo>
                    <a:pt x="14699" y="21635"/>
                    <a:pt x="14434" y="20781"/>
                    <a:pt x="14411" y="20212"/>
                  </a:cubicBezTo>
                  <a:cubicBezTo>
                    <a:pt x="14222" y="15642"/>
                    <a:pt x="17288" y="12522"/>
                    <a:pt x="16103" y="9218"/>
                  </a:cubicBezTo>
                  <a:cubicBezTo>
                    <a:pt x="13375" y="7033"/>
                    <a:pt x="10916" y="3621"/>
                    <a:pt x="1061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44"/>
            <p:cNvSpPr/>
            <p:nvPr/>
          </p:nvSpPr>
          <p:spPr>
            <a:xfrm>
              <a:off x="6067475" y="1899500"/>
              <a:ext cx="210375" cy="263950"/>
            </a:xfrm>
            <a:custGeom>
              <a:rect b="b" l="l" r="r" t="t"/>
              <a:pathLst>
                <a:path extrusionOk="0" h="10558" w="8415">
                  <a:moveTo>
                    <a:pt x="4251" y="0"/>
                  </a:moveTo>
                  <a:cubicBezTo>
                    <a:pt x="3702" y="147"/>
                    <a:pt x="3208" y="322"/>
                    <a:pt x="2830" y="548"/>
                  </a:cubicBezTo>
                  <a:cubicBezTo>
                    <a:pt x="1664" y="1237"/>
                    <a:pt x="808" y="2646"/>
                    <a:pt x="241" y="3847"/>
                  </a:cubicBezTo>
                  <a:cubicBezTo>
                    <a:pt x="0" y="4355"/>
                    <a:pt x="1269" y="4951"/>
                    <a:pt x="1448" y="5511"/>
                  </a:cubicBezTo>
                  <a:cubicBezTo>
                    <a:pt x="2889" y="6709"/>
                    <a:pt x="4841" y="7460"/>
                    <a:pt x="6502" y="8172"/>
                  </a:cubicBezTo>
                  <a:cubicBezTo>
                    <a:pt x="6581" y="8054"/>
                    <a:pt x="6655" y="7936"/>
                    <a:pt x="6728" y="7821"/>
                  </a:cubicBezTo>
                  <a:cubicBezTo>
                    <a:pt x="6885" y="8032"/>
                    <a:pt x="7033" y="8248"/>
                    <a:pt x="7175" y="8469"/>
                  </a:cubicBezTo>
                  <a:cubicBezTo>
                    <a:pt x="7558" y="9053"/>
                    <a:pt x="7894" y="9664"/>
                    <a:pt x="8184" y="10300"/>
                  </a:cubicBezTo>
                  <a:cubicBezTo>
                    <a:pt x="8221" y="10386"/>
                    <a:pt x="8255" y="10472"/>
                    <a:pt x="8292" y="10558"/>
                  </a:cubicBezTo>
                  <a:cubicBezTo>
                    <a:pt x="8378" y="10231"/>
                    <a:pt x="8415" y="9893"/>
                    <a:pt x="8397" y="9554"/>
                  </a:cubicBezTo>
                  <a:cubicBezTo>
                    <a:pt x="7875" y="5786"/>
                    <a:pt x="4448" y="3577"/>
                    <a:pt x="4251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44"/>
            <p:cNvSpPr/>
            <p:nvPr/>
          </p:nvSpPr>
          <p:spPr>
            <a:xfrm>
              <a:off x="6229400" y="1787750"/>
              <a:ext cx="104100" cy="183125"/>
            </a:xfrm>
            <a:custGeom>
              <a:rect b="b" l="l" r="r" t="t"/>
              <a:pathLst>
                <a:path extrusionOk="0" h="7325" w="4164">
                  <a:moveTo>
                    <a:pt x="1039" y="0"/>
                  </a:moveTo>
                  <a:lnTo>
                    <a:pt x="1" y="2870"/>
                  </a:lnTo>
                  <a:cubicBezTo>
                    <a:pt x="529" y="3564"/>
                    <a:pt x="806" y="4406"/>
                    <a:pt x="848" y="5278"/>
                  </a:cubicBezTo>
                  <a:cubicBezTo>
                    <a:pt x="565" y="5430"/>
                    <a:pt x="347" y="5617"/>
                    <a:pt x="67" y="5769"/>
                  </a:cubicBezTo>
                  <a:cubicBezTo>
                    <a:pt x="801" y="6343"/>
                    <a:pt x="1537" y="6893"/>
                    <a:pt x="2365" y="7325"/>
                  </a:cubicBezTo>
                  <a:cubicBezTo>
                    <a:pt x="3324" y="6387"/>
                    <a:pt x="3892" y="5153"/>
                    <a:pt x="4164" y="3837"/>
                  </a:cubicBezTo>
                  <a:lnTo>
                    <a:pt x="4164" y="3837"/>
                  </a:lnTo>
                  <a:cubicBezTo>
                    <a:pt x="3973" y="3960"/>
                    <a:pt x="3757" y="4028"/>
                    <a:pt x="3531" y="4043"/>
                  </a:cubicBezTo>
                  <a:cubicBezTo>
                    <a:pt x="2907" y="2578"/>
                    <a:pt x="2068" y="1215"/>
                    <a:pt x="1039" y="0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44"/>
            <p:cNvSpPr/>
            <p:nvPr/>
          </p:nvSpPr>
          <p:spPr>
            <a:xfrm>
              <a:off x="6229400" y="1787750"/>
              <a:ext cx="104100" cy="183125"/>
            </a:xfrm>
            <a:custGeom>
              <a:rect b="b" l="l" r="r" t="t"/>
              <a:pathLst>
                <a:path extrusionOk="0" h="7325" w="4164">
                  <a:moveTo>
                    <a:pt x="1039" y="0"/>
                  </a:moveTo>
                  <a:cubicBezTo>
                    <a:pt x="2068" y="1215"/>
                    <a:pt x="2907" y="2578"/>
                    <a:pt x="3531" y="4043"/>
                  </a:cubicBezTo>
                  <a:cubicBezTo>
                    <a:pt x="3757" y="4028"/>
                    <a:pt x="3973" y="3960"/>
                    <a:pt x="4164" y="3837"/>
                  </a:cubicBezTo>
                  <a:cubicBezTo>
                    <a:pt x="3892" y="5153"/>
                    <a:pt x="3324" y="6387"/>
                    <a:pt x="2365" y="7325"/>
                  </a:cubicBezTo>
                  <a:cubicBezTo>
                    <a:pt x="1537" y="6893"/>
                    <a:pt x="801" y="6343"/>
                    <a:pt x="67" y="5769"/>
                  </a:cubicBezTo>
                  <a:cubicBezTo>
                    <a:pt x="347" y="5617"/>
                    <a:pt x="565" y="5430"/>
                    <a:pt x="848" y="5278"/>
                  </a:cubicBezTo>
                  <a:cubicBezTo>
                    <a:pt x="806" y="4406"/>
                    <a:pt x="529" y="3564"/>
                    <a:pt x="1" y="2870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44"/>
            <p:cNvSpPr/>
            <p:nvPr/>
          </p:nvSpPr>
          <p:spPr>
            <a:xfrm>
              <a:off x="6173025" y="2294850"/>
              <a:ext cx="403325" cy="216225"/>
            </a:xfrm>
            <a:custGeom>
              <a:rect b="b" l="l" r="r" t="t"/>
              <a:pathLst>
                <a:path extrusionOk="0" h="8649" w="16133">
                  <a:moveTo>
                    <a:pt x="12077" y="0"/>
                  </a:moveTo>
                  <a:cubicBezTo>
                    <a:pt x="11100" y="0"/>
                    <a:pt x="9934" y="129"/>
                    <a:pt x="8564" y="323"/>
                  </a:cubicBezTo>
                  <a:cubicBezTo>
                    <a:pt x="7850" y="785"/>
                    <a:pt x="0" y="1914"/>
                    <a:pt x="1205" y="3534"/>
                  </a:cubicBezTo>
                  <a:lnTo>
                    <a:pt x="3478" y="4562"/>
                  </a:lnTo>
                  <a:cubicBezTo>
                    <a:pt x="3770" y="5343"/>
                    <a:pt x="4347" y="6030"/>
                    <a:pt x="5103" y="6489"/>
                  </a:cubicBezTo>
                  <a:cubicBezTo>
                    <a:pt x="5255" y="6580"/>
                    <a:pt x="5417" y="6668"/>
                    <a:pt x="5587" y="6747"/>
                  </a:cubicBezTo>
                  <a:cubicBezTo>
                    <a:pt x="5680" y="6897"/>
                    <a:pt x="5788" y="7042"/>
                    <a:pt x="5903" y="7174"/>
                  </a:cubicBezTo>
                  <a:cubicBezTo>
                    <a:pt x="6883" y="8276"/>
                    <a:pt x="8471" y="8608"/>
                    <a:pt x="9944" y="8645"/>
                  </a:cubicBezTo>
                  <a:cubicBezTo>
                    <a:pt x="10034" y="8647"/>
                    <a:pt x="10125" y="8648"/>
                    <a:pt x="10216" y="8648"/>
                  </a:cubicBezTo>
                  <a:cubicBezTo>
                    <a:pt x="12198" y="8648"/>
                    <a:pt x="14342" y="8075"/>
                    <a:pt x="15391" y="6418"/>
                  </a:cubicBezTo>
                  <a:cubicBezTo>
                    <a:pt x="15977" y="5490"/>
                    <a:pt x="16132" y="4339"/>
                    <a:pt x="16031" y="3247"/>
                  </a:cubicBezTo>
                  <a:cubicBezTo>
                    <a:pt x="16000" y="2915"/>
                    <a:pt x="15950" y="2586"/>
                    <a:pt x="15884" y="2260"/>
                  </a:cubicBezTo>
                  <a:cubicBezTo>
                    <a:pt x="15335" y="561"/>
                    <a:pt x="14115" y="0"/>
                    <a:pt x="12077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44"/>
            <p:cNvSpPr/>
            <p:nvPr/>
          </p:nvSpPr>
          <p:spPr>
            <a:xfrm>
              <a:off x="6298200" y="2432850"/>
              <a:ext cx="270150" cy="384775"/>
            </a:xfrm>
            <a:custGeom>
              <a:rect b="b" l="l" r="r" t="t"/>
              <a:pathLst>
                <a:path extrusionOk="0" h="15391" w="10806">
                  <a:moveTo>
                    <a:pt x="2878" y="1"/>
                  </a:moveTo>
                  <a:cubicBezTo>
                    <a:pt x="2434" y="1"/>
                    <a:pt x="1985" y="73"/>
                    <a:pt x="1530" y="243"/>
                  </a:cubicBezTo>
                  <a:cubicBezTo>
                    <a:pt x="727" y="596"/>
                    <a:pt x="180" y="1360"/>
                    <a:pt x="1" y="2224"/>
                  </a:cubicBezTo>
                  <a:cubicBezTo>
                    <a:pt x="2301" y="4632"/>
                    <a:pt x="5035" y="8591"/>
                    <a:pt x="7296" y="12015"/>
                  </a:cubicBezTo>
                  <a:cubicBezTo>
                    <a:pt x="8096" y="13225"/>
                    <a:pt x="8837" y="14369"/>
                    <a:pt x="9478" y="15354"/>
                  </a:cubicBezTo>
                  <a:cubicBezTo>
                    <a:pt x="9617" y="15378"/>
                    <a:pt x="9757" y="15390"/>
                    <a:pt x="9896" y="15390"/>
                  </a:cubicBezTo>
                  <a:cubicBezTo>
                    <a:pt x="10137" y="15390"/>
                    <a:pt x="10378" y="15354"/>
                    <a:pt x="10610" y="15282"/>
                  </a:cubicBezTo>
                  <a:cubicBezTo>
                    <a:pt x="10806" y="14406"/>
                    <a:pt x="10173" y="12295"/>
                    <a:pt x="9687" y="10653"/>
                  </a:cubicBezTo>
                  <a:cubicBezTo>
                    <a:pt x="9463" y="9904"/>
                    <a:pt x="9272" y="9251"/>
                    <a:pt x="9206" y="8859"/>
                  </a:cubicBezTo>
                  <a:cubicBezTo>
                    <a:pt x="8906" y="7135"/>
                    <a:pt x="8555" y="5272"/>
                    <a:pt x="7711" y="3723"/>
                  </a:cubicBezTo>
                  <a:cubicBezTo>
                    <a:pt x="7009" y="2445"/>
                    <a:pt x="6054" y="1306"/>
                    <a:pt x="4898" y="422"/>
                  </a:cubicBezTo>
                  <a:cubicBezTo>
                    <a:pt x="4242" y="174"/>
                    <a:pt x="3567" y="1"/>
                    <a:pt x="2878" y="1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44"/>
            <p:cNvSpPr/>
            <p:nvPr/>
          </p:nvSpPr>
          <p:spPr>
            <a:xfrm>
              <a:off x="6224550" y="2380550"/>
              <a:ext cx="196100" cy="107900"/>
            </a:xfrm>
            <a:custGeom>
              <a:rect b="b" l="l" r="r" t="t"/>
              <a:pathLst>
                <a:path extrusionOk="0" h="4316" w="7844">
                  <a:moveTo>
                    <a:pt x="1196" y="1"/>
                  </a:moveTo>
                  <a:cubicBezTo>
                    <a:pt x="715" y="1"/>
                    <a:pt x="166" y="154"/>
                    <a:pt x="62" y="607"/>
                  </a:cubicBezTo>
                  <a:cubicBezTo>
                    <a:pt x="1" y="882"/>
                    <a:pt x="143" y="1166"/>
                    <a:pt x="296" y="1412"/>
                  </a:cubicBezTo>
                  <a:cubicBezTo>
                    <a:pt x="764" y="2175"/>
                    <a:pt x="1484" y="2826"/>
                    <a:pt x="1484" y="2826"/>
                  </a:cubicBezTo>
                  <a:cubicBezTo>
                    <a:pt x="1979" y="3317"/>
                    <a:pt x="2465" y="3812"/>
                    <a:pt x="2947" y="4316"/>
                  </a:cubicBezTo>
                  <a:cubicBezTo>
                    <a:pt x="3126" y="3452"/>
                    <a:pt x="3673" y="2688"/>
                    <a:pt x="4476" y="2335"/>
                  </a:cubicBezTo>
                  <a:cubicBezTo>
                    <a:pt x="4931" y="2165"/>
                    <a:pt x="5380" y="2093"/>
                    <a:pt x="5824" y="2093"/>
                  </a:cubicBezTo>
                  <a:cubicBezTo>
                    <a:pt x="6512" y="2093"/>
                    <a:pt x="7187" y="2266"/>
                    <a:pt x="7844" y="2514"/>
                  </a:cubicBezTo>
                  <a:cubicBezTo>
                    <a:pt x="7237" y="2048"/>
                    <a:pt x="6577" y="1657"/>
                    <a:pt x="5875" y="1353"/>
                  </a:cubicBezTo>
                  <a:cubicBezTo>
                    <a:pt x="5379" y="1137"/>
                    <a:pt x="4864" y="916"/>
                    <a:pt x="4333" y="717"/>
                  </a:cubicBezTo>
                  <a:cubicBezTo>
                    <a:pt x="3347" y="344"/>
                    <a:pt x="2316" y="47"/>
                    <a:pt x="1295" y="3"/>
                  </a:cubicBezTo>
                  <a:cubicBezTo>
                    <a:pt x="1262" y="1"/>
                    <a:pt x="1229" y="1"/>
                    <a:pt x="1196" y="1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44"/>
            <p:cNvSpPr/>
            <p:nvPr/>
          </p:nvSpPr>
          <p:spPr>
            <a:xfrm>
              <a:off x="6198475" y="2370500"/>
              <a:ext cx="222175" cy="117950"/>
            </a:xfrm>
            <a:custGeom>
              <a:rect b="b" l="l" r="r" t="t"/>
              <a:pathLst>
                <a:path extrusionOk="0" h="4718" w="8887">
                  <a:moveTo>
                    <a:pt x="408" y="1"/>
                  </a:moveTo>
                  <a:cubicBezTo>
                    <a:pt x="221" y="1"/>
                    <a:pt x="90" y="47"/>
                    <a:pt x="62" y="172"/>
                  </a:cubicBezTo>
                  <a:cubicBezTo>
                    <a:pt x="1" y="449"/>
                    <a:pt x="1186" y="1568"/>
                    <a:pt x="1339" y="1814"/>
                  </a:cubicBezTo>
                  <a:cubicBezTo>
                    <a:pt x="1807" y="2577"/>
                    <a:pt x="2527" y="3228"/>
                    <a:pt x="2527" y="3228"/>
                  </a:cubicBezTo>
                  <a:cubicBezTo>
                    <a:pt x="3022" y="3719"/>
                    <a:pt x="3508" y="4214"/>
                    <a:pt x="3990" y="4718"/>
                  </a:cubicBezTo>
                  <a:cubicBezTo>
                    <a:pt x="4169" y="3854"/>
                    <a:pt x="4716" y="3090"/>
                    <a:pt x="5519" y="2737"/>
                  </a:cubicBezTo>
                  <a:cubicBezTo>
                    <a:pt x="5974" y="2567"/>
                    <a:pt x="6423" y="2495"/>
                    <a:pt x="6867" y="2495"/>
                  </a:cubicBezTo>
                  <a:cubicBezTo>
                    <a:pt x="7555" y="2495"/>
                    <a:pt x="8230" y="2668"/>
                    <a:pt x="8887" y="2916"/>
                  </a:cubicBezTo>
                  <a:cubicBezTo>
                    <a:pt x="8280" y="2450"/>
                    <a:pt x="7620" y="2059"/>
                    <a:pt x="6918" y="1755"/>
                  </a:cubicBezTo>
                  <a:cubicBezTo>
                    <a:pt x="6422" y="1539"/>
                    <a:pt x="5907" y="1318"/>
                    <a:pt x="5376" y="1119"/>
                  </a:cubicBezTo>
                  <a:cubicBezTo>
                    <a:pt x="4390" y="746"/>
                    <a:pt x="3359" y="449"/>
                    <a:pt x="2338" y="405"/>
                  </a:cubicBezTo>
                  <a:cubicBezTo>
                    <a:pt x="1966" y="388"/>
                    <a:pt x="950" y="1"/>
                    <a:pt x="408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44"/>
            <p:cNvSpPr/>
            <p:nvPr/>
          </p:nvSpPr>
          <p:spPr>
            <a:xfrm>
              <a:off x="6495675" y="2811575"/>
              <a:ext cx="107175" cy="173450"/>
            </a:xfrm>
            <a:custGeom>
              <a:rect b="b" l="l" r="r" t="t"/>
              <a:pathLst>
                <a:path extrusionOk="0" h="6938" w="4287">
                  <a:moveTo>
                    <a:pt x="2986" y="1"/>
                  </a:moveTo>
                  <a:cubicBezTo>
                    <a:pt x="2437" y="194"/>
                    <a:pt x="1803" y="331"/>
                    <a:pt x="1239" y="331"/>
                  </a:cubicBezTo>
                  <a:cubicBezTo>
                    <a:pt x="1121" y="331"/>
                    <a:pt x="1007" y="325"/>
                    <a:pt x="897" y="313"/>
                  </a:cubicBezTo>
                  <a:cubicBezTo>
                    <a:pt x="818" y="811"/>
                    <a:pt x="784" y="1317"/>
                    <a:pt x="717" y="1670"/>
                  </a:cubicBezTo>
                  <a:lnTo>
                    <a:pt x="168" y="4616"/>
                  </a:lnTo>
                  <a:cubicBezTo>
                    <a:pt x="84" y="5060"/>
                    <a:pt x="1" y="5519"/>
                    <a:pt x="94" y="5961"/>
                  </a:cubicBezTo>
                  <a:cubicBezTo>
                    <a:pt x="187" y="6405"/>
                    <a:pt x="499" y="6835"/>
                    <a:pt x="946" y="6921"/>
                  </a:cubicBezTo>
                  <a:cubicBezTo>
                    <a:pt x="1004" y="6932"/>
                    <a:pt x="1063" y="6938"/>
                    <a:pt x="1120" y="6938"/>
                  </a:cubicBezTo>
                  <a:cubicBezTo>
                    <a:pt x="1579" y="6938"/>
                    <a:pt x="2001" y="6596"/>
                    <a:pt x="2335" y="6258"/>
                  </a:cubicBezTo>
                  <a:cubicBezTo>
                    <a:pt x="2799" y="5787"/>
                    <a:pt x="3229" y="5283"/>
                    <a:pt x="3619" y="4751"/>
                  </a:cubicBezTo>
                  <a:cubicBezTo>
                    <a:pt x="3962" y="4282"/>
                    <a:pt x="4286" y="3730"/>
                    <a:pt x="4205" y="3155"/>
                  </a:cubicBezTo>
                  <a:cubicBezTo>
                    <a:pt x="4142" y="2726"/>
                    <a:pt x="3864" y="2365"/>
                    <a:pt x="3638" y="1994"/>
                  </a:cubicBezTo>
                  <a:cubicBezTo>
                    <a:pt x="3459" y="1700"/>
                    <a:pt x="3260" y="799"/>
                    <a:pt x="298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44"/>
            <p:cNvSpPr/>
            <p:nvPr/>
          </p:nvSpPr>
          <p:spPr>
            <a:xfrm>
              <a:off x="6492675" y="2765325"/>
              <a:ext cx="107350" cy="204425"/>
            </a:xfrm>
            <a:custGeom>
              <a:rect b="b" l="l" r="r" t="t"/>
              <a:pathLst>
                <a:path extrusionOk="0" h="8177" w="4294">
                  <a:moveTo>
                    <a:pt x="1336" y="0"/>
                  </a:moveTo>
                  <a:cubicBezTo>
                    <a:pt x="1186" y="0"/>
                    <a:pt x="1035" y="49"/>
                    <a:pt x="906" y="157"/>
                  </a:cubicBezTo>
                  <a:lnTo>
                    <a:pt x="894" y="165"/>
                  </a:lnTo>
                  <a:cubicBezTo>
                    <a:pt x="241" y="719"/>
                    <a:pt x="859" y="2128"/>
                    <a:pt x="715" y="2909"/>
                  </a:cubicBezTo>
                  <a:lnTo>
                    <a:pt x="165" y="5854"/>
                  </a:lnTo>
                  <a:cubicBezTo>
                    <a:pt x="81" y="6299"/>
                    <a:pt x="0" y="6758"/>
                    <a:pt x="91" y="7200"/>
                  </a:cubicBezTo>
                  <a:cubicBezTo>
                    <a:pt x="184" y="7644"/>
                    <a:pt x="499" y="8073"/>
                    <a:pt x="943" y="8159"/>
                  </a:cubicBezTo>
                  <a:cubicBezTo>
                    <a:pt x="1002" y="8171"/>
                    <a:pt x="1060" y="8176"/>
                    <a:pt x="1117" y="8176"/>
                  </a:cubicBezTo>
                  <a:cubicBezTo>
                    <a:pt x="1756" y="8176"/>
                    <a:pt x="2321" y="7518"/>
                    <a:pt x="2681" y="7124"/>
                  </a:cubicBezTo>
                  <a:cubicBezTo>
                    <a:pt x="2975" y="6800"/>
                    <a:pt x="3258" y="6466"/>
                    <a:pt x="3523" y="6115"/>
                  </a:cubicBezTo>
                  <a:cubicBezTo>
                    <a:pt x="3896" y="5619"/>
                    <a:pt x="4294" y="5022"/>
                    <a:pt x="4203" y="4391"/>
                  </a:cubicBezTo>
                  <a:cubicBezTo>
                    <a:pt x="4141" y="3964"/>
                    <a:pt x="3712" y="3660"/>
                    <a:pt x="3636" y="3233"/>
                  </a:cubicBezTo>
                  <a:cubicBezTo>
                    <a:pt x="3520" y="2550"/>
                    <a:pt x="3756" y="1785"/>
                    <a:pt x="2850" y="739"/>
                  </a:cubicBezTo>
                  <a:cubicBezTo>
                    <a:pt x="2775" y="732"/>
                    <a:pt x="2708" y="729"/>
                    <a:pt x="2649" y="729"/>
                  </a:cubicBezTo>
                  <a:cubicBezTo>
                    <a:pt x="2402" y="729"/>
                    <a:pt x="2280" y="778"/>
                    <a:pt x="2204" y="778"/>
                  </a:cubicBezTo>
                  <a:cubicBezTo>
                    <a:pt x="2129" y="778"/>
                    <a:pt x="2100" y="729"/>
                    <a:pt x="2040" y="530"/>
                  </a:cubicBezTo>
                  <a:cubicBezTo>
                    <a:pt x="1940" y="203"/>
                    <a:pt x="1640" y="0"/>
                    <a:pt x="13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44"/>
            <p:cNvSpPr/>
            <p:nvPr/>
          </p:nvSpPr>
          <p:spPr>
            <a:xfrm>
              <a:off x="6131775" y="1750625"/>
              <a:ext cx="100300" cy="174175"/>
            </a:xfrm>
            <a:custGeom>
              <a:rect b="b" l="l" r="r" t="t"/>
              <a:pathLst>
                <a:path extrusionOk="0" h="6967" w="4012">
                  <a:moveTo>
                    <a:pt x="914" y="3083"/>
                  </a:moveTo>
                  <a:cubicBezTo>
                    <a:pt x="1191" y="3326"/>
                    <a:pt x="1468" y="3582"/>
                    <a:pt x="1630" y="3903"/>
                  </a:cubicBezTo>
                  <a:cubicBezTo>
                    <a:pt x="1292" y="4556"/>
                    <a:pt x="722" y="5246"/>
                    <a:pt x="764" y="5980"/>
                  </a:cubicBezTo>
                  <a:cubicBezTo>
                    <a:pt x="779" y="6230"/>
                    <a:pt x="855" y="6483"/>
                    <a:pt x="1009" y="6672"/>
                  </a:cubicBezTo>
                  <a:cubicBezTo>
                    <a:pt x="1166" y="6863"/>
                    <a:pt x="1741" y="6967"/>
                    <a:pt x="1989" y="6947"/>
                  </a:cubicBezTo>
                  <a:cubicBezTo>
                    <a:pt x="2315" y="6917"/>
                    <a:pt x="2242" y="6692"/>
                    <a:pt x="2460" y="6453"/>
                  </a:cubicBezTo>
                  <a:cubicBezTo>
                    <a:pt x="2895" y="5982"/>
                    <a:pt x="3331" y="5511"/>
                    <a:pt x="3766" y="5042"/>
                  </a:cubicBezTo>
                  <a:cubicBezTo>
                    <a:pt x="4011" y="4775"/>
                    <a:pt x="3916" y="3717"/>
                    <a:pt x="3916" y="3366"/>
                  </a:cubicBezTo>
                  <a:cubicBezTo>
                    <a:pt x="3913" y="3066"/>
                    <a:pt x="3879" y="2764"/>
                    <a:pt x="3815" y="2472"/>
                  </a:cubicBezTo>
                  <a:cubicBezTo>
                    <a:pt x="3550" y="1277"/>
                    <a:pt x="2762" y="297"/>
                    <a:pt x="1503" y="0"/>
                  </a:cubicBezTo>
                  <a:cubicBezTo>
                    <a:pt x="1277" y="160"/>
                    <a:pt x="1068" y="344"/>
                    <a:pt x="884" y="550"/>
                  </a:cubicBezTo>
                  <a:cubicBezTo>
                    <a:pt x="285" y="1220"/>
                    <a:pt x="1" y="2320"/>
                    <a:pt x="450" y="3093"/>
                  </a:cubicBezTo>
                  <a:cubicBezTo>
                    <a:pt x="563" y="3054"/>
                    <a:pt x="678" y="3015"/>
                    <a:pt x="791" y="2970"/>
                  </a:cubicBezTo>
                  <a:cubicBezTo>
                    <a:pt x="830" y="3007"/>
                    <a:pt x="872" y="3049"/>
                    <a:pt x="914" y="3083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44"/>
            <p:cNvSpPr/>
            <p:nvPr/>
          </p:nvSpPr>
          <p:spPr>
            <a:xfrm>
              <a:off x="6142200" y="1749500"/>
              <a:ext cx="100300" cy="174425"/>
            </a:xfrm>
            <a:custGeom>
              <a:rect b="b" l="l" r="r" t="t"/>
              <a:pathLst>
                <a:path extrusionOk="0" h="6977" w="4012">
                  <a:moveTo>
                    <a:pt x="1503" y="1"/>
                  </a:moveTo>
                  <a:cubicBezTo>
                    <a:pt x="1277" y="161"/>
                    <a:pt x="1069" y="345"/>
                    <a:pt x="884" y="551"/>
                  </a:cubicBezTo>
                  <a:cubicBezTo>
                    <a:pt x="286" y="1221"/>
                    <a:pt x="1" y="2321"/>
                    <a:pt x="450" y="3096"/>
                  </a:cubicBezTo>
                  <a:cubicBezTo>
                    <a:pt x="563" y="3055"/>
                    <a:pt x="678" y="3015"/>
                    <a:pt x="791" y="2974"/>
                  </a:cubicBezTo>
                  <a:cubicBezTo>
                    <a:pt x="833" y="3010"/>
                    <a:pt x="875" y="3050"/>
                    <a:pt x="916" y="3087"/>
                  </a:cubicBezTo>
                  <a:cubicBezTo>
                    <a:pt x="1191" y="3327"/>
                    <a:pt x="1469" y="3582"/>
                    <a:pt x="1631" y="3904"/>
                  </a:cubicBezTo>
                  <a:cubicBezTo>
                    <a:pt x="1294" y="4559"/>
                    <a:pt x="722" y="5247"/>
                    <a:pt x="764" y="5983"/>
                  </a:cubicBezTo>
                  <a:cubicBezTo>
                    <a:pt x="779" y="6231"/>
                    <a:pt x="855" y="6484"/>
                    <a:pt x="1010" y="6673"/>
                  </a:cubicBezTo>
                  <a:cubicBezTo>
                    <a:pt x="1156" y="6851"/>
                    <a:pt x="1382" y="6977"/>
                    <a:pt x="1613" y="6977"/>
                  </a:cubicBezTo>
                  <a:cubicBezTo>
                    <a:pt x="1629" y="6977"/>
                    <a:pt x="1646" y="6976"/>
                    <a:pt x="1663" y="6975"/>
                  </a:cubicBezTo>
                  <a:cubicBezTo>
                    <a:pt x="1989" y="6948"/>
                    <a:pt x="2242" y="6692"/>
                    <a:pt x="2460" y="6454"/>
                  </a:cubicBezTo>
                  <a:cubicBezTo>
                    <a:pt x="2895" y="5983"/>
                    <a:pt x="3332" y="5512"/>
                    <a:pt x="3766" y="5043"/>
                  </a:cubicBezTo>
                  <a:cubicBezTo>
                    <a:pt x="4012" y="4775"/>
                    <a:pt x="3916" y="3717"/>
                    <a:pt x="3916" y="3366"/>
                  </a:cubicBezTo>
                  <a:cubicBezTo>
                    <a:pt x="3914" y="3067"/>
                    <a:pt x="3879" y="2767"/>
                    <a:pt x="3815" y="2473"/>
                  </a:cubicBezTo>
                  <a:cubicBezTo>
                    <a:pt x="3550" y="1280"/>
                    <a:pt x="2762" y="300"/>
                    <a:pt x="150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44"/>
            <p:cNvSpPr/>
            <p:nvPr/>
          </p:nvSpPr>
          <p:spPr>
            <a:xfrm>
              <a:off x="6147725" y="1782325"/>
              <a:ext cx="149275" cy="124650"/>
            </a:xfrm>
            <a:custGeom>
              <a:rect b="b" l="l" r="r" t="t"/>
              <a:pathLst>
                <a:path extrusionOk="0" h="4986" w="5971">
                  <a:moveTo>
                    <a:pt x="3295" y="1"/>
                  </a:moveTo>
                  <a:cubicBezTo>
                    <a:pt x="2130" y="1"/>
                    <a:pt x="952" y="325"/>
                    <a:pt x="1" y="944"/>
                  </a:cubicBezTo>
                  <a:cubicBezTo>
                    <a:pt x="202" y="1476"/>
                    <a:pt x="506" y="1975"/>
                    <a:pt x="813" y="2466"/>
                  </a:cubicBezTo>
                  <a:cubicBezTo>
                    <a:pt x="859" y="2458"/>
                    <a:pt x="905" y="2453"/>
                    <a:pt x="951" y="2453"/>
                  </a:cubicBezTo>
                  <a:cubicBezTo>
                    <a:pt x="1017" y="2453"/>
                    <a:pt x="1084" y="2464"/>
                    <a:pt x="1150" y="2493"/>
                  </a:cubicBezTo>
                  <a:cubicBezTo>
                    <a:pt x="2539" y="3087"/>
                    <a:pt x="3346" y="4442"/>
                    <a:pt x="4758" y="4979"/>
                  </a:cubicBezTo>
                  <a:cubicBezTo>
                    <a:pt x="4768" y="4983"/>
                    <a:pt x="4778" y="4985"/>
                    <a:pt x="4789" y="4985"/>
                  </a:cubicBezTo>
                  <a:cubicBezTo>
                    <a:pt x="5032" y="4985"/>
                    <a:pt x="5394" y="3992"/>
                    <a:pt x="5637" y="3924"/>
                  </a:cubicBezTo>
                  <a:cubicBezTo>
                    <a:pt x="5970" y="2453"/>
                    <a:pt x="5794" y="1778"/>
                    <a:pt x="5222" y="384"/>
                  </a:cubicBezTo>
                  <a:cubicBezTo>
                    <a:pt x="5239" y="369"/>
                    <a:pt x="5251" y="352"/>
                    <a:pt x="5266" y="335"/>
                  </a:cubicBezTo>
                  <a:cubicBezTo>
                    <a:pt x="4645" y="110"/>
                    <a:pt x="3972" y="1"/>
                    <a:pt x="3295" y="1"/>
                  </a:cubicBezTo>
                  <a:close/>
                </a:path>
              </a:pathLst>
            </a:custGeom>
            <a:solidFill>
              <a:srgbClr val="BF36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44"/>
            <p:cNvSpPr/>
            <p:nvPr/>
          </p:nvSpPr>
          <p:spPr>
            <a:xfrm>
              <a:off x="6160125" y="1795675"/>
              <a:ext cx="140500" cy="157675"/>
            </a:xfrm>
            <a:custGeom>
              <a:rect b="b" l="l" r="r" t="t"/>
              <a:pathLst>
                <a:path extrusionOk="0" h="6307" w="5620">
                  <a:moveTo>
                    <a:pt x="2722" y="0"/>
                  </a:moveTo>
                  <a:cubicBezTo>
                    <a:pt x="1881" y="0"/>
                    <a:pt x="1014" y="155"/>
                    <a:pt x="221" y="425"/>
                  </a:cubicBezTo>
                  <a:cubicBezTo>
                    <a:pt x="1" y="501"/>
                    <a:pt x="528" y="3773"/>
                    <a:pt x="1353" y="5631"/>
                  </a:cubicBezTo>
                  <a:cubicBezTo>
                    <a:pt x="1539" y="6052"/>
                    <a:pt x="1954" y="6306"/>
                    <a:pt x="2392" y="6306"/>
                  </a:cubicBezTo>
                  <a:cubicBezTo>
                    <a:pt x="2526" y="6306"/>
                    <a:pt x="2662" y="6282"/>
                    <a:pt x="2794" y="6232"/>
                  </a:cubicBezTo>
                  <a:cubicBezTo>
                    <a:pt x="3010" y="6154"/>
                    <a:pt x="3214" y="6048"/>
                    <a:pt x="3398" y="5913"/>
                  </a:cubicBezTo>
                  <a:cubicBezTo>
                    <a:pt x="4279" y="5248"/>
                    <a:pt x="4858" y="4261"/>
                    <a:pt x="5006" y="3166"/>
                  </a:cubicBezTo>
                  <a:cubicBezTo>
                    <a:pt x="5393" y="2975"/>
                    <a:pt x="5619" y="2668"/>
                    <a:pt x="5617" y="2236"/>
                  </a:cubicBezTo>
                  <a:cubicBezTo>
                    <a:pt x="5614" y="2032"/>
                    <a:pt x="5538" y="1799"/>
                    <a:pt x="5295" y="1770"/>
                  </a:cubicBezTo>
                  <a:cubicBezTo>
                    <a:pt x="5279" y="1767"/>
                    <a:pt x="5262" y="1766"/>
                    <a:pt x="5245" y="1766"/>
                  </a:cubicBezTo>
                  <a:cubicBezTo>
                    <a:pt x="5198" y="1766"/>
                    <a:pt x="5149" y="1776"/>
                    <a:pt x="5104" y="1794"/>
                  </a:cubicBezTo>
                  <a:cubicBezTo>
                    <a:pt x="4912" y="1873"/>
                    <a:pt x="4799" y="2042"/>
                    <a:pt x="4694" y="2207"/>
                  </a:cubicBezTo>
                  <a:cubicBezTo>
                    <a:pt x="4613" y="2246"/>
                    <a:pt x="4439" y="2327"/>
                    <a:pt x="4358" y="2366"/>
                  </a:cubicBezTo>
                  <a:cubicBezTo>
                    <a:pt x="4041" y="1892"/>
                    <a:pt x="3567" y="1404"/>
                    <a:pt x="3123" y="1046"/>
                  </a:cubicBezTo>
                  <a:cubicBezTo>
                    <a:pt x="3233" y="724"/>
                    <a:pt x="3172" y="282"/>
                    <a:pt x="2973" y="5"/>
                  </a:cubicBezTo>
                  <a:cubicBezTo>
                    <a:pt x="2890" y="2"/>
                    <a:pt x="2806" y="0"/>
                    <a:pt x="2722" y="0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44"/>
            <p:cNvSpPr/>
            <p:nvPr/>
          </p:nvSpPr>
          <p:spPr>
            <a:xfrm>
              <a:off x="6281025" y="1846225"/>
              <a:ext cx="13325" cy="16900"/>
            </a:xfrm>
            <a:custGeom>
              <a:rect b="b" l="l" r="r" t="t"/>
              <a:pathLst>
                <a:path extrusionOk="0" h="676" w="533">
                  <a:moveTo>
                    <a:pt x="448" y="0"/>
                  </a:moveTo>
                  <a:cubicBezTo>
                    <a:pt x="447" y="0"/>
                    <a:pt x="446" y="0"/>
                    <a:pt x="445" y="1"/>
                  </a:cubicBezTo>
                  <a:cubicBezTo>
                    <a:pt x="219" y="32"/>
                    <a:pt x="0" y="462"/>
                    <a:pt x="128" y="661"/>
                  </a:cubicBezTo>
                  <a:cubicBezTo>
                    <a:pt x="134" y="671"/>
                    <a:pt x="144" y="676"/>
                    <a:pt x="155" y="676"/>
                  </a:cubicBezTo>
                  <a:cubicBezTo>
                    <a:pt x="165" y="676"/>
                    <a:pt x="176" y="672"/>
                    <a:pt x="184" y="663"/>
                  </a:cubicBezTo>
                  <a:cubicBezTo>
                    <a:pt x="241" y="575"/>
                    <a:pt x="248" y="460"/>
                    <a:pt x="300" y="366"/>
                  </a:cubicBezTo>
                  <a:cubicBezTo>
                    <a:pt x="359" y="266"/>
                    <a:pt x="462" y="197"/>
                    <a:pt x="511" y="96"/>
                  </a:cubicBezTo>
                  <a:cubicBezTo>
                    <a:pt x="532" y="51"/>
                    <a:pt x="498" y="0"/>
                    <a:pt x="448" y="0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44"/>
            <p:cNvSpPr/>
            <p:nvPr/>
          </p:nvSpPr>
          <p:spPr>
            <a:xfrm>
              <a:off x="6193950" y="1896550"/>
              <a:ext cx="35800" cy="30275"/>
            </a:xfrm>
            <a:custGeom>
              <a:rect b="b" l="l" r="r" t="t"/>
              <a:pathLst>
                <a:path extrusionOk="0" h="1211" w="1432">
                  <a:moveTo>
                    <a:pt x="1431" y="0"/>
                  </a:moveTo>
                  <a:cubicBezTo>
                    <a:pt x="1056" y="175"/>
                    <a:pt x="395" y="420"/>
                    <a:pt x="0" y="545"/>
                  </a:cubicBezTo>
                  <a:cubicBezTo>
                    <a:pt x="162" y="742"/>
                    <a:pt x="265" y="1014"/>
                    <a:pt x="427" y="1211"/>
                  </a:cubicBezTo>
                  <a:cubicBezTo>
                    <a:pt x="871" y="1014"/>
                    <a:pt x="1419" y="486"/>
                    <a:pt x="1431" y="0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44"/>
            <p:cNvSpPr/>
            <p:nvPr/>
          </p:nvSpPr>
          <p:spPr>
            <a:xfrm>
              <a:off x="6142950" y="1737075"/>
              <a:ext cx="168225" cy="177225"/>
            </a:xfrm>
            <a:custGeom>
              <a:rect b="b" l="l" r="r" t="t"/>
              <a:pathLst>
                <a:path extrusionOk="0" h="7089" w="6729">
                  <a:moveTo>
                    <a:pt x="3243" y="1"/>
                  </a:moveTo>
                  <a:cubicBezTo>
                    <a:pt x="3067" y="1"/>
                    <a:pt x="2891" y="11"/>
                    <a:pt x="2715" y="32"/>
                  </a:cubicBezTo>
                  <a:cubicBezTo>
                    <a:pt x="1633" y="984"/>
                    <a:pt x="113" y="2253"/>
                    <a:pt x="0" y="3638"/>
                  </a:cubicBezTo>
                  <a:cubicBezTo>
                    <a:pt x="48" y="3767"/>
                    <a:pt x="275" y="3817"/>
                    <a:pt x="572" y="3817"/>
                  </a:cubicBezTo>
                  <a:cubicBezTo>
                    <a:pt x="1111" y="3817"/>
                    <a:pt x="1879" y="3651"/>
                    <a:pt x="2219" y="3488"/>
                  </a:cubicBezTo>
                  <a:cubicBezTo>
                    <a:pt x="2467" y="3370"/>
                    <a:pt x="2747" y="3345"/>
                    <a:pt x="3005" y="3262"/>
                  </a:cubicBezTo>
                  <a:cubicBezTo>
                    <a:pt x="3174" y="3208"/>
                    <a:pt x="3341" y="3149"/>
                    <a:pt x="3508" y="3085"/>
                  </a:cubicBezTo>
                  <a:cubicBezTo>
                    <a:pt x="3817" y="3358"/>
                    <a:pt x="4161" y="3647"/>
                    <a:pt x="4347" y="4016"/>
                  </a:cubicBezTo>
                  <a:cubicBezTo>
                    <a:pt x="4011" y="4673"/>
                    <a:pt x="3444" y="5361"/>
                    <a:pt x="3483" y="6097"/>
                  </a:cubicBezTo>
                  <a:cubicBezTo>
                    <a:pt x="3491" y="6244"/>
                    <a:pt x="3523" y="6392"/>
                    <a:pt x="3579" y="6529"/>
                  </a:cubicBezTo>
                  <a:cubicBezTo>
                    <a:pt x="3618" y="6622"/>
                    <a:pt x="3668" y="6708"/>
                    <a:pt x="3729" y="6787"/>
                  </a:cubicBezTo>
                  <a:cubicBezTo>
                    <a:pt x="3873" y="6965"/>
                    <a:pt x="4100" y="7088"/>
                    <a:pt x="4329" y="7088"/>
                  </a:cubicBezTo>
                  <a:cubicBezTo>
                    <a:pt x="4346" y="7088"/>
                    <a:pt x="4363" y="7088"/>
                    <a:pt x="4379" y="7086"/>
                  </a:cubicBezTo>
                  <a:cubicBezTo>
                    <a:pt x="4706" y="7062"/>
                    <a:pt x="4959" y="6804"/>
                    <a:pt x="5180" y="6563"/>
                  </a:cubicBezTo>
                  <a:cubicBezTo>
                    <a:pt x="5614" y="6095"/>
                    <a:pt x="6049" y="5623"/>
                    <a:pt x="6483" y="5152"/>
                  </a:cubicBezTo>
                  <a:cubicBezTo>
                    <a:pt x="6728" y="4887"/>
                    <a:pt x="6633" y="3831"/>
                    <a:pt x="6630" y="3478"/>
                  </a:cubicBezTo>
                  <a:cubicBezTo>
                    <a:pt x="6618" y="1858"/>
                    <a:pt x="5732" y="402"/>
                    <a:pt x="4085" y="78"/>
                  </a:cubicBezTo>
                  <a:cubicBezTo>
                    <a:pt x="3807" y="27"/>
                    <a:pt x="3525" y="1"/>
                    <a:pt x="324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44"/>
            <p:cNvSpPr/>
            <p:nvPr/>
          </p:nvSpPr>
          <p:spPr>
            <a:xfrm>
              <a:off x="6131775" y="1727225"/>
              <a:ext cx="188475" cy="181250"/>
            </a:xfrm>
            <a:custGeom>
              <a:rect b="b" l="l" r="r" t="t"/>
              <a:pathLst>
                <a:path extrusionOk="0" h="7250" w="7539">
                  <a:moveTo>
                    <a:pt x="447" y="4032"/>
                  </a:moveTo>
                  <a:cubicBezTo>
                    <a:pt x="452" y="4044"/>
                    <a:pt x="460" y="4059"/>
                    <a:pt x="467" y="4071"/>
                  </a:cubicBezTo>
                  <a:cubicBezTo>
                    <a:pt x="617" y="4054"/>
                    <a:pt x="766" y="4039"/>
                    <a:pt x="914" y="4019"/>
                  </a:cubicBezTo>
                  <a:cubicBezTo>
                    <a:pt x="1891" y="3906"/>
                    <a:pt x="2885" y="3712"/>
                    <a:pt x="3815" y="3406"/>
                  </a:cubicBezTo>
                  <a:cubicBezTo>
                    <a:pt x="3984" y="3352"/>
                    <a:pt x="4151" y="3293"/>
                    <a:pt x="4316" y="3229"/>
                  </a:cubicBezTo>
                  <a:cubicBezTo>
                    <a:pt x="4628" y="3504"/>
                    <a:pt x="4971" y="3791"/>
                    <a:pt x="5158" y="4159"/>
                  </a:cubicBezTo>
                  <a:cubicBezTo>
                    <a:pt x="4821" y="4817"/>
                    <a:pt x="4252" y="5507"/>
                    <a:pt x="4291" y="6241"/>
                  </a:cubicBezTo>
                  <a:cubicBezTo>
                    <a:pt x="4306" y="6491"/>
                    <a:pt x="4382" y="6739"/>
                    <a:pt x="4539" y="6933"/>
                  </a:cubicBezTo>
                  <a:cubicBezTo>
                    <a:pt x="4696" y="7127"/>
                    <a:pt x="4942" y="7250"/>
                    <a:pt x="5190" y="7232"/>
                  </a:cubicBezTo>
                  <a:cubicBezTo>
                    <a:pt x="5516" y="7208"/>
                    <a:pt x="5767" y="6948"/>
                    <a:pt x="5990" y="6710"/>
                  </a:cubicBezTo>
                  <a:cubicBezTo>
                    <a:pt x="6424" y="6243"/>
                    <a:pt x="6859" y="5772"/>
                    <a:pt x="7293" y="5298"/>
                  </a:cubicBezTo>
                  <a:cubicBezTo>
                    <a:pt x="7539" y="5031"/>
                    <a:pt x="7443" y="3978"/>
                    <a:pt x="7441" y="3624"/>
                  </a:cubicBezTo>
                  <a:cubicBezTo>
                    <a:pt x="7428" y="2002"/>
                    <a:pt x="6540" y="548"/>
                    <a:pt x="4895" y="224"/>
                  </a:cubicBezTo>
                  <a:cubicBezTo>
                    <a:pt x="3737" y="1"/>
                    <a:pt x="2467" y="249"/>
                    <a:pt x="1503" y="934"/>
                  </a:cubicBezTo>
                  <a:cubicBezTo>
                    <a:pt x="1274" y="1093"/>
                    <a:pt x="1068" y="1280"/>
                    <a:pt x="882" y="1486"/>
                  </a:cubicBezTo>
                  <a:cubicBezTo>
                    <a:pt x="285" y="2156"/>
                    <a:pt x="1" y="3258"/>
                    <a:pt x="447" y="4032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44"/>
            <p:cNvSpPr/>
            <p:nvPr/>
          </p:nvSpPr>
          <p:spPr>
            <a:xfrm>
              <a:off x="6198875" y="1767300"/>
              <a:ext cx="118525" cy="126825"/>
            </a:xfrm>
            <a:custGeom>
              <a:rect b="b" l="l" r="r" t="t"/>
              <a:pathLst>
                <a:path extrusionOk="0" h="5073" w="4741">
                  <a:moveTo>
                    <a:pt x="2018" y="1"/>
                  </a:moveTo>
                  <a:cubicBezTo>
                    <a:pt x="1104" y="1"/>
                    <a:pt x="1" y="736"/>
                    <a:pt x="348" y="2033"/>
                  </a:cubicBezTo>
                  <a:cubicBezTo>
                    <a:pt x="613" y="1965"/>
                    <a:pt x="876" y="1891"/>
                    <a:pt x="1131" y="1805"/>
                  </a:cubicBezTo>
                  <a:cubicBezTo>
                    <a:pt x="1303" y="1751"/>
                    <a:pt x="1467" y="1692"/>
                    <a:pt x="1634" y="1628"/>
                  </a:cubicBezTo>
                  <a:cubicBezTo>
                    <a:pt x="1946" y="1903"/>
                    <a:pt x="2290" y="2190"/>
                    <a:pt x="2474" y="2559"/>
                  </a:cubicBezTo>
                  <a:cubicBezTo>
                    <a:pt x="2137" y="3216"/>
                    <a:pt x="1570" y="3904"/>
                    <a:pt x="1610" y="4640"/>
                  </a:cubicBezTo>
                  <a:cubicBezTo>
                    <a:pt x="1617" y="4787"/>
                    <a:pt x="1649" y="4935"/>
                    <a:pt x="1708" y="5072"/>
                  </a:cubicBezTo>
                  <a:cubicBezTo>
                    <a:pt x="2498" y="4790"/>
                    <a:pt x="3129" y="4098"/>
                    <a:pt x="3664" y="3656"/>
                  </a:cubicBezTo>
                  <a:cubicBezTo>
                    <a:pt x="4740" y="2330"/>
                    <a:pt x="3952" y="27"/>
                    <a:pt x="2494" y="27"/>
                  </a:cubicBezTo>
                  <a:cubicBezTo>
                    <a:pt x="2445" y="27"/>
                    <a:pt x="2396" y="30"/>
                    <a:pt x="2346" y="35"/>
                  </a:cubicBezTo>
                  <a:cubicBezTo>
                    <a:pt x="2242" y="12"/>
                    <a:pt x="2131" y="1"/>
                    <a:pt x="2018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44"/>
            <p:cNvSpPr/>
            <p:nvPr/>
          </p:nvSpPr>
          <p:spPr>
            <a:xfrm>
              <a:off x="6174925" y="1730900"/>
              <a:ext cx="145275" cy="177250"/>
            </a:xfrm>
            <a:custGeom>
              <a:rect b="b" l="l" r="r" t="t"/>
              <a:pathLst>
                <a:path extrusionOk="0" h="7090" w="5811">
                  <a:moveTo>
                    <a:pt x="2326" y="1"/>
                  </a:moveTo>
                  <a:cubicBezTo>
                    <a:pt x="2150" y="1"/>
                    <a:pt x="1974" y="11"/>
                    <a:pt x="1799" y="31"/>
                  </a:cubicBezTo>
                  <a:cubicBezTo>
                    <a:pt x="717" y="986"/>
                    <a:pt x="113" y="2372"/>
                    <a:pt x="0" y="3759"/>
                  </a:cubicBezTo>
                  <a:cubicBezTo>
                    <a:pt x="437" y="3686"/>
                    <a:pt x="872" y="3600"/>
                    <a:pt x="1301" y="3489"/>
                  </a:cubicBezTo>
                  <a:cubicBezTo>
                    <a:pt x="958" y="2192"/>
                    <a:pt x="2060" y="1457"/>
                    <a:pt x="2973" y="1457"/>
                  </a:cubicBezTo>
                  <a:cubicBezTo>
                    <a:pt x="3087" y="1457"/>
                    <a:pt x="3197" y="1468"/>
                    <a:pt x="3302" y="1491"/>
                  </a:cubicBezTo>
                  <a:cubicBezTo>
                    <a:pt x="3352" y="1486"/>
                    <a:pt x="3401" y="1483"/>
                    <a:pt x="3449" y="1483"/>
                  </a:cubicBezTo>
                  <a:cubicBezTo>
                    <a:pt x="4910" y="1483"/>
                    <a:pt x="5698" y="3789"/>
                    <a:pt x="4620" y="5112"/>
                  </a:cubicBezTo>
                  <a:cubicBezTo>
                    <a:pt x="4085" y="5556"/>
                    <a:pt x="3456" y="6246"/>
                    <a:pt x="2663" y="6528"/>
                  </a:cubicBezTo>
                  <a:cubicBezTo>
                    <a:pt x="2700" y="6621"/>
                    <a:pt x="2752" y="6710"/>
                    <a:pt x="2813" y="6788"/>
                  </a:cubicBezTo>
                  <a:cubicBezTo>
                    <a:pt x="2958" y="6966"/>
                    <a:pt x="3186" y="7089"/>
                    <a:pt x="3417" y="7089"/>
                  </a:cubicBezTo>
                  <a:cubicBezTo>
                    <a:pt x="3432" y="7089"/>
                    <a:pt x="3446" y="7089"/>
                    <a:pt x="3461" y="7088"/>
                  </a:cubicBezTo>
                  <a:cubicBezTo>
                    <a:pt x="3790" y="7063"/>
                    <a:pt x="4041" y="6806"/>
                    <a:pt x="4264" y="6565"/>
                  </a:cubicBezTo>
                  <a:cubicBezTo>
                    <a:pt x="4698" y="6094"/>
                    <a:pt x="5133" y="5625"/>
                    <a:pt x="5567" y="5154"/>
                  </a:cubicBezTo>
                  <a:cubicBezTo>
                    <a:pt x="5810" y="4886"/>
                    <a:pt x="5717" y="3833"/>
                    <a:pt x="5715" y="3479"/>
                  </a:cubicBezTo>
                  <a:cubicBezTo>
                    <a:pt x="5702" y="1857"/>
                    <a:pt x="4814" y="404"/>
                    <a:pt x="3169" y="80"/>
                  </a:cubicBezTo>
                  <a:cubicBezTo>
                    <a:pt x="2891" y="27"/>
                    <a:pt x="2608" y="1"/>
                    <a:pt x="2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44"/>
            <p:cNvSpPr/>
            <p:nvPr/>
          </p:nvSpPr>
          <p:spPr>
            <a:xfrm>
              <a:off x="6131775" y="1763200"/>
              <a:ext cx="23275" cy="65800"/>
            </a:xfrm>
            <a:custGeom>
              <a:rect b="b" l="l" r="r" t="t"/>
              <a:pathLst>
                <a:path extrusionOk="0" h="2632" w="931">
                  <a:moveTo>
                    <a:pt x="931" y="0"/>
                  </a:moveTo>
                  <a:cubicBezTo>
                    <a:pt x="916" y="18"/>
                    <a:pt x="896" y="32"/>
                    <a:pt x="882" y="47"/>
                  </a:cubicBezTo>
                  <a:cubicBezTo>
                    <a:pt x="285" y="717"/>
                    <a:pt x="1" y="1819"/>
                    <a:pt x="447" y="2593"/>
                  </a:cubicBezTo>
                  <a:cubicBezTo>
                    <a:pt x="452" y="2605"/>
                    <a:pt x="460" y="2620"/>
                    <a:pt x="467" y="2632"/>
                  </a:cubicBezTo>
                  <a:cubicBezTo>
                    <a:pt x="604" y="2615"/>
                    <a:pt x="744" y="2602"/>
                    <a:pt x="882" y="2585"/>
                  </a:cubicBezTo>
                  <a:cubicBezTo>
                    <a:pt x="703" y="1768"/>
                    <a:pt x="658" y="955"/>
                    <a:pt x="9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44"/>
            <p:cNvSpPr/>
            <p:nvPr/>
          </p:nvSpPr>
          <p:spPr>
            <a:xfrm>
              <a:off x="6148225" y="1731650"/>
              <a:ext cx="71700" cy="96200"/>
            </a:xfrm>
            <a:custGeom>
              <a:rect b="b" l="l" r="r" t="t"/>
              <a:pathLst>
                <a:path extrusionOk="0" h="3848" w="2868">
                  <a:moveTo>
                    <a:pt x="2867" y="1"/>
                  </a:moveTo>
                  <a:lnTo>
                    <a:pt x="2867" y="1"/>
                  </a:lnTo>
                  <a:cubicBezTo>
                    <a:pt x="2143" y="84"/>
                    <a:pt x="1436" y="339"/>
                    <a:pt x="845" y="759"/>
                  </a:cubicBezTo>
                  <a:cubicBezTo>
                    <a:pt x="636" y="906"/>
                    <a:pt x="445" y="1076"/>
                    <a:pt x="273" y="1262"/>
                  </a:cubicBezTo>
                  <a:cubicBezTo>
                    <a:pt x="0" y="2217"/>
                    <a:pt x="45" y="3030"/>
                    <a:pt x="224" y="3847"/>
                  </a:cubicBezTo>
                  <a:lnTo>
                    <a:pt x="256" y="3845"/>
                  </a:lnTo>
                  <a:cubicBezTo>
                    <a:pt x="526" y="3813"/>
                    <a:pt x="798" y="3771"/>
                    <a:pt x="1068" y="3727"/>
                  </a:cubicBezTo>
                  <a:cubicBezTo>
                    <a:pt x="1181" y="2342"/>
                    <a:pt x="1785" y="956"/>
                    <a:pt x="2867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44"/>
            <p:cNvSpPr/>
            <p:nvPr/>
          </p:nvSpPr>
          <p:spPr>
            <a:xfrm>
              <a:off x="6135775" y="1855475"/>
              <a:ext cx="138125" cy="64750"/>
            </a:xfrm>
            <a:custGeom>
              <a:rect b="b" l="l" r="r" t="t"/>
              <a:pathLst>
                <a:path extrusionOk="0" h="2590" w="5525">
                  <a:moveTo>
                    <a:pt x="5269" y="0"/>
                  </a:moveTo>
                  <a:cubicBezTo>
                    <a:pt x="5222" y="0"/>
                    <a:pt x="5173" y="19"/>
                    <a:pt x="5133" y="65"/>
                  </a:cubicBezTo>
                  <a:cubicBezTo>
                    <a:pt x="4529" y="745"/>
                    <a:pt x="3881" y="1329"/>
                    <a:pt x="3056" y="1729"/>
                  </a:cubicBezTo>
                  <a:cubicBezTo>
                    <a:pt x="2683" y="1908"/>
                    <a:pt x="2293" y="2048"/>
                    <a:pt x="1893" y="2149"/>
                  </a:cubicBezTo>
                  <a:cubicBezTo>
                    <a:pt x="1630" y="2216"/>
                    <a:pt x="1312" y="2302"/>
                    <a:pt x="1015" y="2302"/>
                  </a:cubicBezTo>
                  <a:cubicBezTo>
                    <a:pt x="909" y="2302"/>
                    <a:pt x="806" y="2291"/>
                    <a:pt x="709" y="2264"/>
                  </a:cubicBezTo>
                  <a:cubicBezTo>
                    <a:pt x="616" y="2240"/>
                    <a:pt x="533" y="2186"/>
                    <a:pt x="471" y="2112"/>
                  </a:cubicBezTo>
                  <a:cubicBezTo>
                    <a:pt x="417" y="2051"/>
                    <a:pt x="383" y="1975"/>
                    <a:pt x="376" y="1894"/>
                  </a:cubicBezTo>
                  <a:cubicBezTo>
                    <a:pt x="358" y="1717"/>
                    <a:pt x="471" y="1609"/>
                    <a:pt x="589" y="1501"/>
                  </a:cubicBezTo>
                  <a:cubicBezTo>
                    <a:pt x="663" y="1435"/>
                    <a:pt x="601" y="1301"/>
                    <a:pt x="511" y="1301"/>
                  </a:cubicBezTo>
                  <a:cubicBezTo>
                    <a:pt x="497" y="1301"/>
                    <a:pt x="482" y="1304"/>
                    <a:pt x="466" y="1312"/>
                  </a:cubicBezTo>
                  <a:cubicBezTo>
                    <a:pt x="130" y="1489"/>
                    <a:pt x="0" y="1832"/>
                    <a:pt x="204" y="2178"/>
                  </a:cubicBezTo>
                  <a:cubicBezTo>
                    <a:pt x="396" y="2498"/>
                    <a:pt x="746" y="2590"/>
                    <a:pt x="1094" y="2590"/>
                  </a:cubicBezTo>
                  <a:cubicBezTo>
                    <a:pt x="1176" y="2590"/>
                    <a:pt x="1258" y="2585"/>
                    <a:pt x="1338" y="2576"/>
                  </a:cubicBezTo>
                  <a:cubicBezTo>
                    <a:pt x="2894" y="2419"/>
                    <a:pt x="4455" y="1513"/>
                    <a:pt x="5417" y="296"/>
                  </a:cubicBezTo>
                  <a:cubicBezTo>
                    <a:pt x="5525" y="157"/>
                    <a:pt x="5403" y="0"/>
                    <a:pt x="5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44"/>
            <p:cNvSpPr/>
            <p:nvPr/>
          </p:nvSpPr>
          <p:spPr>
            <a:xfrm>
              <a:off x="6143200" y="1887475"/>
              <a:ext cx="138200" cy="64750"/>
            </a:xfrm>
            <a:custGeom>
              <a:rect b="b" l="l" r="r" t="t"/>
              <a:pathLst>
                <a:path extrusionOk="0" h="2590" w="5528">
                  <a:moveTo>
                    <a:pt x="5271" y="0"/>
                  </a:moveTo>
                  <a:cubicBezTo>
                    <a:pt x="5224" y="0"/>
                    <a:pt x="5176" y="19"/>
                    <a:pt x="5135" y="64"/>
                  </a:cubicBezTo>
                  <a:cubicBezTo>
                    <a:pt x="4531" y="744"/>
                    <a:pt x="3883" y="1328"/>
                    <a:pt x="3059" y="1728"/>
                  </a:cubicBezTo>
                  <a:cubicBezTo>
                    <a:pt x="2685" y="1907"/>
                    <a:pt x="2295" y="2050"/>
                    <a:pt x="1895" y="2150"/>
                  </a:cubicBezTo>
                  <a:cubicBezTo>
                    <a:pt x="1633" y="2217"/>
                    <a:pt x="1314" y="2303"/>
                    <a:pt x="1017" y="2303"/>
                  </a:cubicBezTo>
                  <a:cubicBezTo>
                    <a:pt x="912" y="2303"/>
                    <a:pt x="809" y="2292"/>
                    <a:pt x="712" y="2266"/>
                  </a:cubicBezTo>
                  <a:cubicBezTo>
                    <a:pt x="619" y="2239"/>
                    <a:pt x="535" y="2187"/>
                    <a:pt x="474" y="2111"/>
                  </a:cubicBezTo>
                  <a:cubicBezTo>
                    <a:pt x="420" y="2050"/>
                    <a:pt x="385" y="1974"/>
                    <a:pt x="378" y="1895"/>
                  </a:cubicBezTo>
                  <a:cubicBezTo>
                    <a:pt x="361" y="1716"/>
                    <a:pt x="474" y="1610"/>
                    <a:pt x="592" y="1502"/>
                  </a:cubicBezTo>
                  <a:cubicBezTo>
                    <a:pt x="665" y="1435"/>
                    <a:pt x="604" y="1301"/>
                    <a:pt x="515" y="1301"/>
                  </a:cubicBezTo>
                  <a:cubicBezTo>
                    <a:pt x="500" y="1301"/>
                    <a:pt x="485" y="1305"/>
                    <a:pt x="469" y="1313"/>
                  </a:cubicBezTo>
                  <a:cubicBezTo>
                    <a:pt x="133" y="1488"/>
                    <a:pt x="0" y="1831"/>
                    <a:pt x="206" y="2177"/>
                  </a:cubicBezTo>
                  <a:cubicBezTo>
                    <a:pt x="400" y="2499"/>
                    <a:pt x="754" y="2590"/>
                    <a:pt x="1102" y="2590"/>
                  </a:cubicBezTo>
                  <a:cubicBezTo>
                    <a:pt x="1182" y="2590"/>
                    <a:pt x="1261" y="2585"/>
                    <a:pt x="1338" y="2577"/>
                  </a:cubicBezTo>
                  <a:cubicBezTo>
                    <a:pt x="2894" y="2418"/>
                    <a:pt x="4458" y="1512"/>
                    <a:pt x="5420" y="295"/>
                  </a:cubicBezTo>
                  <a:cubicBezTo>
                    <a:pt x="5527" y="156"/>
                    <a:pt x="5405" y="0"/>
                    <a:pt x="5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44"/>
            <p:cNvSpPr/>
            <p:nvPr/>
          </p:nvSpPr>
          <p:spPr>
            <a:xfrm>
              <a:off x="6265625" y="1857150"/>
              <a:ext cx="13725" cy="40200"/>
            </a:xfrm>
            <a:custGeom>
              <a:rect b="b" l="l" r="r" t="t"/>
              <a:pathLst>
                <a:path extrusionOk="0" h="1608" w="549">
                  <a:moveTo>
                    <a:pt x="166" y="0"/>
                  </a:moveTo>
                  <a:cubicBezTo>
                    <a:pt x="82" y="0"/>
                    <a:pt x="0" y="58"/>
                    <a:pt x="17" y="162"/>
                  </a:cubicBezTo>
                  <a:cubicBezTo>
                    <a:pt x="88" y="604"/>
                    <a:pt x="162" y="1044"/>
                    <a:pt x="241" y="1483"/>
                  </a:cubicBezTo>
                  <a:cubicBezTo>
                    <a:pt x="255" y="1568"/>
                    <a:pt x="325" y="1608"/>
                    <a:pt x="393" y="1608"/>
                  </a:cubicBezTo>
                  <a:cubicBezTo>
                    <a:pt x="472" y="1608"/>
                    <a:pt x="549" y="1553"/>
                    <a:pt x="533" y="1451"/>
                  </a:cubicBezTo>
                  <a:cubicBezTo>
                    <a:pt x="469" y="1012"/>
                    <a:pt x="398" y="572"/>
                    <a:pt x="327" y="133"/>
                  </a:cubicBezTo>
                  <a:cubicBezTo>
                    <a:pt x="312" y="43"/>
                    <a:pt x="238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44"/>
            <p:cNvSpPr/>
            <p:nvPr/>
          </p:nvSpPr>
          <p:spPr>
            <a:xfrm>
              <a:off x="6141175" y="1820950"/>
              <a:ext cx="10850" cy="69125"/>
            </a:xfrm>
            <a:custGeom>
              <a:rect b="b" l="l" r="r" t="t"/>
              <a:pathLst>
                <a:path extrusionOk="0" h="2765" w="434">
                  <a:moveTo>
                    <a:pt x="141" y="0"/>
                  </a:moveTo>
                  <a:cubicBezTo>
                    <a:pt x="72" y="0"/>
                    <a:pt x="1" y="49"/>
                    <a:pt x="7" y="138"/>
                  </a:cubicBezTo>
                  <a:cubicBezTo>
                    <a:pt x="69" y="985"/>
                    <a:pt x="125" y="1841"/>
                    <a:pt x="241" y="2683"/>
                  </a:cubicBezTo>
                  <a:cubicBezTo>
                    <a:pt x="248" y="2739"/>
                    <a:pt x="289" y="2765"/>
                    <a:pt x="331" y="2765"/>
                  </a:cubicBezTo>
                  <a:cubicBezTo>
                    <a:pt x="382" y="2765"/>
                    <a:pt x="433" y="2728"/>
                    <a:pt x="432" y="2661"/>
                  </a:cubicBezTo>
                  <a:cubicBezTo>
                    <a:pt x="412" y="1812"/>
                    <a:pt x="336" y="958"/>
                    <a:pt x="263" y="111"/>
                  </a:cubicBezTo>
                  <a:cubicBezTo>
                    <a:pt x="256" y="35"/>
                    <a:pt x="199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44"/>
            <p:cNvSpPr/>
            <p:nvPr/>
          </p:nvSpPr>
          <p:spPr>
            <a:xfrm>
              <a:off x="6215350" y="1806125"/>
              <a:ext cx="24950" cy="80350"/>
            </a:xfrm>
            <a:custGeom>
              <a:rect b="b" l="l" r="r" t="t"/>
              <a:pathLst>
                <a:path extrusionOk="0" h="3214" w="998">
                  <a:moveTo>
                    <a:pt x="161" y="0"/>
                  </a:moveTo>
                  <a:cubicBezTo>
                    <a:pt x="80" y="0"/>
                    <a:pt x="0" y="55"/>
                    <a:pt x="20" y="154"/>
                  </a:cubicBezTo>
                  <a:cubicBezTo>
                    <a:pt x="209" y="1146"/>
                    <a:pt x="354" y="2321"/>
                    <a:pt x="897" y="3193"/>
                  </a:cubicBezTo>
                  <a:cubicBezTo>
                    <a:pt x="906" y="3207"/>
                    <a:pt x="920" y="3214"/>
                    <a:pt x="935" y="3214"/>
                  </a:cubicBezTo>
                  <a:cubicBezTo>
                    <a:pt x="965" y="3214"/>
                    <a:pt x="997" y="3188"/>
                    <a:pt x="992" y="3153"/>
                  </a:cubicBezTo>
                  <a:cubicBezTo>
                    <a:pt x="850" y="2132"/>
                    <a:pt x="430" y="1163"/>
                    <a:pt x="308" y="124"/>
                  </a:cubicBezTo>
                  <a:cubicBezTo>
                    <a:pt x="297" y="39"/>
                    <a:pt x="229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44"/>
            <p:cNvSpPr/>
            <p:nvPr/>
          </p:nvSpPr>
          <p:spPr>
            <a:xfrm>
              <a:off x="6129450" y="1804900"/>
              <a:ext cx="115825" cy="26225"/>
            </a:xfrm>
            <a:custGeom>
              <a:rect b="b" l="l" r="r" t="t"/>
              <a:pathLst>
                <a:path extrusionOk="0" h="1049" w="4633">
                  <a:moveTo>
                    <a:pt x="3964" y="1"/>
                  </a:moveTo>
                  <a:cubicBezTo>
                    <a:pt x="2699" y="1"/>
                    <a:pt x="1392" y="337"/>
                    <a:pt x="204" y="701"/>
                  </a:cubicBezTo>
                  <a:cubicBezTo>
                    <a:pt x="0" y="764"/>
                    <a:pt x="92" y="1048"/>
                    <a:pt x="279" y="1048"/>
                  </a:cubicBezTo>
                  <a:cubicBezTo>
                    <a:pt x="298" y="1048"/>
                    <a:pt x="317" y="1046"/>
                    <a:pt x="337" y="1040"/>
                  </a:cubicBezTo>
                  <a:cubicBezTo>
                    <a:pt x="1714" y="623"/>
                    <a:pt x="3078" y="515"/>
                    <a:pt x="4480" y="262"/>
                  </a:cubicBezTo>
                  <a:cubicBezTo>
                    <a:pt x="4608" y="240"/>
                    <a:pt x="4632" y="33"/>
                    <a:pt x="4487" y="21"/>
                  </a:cubicBezTo>
                  <a:cubicBezTo>
                    <a:pt x="4314" y="7"/>
                    <a:pt x="4139" y="1"/>
                    <a:pt x="3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44"/>
            <p:cNvSpPr/>
            <p:nvPr/>
          </p:nvSpPr>
          <p:spPr>
            <a:xfrm>
              <a:off x="6237800" y="1803525"/>
              <a:ext cx="29950" cy="30275"/>
            </a:xfrm>
            <a:custGeom>
              <a:rect b="b" l="l" r="r" t="t"/>
              <a:pathLst>
                <a:path extrusionOk="0" h="1211" w="1198">
                  <a:moveTo>
                    <a:pt x="179" y="0"/>
                  </a:moveTo>
                  <a:cubicBezTo>
                    <a:pt x="82" y="0"/>
                    <a:pt x="0" y="126"/>
                    <a:pt x="65" y="221"/>
                  </a:cubicBezTo>
                  <a:cubicBezTo>
                    <a:pt x="288" y="552"/>
                    <a:pt x="573" y="847"/>
                    <a:pt x="831" y="1151"/>
                  </a:cubicBezTo>
                  <a:cubicBezTo>
                    <a:pt x="867" y="1193"/>
                    <a:pt x="912" y="1211"/>
                    <a:pt x="956" y="1211"/>
                  </a:cubicBezTo>
                  <a:cubicBezTo>
                    <a:pt x="1080" y="1211"/>
                    <a:pt x="1197" y="1073"/>
                    <a:pt x="1096" y="957"/>
                  </a:cubicBezTo>
                  <a:cubicBezTo>
                    <a:pt x="823" y="648"/>
                    <a:pt x="566" y="314"/>
                    <a:pt x="261" y="34"/>
                  </a:cubicBezTo>
                  <a:cubicBezTo>
                    <a:pt x="235" y="10"/>
                    <a:pt x="206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44"/>
            <p:cNvSpPr/>
            <p:nvPr/>
          </p:nvSpPr>
          <p:spPr>
            <a:xfrm>
              <a:off x="6230875" y="1830000"/>
              <a:ext cx="31325" cy="39950"/>
            </a:xfrm>
            <a:custGeom>
              <a:rect b="b" l="l" r="r" t="t"/>
              <a:pathLst>
                <a:path extrusionOk="0" h="1598" w="1253">
                  <a:moveTo>
                    <a:pt x="1221" y="0"/>
                  </a:moveTo>
                  <a:cubicBezTo>
                    <a:pt x="1218" y="0"/>
                    <a:pt x="1214" y="1"/>
                    <a:pt x="1211" y="2"/>
                  </a:cubicBezTo>
                  <a:cubicBezTo>
                    <a:pt x="1051" y="43"/>
                    <a:pt x="983" y="166"/>
                    <a:pt x="882" y="294"/>
                  </a:cubicBezTo>
                  <a:cubicBezTo>
                    <a:pt x="762" y="443"/>
                    <a:pt x="641" y="596"/>
                    <a:pt x="524" y="745"/>
                  </a:cubicBezTo>
                  <a:cubicBezTo>
                    <a:pt x="403" y="897"/>
                    <a:pt x="288" y="1050"/>
                    <a:pt x="170" y="1202"/>
                  </a:cubicBezTo>
                  <a:cubicBezTo>
                    <a:pt x="74" y="1327"/>
                    <a:pt x="1" y="1386"/>
                    <a:pt x="23" y="1543"/>
                  </a:cubicBezTo>
                  <a:cubicBezTo>
                    <a:pt x="25" y="1573"/>
                    <a:pt x="52" y="1597"/>
                    <a:pt x="82" y="1597"/>
                  </a:cubicBezTo>
                  <a:cubicBezTo>
                    <a:pt x="84" y="1597"/>
                    <a:pt x="85" y="1597"/>
                    <a:pt x="87" y="1597"/>
                  </a:cubicBezTo>
                  <a:cubicBezTo>
                    <a:pt x="246" y="1573"/>
                    <a:pt x="278" y="1496"/>
                    <a:pt x="374" y="1369"/>
                  </a:cubicBezTo>
                  <a:cubicBezTo>
                    <a:pt x="499" y="1199"/>
                    <a:pt x="624" y="1032"/>
                    <a:pt x="747" y="861"/>
                  </a:cubicBezTo>
                  <a:cubicBezTo>
                    <a:pt x="870" y="691"/>
                    <a:pt x="997" y="522"/>
                    <a:pt x="1115" y="350"/>
                  </a:cubicBezTo>
                  <a:cubicBezTo>
                    <a:pt x="1201" y="227"/>
                    <a:pt x="1253" y="168"/>
                    <a:pt x="1250" y="26"/>
                  </a:cubicBezTo>
                  <a:cubicBezTo>
                    <a:pt x="1250" y="8"/>
                    <a:pt x="1236" y="0"/>
                    <a:pt x="1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44"/>
            <p:cNvSpPr/>
            <p:nvPr/>
          </p:nvSpPr>
          <p:spPr>
            <a:xfrm>
              <a:off x="6031575" y="2819650"/>
              <a:ext cx="69300" cy="84575"/>
            </a:xfrm>
            <a:custGeom>
              <a:rect b="b" l="l" r="r" t="t"/>
              <a:pathLst>
                <a:path extrusionOk="0" h="3383" w="2772">
                  <a:moveTo>
                    <a:pt x="2016" y="1"/>
                  </a:moveTo>
                  <a:cubicBezTo>
                    <a:pt x="1887" y="1"/>
                    <a:pt x="1788" y="126"/>
                    <a:pt x="1718" y="238"/>
                  </a:cubicBezTo>
                  <a:cubicBezTo>
                    <a:pt x="1114" y="1190"/>
                    <a:pt x="557" y="2169"/>
                    <a:pt x="47" y="3176"/>
                  </a:cubicBezTo>
                  <a:cubicBezTo>
                    <a:pt x="25" y="3220"/>
                    <a:pt x="0" y="3272"/>
                    <a:pt x="20" y="3318"/>
                  </a:cubicBezTo>
                  <a:cubicBezTo>
                    <a:pt x="41" y="3367"/>
                    <a:pt x="93" y="3382"/>
                    <a:pt x="147" y="3382"/>
                  </a:cubicBezTo>
                  <a:cubicBezTo>
                    <a:pt x="176" y="3382"/>
                    <a:pt x="205" y="3378"/>
                    <a:pt x="231" y="3372"/>
                  </a:cubicBezTo>
                  <a:cubicBezTo>
                    <a:pt x="1056" y="3191"/>
                    <a:pt x="2177" y="3134"/>
                    <a:pt x="2766" y="2533"/>
                  </a:cubicBezTo>
                  <a:lnTo>
                    <a:pt x="2771" y="1934"/>
                  </a:lnTo>
                  <a:cubicBezTo>
                    <a:pt x="2710" y="1347"/>
                    <a:pt x="2548" y="775"/>
                    <a:pt x="2285" y="245"/>
                  </a:cubicBezTo>
                  <a:cubicBezTo>
                    <a:pt x="2234" y="137"/>
                    <a:pt x="2158" y="17"/>
                    <a:pt x="2037" y="2"/>
                  </a:cubicBezTo>
                  <a:cubicBezTo>
                    <a:pt x="2030" y="1"/>
                    <a:pt x="2023" y="1"/>
                    <a:pt x="20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44"/>
            <p:cNvSpPr/>
            <p:nvPr/>
          </p:nvSpPr>
          <p:spPr>
            <a:xfrm>
              <a:off x="6533975" y="1869175"/>
              <a:ext cx="195100" cy="195175"/>
            </a:xfrm>
            <a:custGeom>
              <a:rect b="b" l="l" r="r" t="t"/>
              <a:pathLst>
                <a:path extrusionOk="0" h="7807" w="7804">
                  <a:moveTo>
                    <a:pt x="2136" y="1"/>
                  </a:moveTo>
                  <a:lnTo>
                    <a:pt x="0" y="3263"/>
                  </a:lnTo>
                  <a:cubicBezTo>
                    <a:pt x="1301" y="5317"/>
                    <a:pt x="3626" y="7090"/>
                    <a:pt x="6220" y="7777"/>
                  </a:cubicBezTo>
                  <a:lnTo>
                    <a:pt x="6252" y="7806"/>
                  </a:lnTo>
                  <a:lnTo>
                    <a:pt x="7804" y="5857"/>
                  </a:lnTo>
                  <a:cubicBezTo>
                    <a:pt x="6451" y="3589"/>
                    <a:pt x="4495" y="1569"/>
                    <a:pt x="2136" y="1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44"/>
            <p:cNvSpPr/>
            <p:nvPr/>
          </p:nvSpPr>
          <p:spPr>
            <a:xfrm>
              <a:off x="6487150" y="2041975"/>
              <a:ext cx="171050" cy="155425"/>
            </a:xfrm>
            <a:custGeom>
              <a:rect b="b" l="l" r="r" t="t"/>
              <a:pathLst>
                <a:path extrusionOk="0" h="6217" w="6842">
                  <a:moveTo>
                    <a:pt x="5224" y="1"/>
                  </a:moveTo>
                  <a:cubicBezTo>
                    <a:pt x="3464" y="1336"/>
                    <a:pt x="1488" y="3602"/>
                    <a:pt x="0" y="4918"/>
                  </a:cubicBezTo>
                  <a:cubicBezTo>
                    <a:pt x="273" y="5357"/>
                    <a:pt x="641" y="5777"/>
                    <a:pt x="916" y="6216"/>
                  </a:cubicBezTo>
                  <a:cubicBezTo>
                    <a:pt x="3393" y="5075"/>
                    <a:pt x="5285" y="4162"/>
                    <a:pt x="6842" y="3194"/>
                  </a:cubicBezTo>
                  <a:cubicBezTo>
                    <a:pt x="6805" y="1947"/>
                    <a:pt x="6110" y="917"/>
                    <a:pt x="5224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44"/>
            <p:cNvSpPr/>
            <p:nvPr/>
          </p:nvSpPr>
          <p:spPr>
            <a:xfrm>
              <a:off x="6533900" y="1869125"/>
              <a:ext cx="212050" cy="252725"/>
            </a:xfrm>
            <a:custGeom>
              <a:rect b="b" l="l" r="r" t="t"/>
              <a:pathLst>
                <a:path extrusionOk="0" h="10109" w="8482">
                  <a:moveTo>
                    <a:pt x="2139" y="0"/>
                  </a:moveTo>
                  <a:lnTo>
                    <a:pt x="1" y="3262"/>
                  </a:lnTo>
                  <a:cubicBezTo>
                    <a:pt x="791" y="4512"/>
                    <a:pt x="1960" y="5656"/>
                    <a:pt x="3337" y="6515"/>
                  </a:cubicBezTo>
                  <a:cubicBezTo>
                    <a:pt x="3482" y="6606"/>
                    <a:pt x="3491" y="6809"/>
                    <a:pt x="3356" y="6912"/>
                  </a:cubicBezTo>
                  <a:lnTo>
                    <a:pt x="3352" y="6915"/>
                  </a:lnTo>
                  <a:cubicBezTo>
                    <a:pt x="4240" y="7831"/>
                    <a:pt x="4935" y="8861"/>
                    <a:pt x="4969" y="10108"/>
                  </a:cubicBezTo>
                  <a:cubicBezTo>
                    <a:pt x="6400" y="9217"/>
                    <a:pt x="7235" y="8658"/>
                    <a:pt x="8207" y="7538"/>
                  </a:cubicBezTo>
                  <a:cubicBezTo>
                    <a:pt x="8452" y="7256"/>
                    <a:pt x="8482" y="6844"/>
                    <a:pt x="8276" y="6532"/>
                  </a:cubicBezTo>
                  <a:cubicBezTo>
                    <a:pt x="8133" y="6323"/>
                    <a:pt x="7976" y="6085"/>
                    <a:pt x="7848" y="5896"/>
                  </a:cubicBezTo>
                  <a:lnTo>
                    <a:pt x="7848" y="5889"/>
                  </a:lnTo>
                  <a:lnTo>
                    <a:pt x="7844" y="5886"/>
                  </a:lnTo>
                  <a:cubicBezTo>
                    <a:pt x="7711" y="5690"/>
                    <a:pt x="7613" y="5545"/>
                    <a:pt x="7613" y="5545"/>
                  </a:cubicBezTo>
                  <a:cubicBezTo>
                    <a:pt x="7613" y="5545"/>
                    <a:pt x="7610" y="5543"/>
                    <a:pt x="7610" y="5543"/>
                  </a:cubicBezTo>
                  <a:cubicBezTo>
                    <a:pt x="6268" y="3402"/>
                    <a:pt x="4387" y="1497"/>
                    <a:pt x="2139" y="0"/>
                  </a:cubicBezTo>
                  <a:close/>
                </a:path>
              </a:pathLst>
            </a:custGeom>
            <a:solidFill>
              <a:srgbClr val="5E43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44"/>
            <p:cNvSpPr/>
            <p:nvPr/>
          </p:nvSpPr>
          <p:spPr>
            <a:xfrm>
              <a:off x="6510825" y="1806100"/>
              <a:ext cx="152725" cy="197975"/>
            </a:xfrm>
            <a:custGeom>
              <a:rect b="b" l="l" r="r" t="t"/>
              <a:pathLst>
                <a:path extrusionOk="0" h="7919" w="6109">
                  <a:moveTo>
                    <a:pt x="777" y="0"/>
                  </a:moveTo>
                  <a:lnTo>
                    <a:pt x="777" y="0"/>
                  </a:lnTo>
                  <a:cubicBezTo>
                    <a:pt x="1" y="2627"/>
                    <a:pt x="131" y="5835"/>
                    <a:pt x="2058" y="7919"/>
                  </a:cubicBezTo>
                  <a:cubicBezTo>
                    <a:pt x="2802" y="7627"/>
                    <a:pt x="4358" y="6915"/>
                    <a:pt x="4726" y="6510"/>
                  </a:cubicBezTo>
                  <a:cubicBezTo>
                    <a:pt x="5620" y="5526"/>
                    <a:pt x="6108" y="4485"/>
                    <a:pt x="5274" y="3449"/>
                  </a:cubicBezTo>
                  <a:cubicBezTo>
                    <a:pt x="3928" y="1780"/>
                    <a:pt x="2468" y="390"/>
                    <a:pt x="77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44"/>
            <p:cNvSpPr/>
            <p:nvPr/>
          </p:nvSpPr>
          <p:spPr>
            <a:xfrm>
              <a:off x="6384725" y="2109675"/>
              <a:ext cx="201250" cy="159025"/>
            </a:xfrm>
            <a:custGeom>
              <a:rect b="b" l="l" r="r" t="t"/>
              <a:pathLst>
                <a:path extrusionOk="0" h="6361" w="8050">
                  <a:moveTo>
                    <a:pt x="6366" y="0"/>
                  </a:moveTo>
                  <a:cubicBezTo>
                    <a:pt x="6366" y="0"/>
                    <a:pt x="4291" y="1080"/>
                    <a:pt x="3366" y="2018"/>
                  </a:cubicBezTo>
                  <a:cubicBezTo>
                    <a:pt x="3366" y="2018"/>
                    <a:pt x="2889" y="1302"/>
                    <a:pt x="2222" y="1302"/>
                  </a:cubicBezTo>
                  <a:cubicBezTo>
                    <a:pt x="2127" y="1302"/>
                    <a:pt x="2027" y="1317"/>
                    <a:pt x="1925" y="1351"/>
                  </a:cubicBezTo>
                  <a:cubicBezTo>
                    <a:pt x="1108" y="1618"/>
                    <a:pt x="182" y="1719"/>
                    <a:pt x="109" y="2205"/>
                  </a:cubicBezTo>
                  <a:cubicBezTo>
                    <a:pt x="60" y="2538"/>
                    <a:pt x="254" y="2596"/>
                    <a:pt x="481" y="2596"/>
                  </a:cubicBezTo>
                  <a:cubicBezTo>
                    <a:pt x="587" y="2596"/>
                    <a:pt x="699" y="2583"/>
                    <a:pt x="798" y="2580"/>
                  </a:cubicBezTo>
                  <a:cubicBezTo>
                    <a:pt x="1007" y="2574"/>
                    <a:pt x="1417" y="2468"/>
                    <a:pt x="1651" y="2468"/>
                  </a:cubicBezTo>
                  <a:cubicBezTo>
                    <a:pt x="1767" y="2468"/>
                    <a:pt x="1840" y="2494"/>
                    <a:pt x="1824" y="2570"/>
                  </a:cubicBezTo>
                  <a:cubicBezTo>
                    <a:pt x="1778" y="2799"/>
                    <a:pt x="376" y="3022"/>
                    <a:pt x="222" y="3324"/>
                  </a:cubicBezTo>
                  <a:cubicBezTo>
                    <a:pt x="64" y="3626"/>
                    <a:pt x="1" y="3948"/>
                    <a:pt x="406" y="3957"/>
                  </a:cubicBezTo>
                  <a:cubicBezTo>
                    <a:pt x="409" y="3957"/>
                    <a:pt x="412" y="3957"/>
                    <a:pt x="415" y="3957"/>
                  </a:cubicBezTo>
                  <a:cubicBezTo>
                    <a:pt x="797" y="3957"/>
                    <a:pt x="1609" y="3537"/>
                    <a:pt x="1873" y="3537"/>
                  </a:cubicBezTo>
                  <a:cubicBezTo>
                    <a:pt x="1890" y="3537"/>
                    <a:pt x="1905" y="3539"/>
                    <a:pt x="1918" y="3543"/>
                  </a:cubicBezTo>
                  <a:cubicBezTo>
                    <a:pt x="2119" y="3606"/>
                    <a:pt x="1910" y="3827"/>
                    <a:pt x="1662" y="3874"/>
                  </a:cubicBezTo>
                  <a:cubicBezTo>
                    <a:pt x="1414" y="3918"/>
                    <a:pt x="185" y="4343"/>
                    <a:pt x="258" y="4691"/>
                  </a:cubicBezTo>
                  <a:cubicBezTo>
                    <a:pt x="324" y="5001"/>
                    <a:pt x="426" y="5223"/>
                    <a:pt x="724" y="5223"/>
                  </a:cubicBezTo>
                  <a:cubicBezTo>
                    <a:pt x="762" y="5223"/>
                    <a:pt x="803" y="5219"/>
                    <a:pt x="847" y="5212"/>
                  </a:cubicBezTo>
                  <a:cubicBezTo>
                    <a:pt x="1217" y="5152"/>
                    <a:pt x="2027" y="4691"/>
                    <a:pt x="2290" y="4691"/>
                  </a:cubicBezTo>
                  <a:cubicBezTo>
                    <a:pt x="2307" y="4691"/>
                    <a:pt x="2321" y="4693"/>
                    <a:pt x="2333" y="4696"/>
                  </a:cubicBezTo>
                  <a:cubicBezTo>
                    <a:pt x="2534" y="4760"/>
                    <a:pt x="2112" y="4964"/>
                    <a:pt x="1790" y="5138"/>
                  </a:cubicBezTo>
                  <a:cubicBezTo>
                    <a:pt x="1471" y="5312"/>
                    <a:pt x="683" y="5681"/>
                    <a:pt x="784" y="6009"/>
                  </a:cubicBezTo>
                  <a:cubicBezTo>
                    <a:pt x="844" y="6208"/>
                    <a:pt x="1017" y="6360"/>
                    <a:pt x="1292" y="6360"/>
                  </a:cubicBezTo>
                  <a:cubicBezTo>
                    <a:pt x="1476" y="6360"/>
                    <a:pt x="1705" y="6293"/>
                    <a:pt x="1977" y="6127"/>
                  </a:cubicBezTo>
                  <a:cubicBezTo>
                    <a:pt x="2654" y="5715"/>
                    <a:pt x="3543" y="5199"/>
                    <a:pt x="3543" y="5199"/>
                  </a:cubicBezTo>
                  <a:cubicBezTo>
                    <a:pt x="3543" y="5199"/>
                    <a:pt x="3549" y="5204"/>
                    <a:pt x="3559" y="5213"/>
                  </a:cubicBezTo>
                  <a:lnTo>
                    <a:pt x="3559" y="5213"/>
                  </a:lnTo>
                  <a:lnTo>
                    <a:pt x="3553" y="5217"/>
                  </a:lnTo>
                  <a:cubicBezTo>
                    <a:pt x="3408" y="5489"/>
                    <a:pt x="3258" y="5769"/>
                    <a:pt x="3246" y="6078"/>
                  </a:cubicBezTo>
                  <a:cubicBezTo>
                    <a:pt x="3243" y="6105"/>
                    <a:pt x="3248" y="6132"/>
                    <a:pt x="3258" y="6159"/>
                  </a:cubicBezTo>
                  <a:cubicBezTo>
                    <a:pt x="3273" y="6181"/>
                    <a:pt x="3297" y="6198"/>
                    <a:pt x="3322" y="6208"/>
                  </a:cubicBezTo>
                  <a:cubicBezTo>
                    <a:pt x="3361" y="6223"/>
                    <a:pt x="3402" y="6230"/>
                    <a:pt x="3442" y="6230"/>
                  </a:cubicBezTo>
                  <a:cubicBezTo>
                    <a:pt x="3497" y="6230"/>
                    <a:pt x="3552" y="6217"/>
                    <a:pt x="3602" y="6191"/>
                  </a:cubicBezTo>
                  <a:cubicBezTo>
                    <a:pt x="3688" y="6147"/>
                    <a:pt x="3764" y="6088"/>
                    <a:pt x="3827" y="6017"/>
                  </a:cubicBezTo>
                  <a:cubicBezTo>
                    <a:pt x="4158" y="5673"/>
                    <a:pt x="4255" y="5298"/>
                    <a:pt x="4370" y="4872"/>
                  </a:cubicBezTo>
                  <a:lnTo>
                    <a:pt x="4370" y="4872"/>
                  </a:lnTo>
                  <a:cubicBezTo>
                    <a:pt x="4391" y="4825"/>
                    <a:pt x="4410" y="4778"/>
                    <a:pt x="4424" y="4731"/>
                  </a:cubicBezTo>
                  <a:lnTo>
                    <a:pt x="4424" y="4728"/>
                  </a:lnTo>
                  <a:lnTo>
                    <a:pt x="4406" y="4738"/>
                  </a:lnTo>
                  <a:lnTo>
                    <a:pt x="4406" y="4738"/>
                  </a:lnTo>
                  <a:cubicBezTo>
                    <a:pt x="4466" y="4527"/>
                    <a:pt x="4478" y="4306"/>
                    <a:pt x="4446" y="4090"/>
                  </a:cubicBezTo>
                  <a:cubicBezTo>
                    <a:pt x="4431" y="3992"/>
                    <a:pt x="4404" y="3962"/>
                    <a:pt x="4480" y="3879"/>
                  </a:cubicBezTo>
                  <a:cubicBezTo>
                    <a:pt x="4574" y="3776"/>
                    <a:pt x="7875" y="2104"/>
                    <a:pt x="8049" y="2067"/>
                  </a:cubicBezTo>
                  <a:cubicBezTo>
                    <a:pt x="8049" y="2067"/>
                    <a:pt x="7330" y="668"/>
                    <a:pt x="6366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44"/>
            <p:cNvSpPr/>
            <p:nvPr/>
          </p:nvSpPr>
          <p:spPr>
            <a:xfrm>
              <a:off x="5809175" y="2189200"/>
              <a:ext cx="253025" cy="157400"/>
            </a:xfrm>
            <a:custGeom>
              <a:rect b="b" l="l" r="r" t="t"/>
              <a:pathLst>
                <a:path extrusionOk="0" h="6296" w="10121">
                  <a:moveTo>
                    <a:pt x="8930" y="1"/>
                  </a:moveTo>
                  <a:cubicBezTo>
                    <a:pt x="8771" y="101"/>
                    <a:pt x="4717" y="1692"/>
                    <a:pt x="4555" y="1692"/>
                  </a:cubicBezTo>
                  <a:cubicBezTo>
                    <a:pt x="4554" y="1692"/>
                    <a:pt x="4554" y="1692"/>
                    <a:pt x="4554" y="1692"/>
                  </a:cubicBezTo>
                  <a:cubicBezTo>
                    <a:pt x="4433" y="1685"/>
                    <a:pt x="4431" y="1640"/>
                    <a:pt x="4370" y="1559"/>
                  </a:cubicBezTo>
                  <a:cubicBezTo>
                    <a:pt x="4234" y="1372"/>
                    <a:pt x="4059" y="1214"/>
                    <a:pt x="3858" y="1099"/>
                  </a:cubicBezTo>
                  <a:lnTo>
                    <a:pt x="3858" y="1099"/>
                  </a:lnTo>
                  <a:lnTo>
                    <a:pt x="3879" y="1093"/>
                  </a:lnTo>
                  <a:lnTo>
                    <a:pt x="3876" y="1091"/>
                  </a:lnTo>
                  <a:cubicBezTo>
                    <a:pt x="3829" y="1065"/>
                    <a:pt x="3779" y="1043"/>
                    <a:pt x="3727" y="1023"/>
                  </a:cubicBezTo>
                  <a:lnTo>
                    <a:pt x="3727" y="1023"/>
                  </a:lnTo>
                  <a:cubicBezTo>
                    <a:pt x="3322" y="789"/>
                    <a:pt x="2968" y="581"/>
                    <a:pt x="2465" y="568"/>
                  </a:cubicBezTo>
                  <a:cubicBezTo>
                    <a:pt x="2446" y="566"/>
                    <a:pt x="2427" y="566"/>
                    <a:pt x="2408" y="566"/>
                  </a:cubicBezTo>
                  <a:cubicBezTo>
                    <a:pt x="2326" y="566"/>
                    <a:pt x="2243" y="579"/>
                    <a:pt x="2163" y="605"/>
                  </a:cubicBezTo>
                  <a:cubicBezTo>
                    <a:pt x="2065" y="636"/>
                    <a:pt x="1984" y="705"/>
                    <a:pt x="1940" y="801"/>
                  </a:cubicBezTo>
                  <a:cubicBezTo>
                    <a:pt x="1927" y="825"/>
                    <a:pt x="1922" y="857"/>
                    <a:pt x="1930" y="887"/>
                  </a:cubicBezTo>
                  <a:cubicBezTo>
                    <a:pt x="1940" y="914"/>
                    <a:pt x="1957" y="936"/>
                    <a:pt x="1979" y="956"/>
                  </a:cubicBezTo>
                  <a:cubicBezTo>
                    <a:pt x="2219" y="1176"/>
                    <a:pt x="2541" y="1280"/>
                    <a:pt x="2855" y="1375"/>
                  </a:cubicBezTo>
                  <a:lnTo>
                    <a:pt x="2862" y="1373"/>
                  </a:lnTo>
                  <a:lnTo>
                    <a:pt x="2862" y="1373"/>
                  </a:lnTo>
                  <a:cubicBezTo>
                    <a:pt x="2861" y="1386"/>
                    <a:pt x="2860" y="1392"/>
                    <a:pt x="2860" y="1392"/>
                  </a:cubicBezTo>
                  <a:cubicBezTo>
                    <a:pt x="2860" y="1392"/>
                    <a:pt x="1805" y="1667"/>
                    <a:pt x="985" y="1864"/>
                  </a:cubicBezTo>
                  <a:cubicBezTo>
                    <a:pt x="162" y="2058"/>
                    <a:pt x="0" y="2517"/>
                    <a:pt x="170" y="2841"/>
                  </a:cubicBezTo>
                  <a:cubicBezTo>
                    <a:pt x="226" y="2946"/>
                    <a:pt x="355" y="2984"/>
                    <a:pt x="517" y="2984"/>
                  </a:cubicBezTo>
                  <a:cubicBezTo>
                    <a:pt x="855" y="2984"/>
                    <a:pt x="1333" y="2819"/>
                    <a:pt x="1584" y="2747"/>
                  </a:cubicBezTo>
                  <a:cubicBezTo>
                    <a:pt x="1827" y="2677"/>
                    <a:pt x="2114" y="2582"/>
                    <a:pt x="2252" y="2582"/>
                  </a:cubicBezTo>
                  <a:cubicBezTo>
                    <a:pt x="2325" y="2582"/>
                    <a:pt x="2356" y="2608"/>
                    <a:pt x="2320" y="2676"/>
                  </a:cubicBezTo>
                  <a:cubicBezTo>
                    <a:pt x="2214" y="2873"/>
                    <a:pt x="1159" y="3150"/>
                    <a:pt x="813" y="3395"/>
                  </a:cubicBezTo>
                  <a:cubicBezTo>
                    <a:pt x="467" y="3641"/>
                    <a:pt x="555" y="3909"/>
                    <a:pt x="759" y="4225"/>
                  </a:cubicBezTo>
                  <a:cubicBezTo>
                    <a:pt x="801" y="4291"/>
                    <a:pt x="886" y="4317"/>
                    <a:pt x="998" y="4317"/>
                  </a:cubicBezTo>
                  <a:cubicBezTo>
                    <a:pt x="1430" y="4317"/>
                    <a:pt x="2252" y="3915"/>
                    <a:pt x="2428" y="3796"/>
                  </a:cubicBezTo>
                  <a:cubicBezTo>
                    <a:pt x="2529" y="3728"/>
                    <a:pt x="2650" y="3693"/>
                    <a:pt x="2743" y="3693"/>
                  </a:cubicBezTo>
                  <a:cubicBezTo>
                    <a:pt x="2856" y="3693"/>
                    <a:pt x="2928" y="3745"/>
                    <a:pt x="2870" y="3855"/>
                  </a:cubicBezTo>
                  <a:cubicBezTo>
                    <a:pt x="2764" y="4053"/>
                    <a:pt x="1716" y="4363"/>
                    <a:pt x="1417" y="4669"/>
                  </a:cubicBezTo>
                  <a:cubicBezTo>
                    <a:pt x="1120" y="4976"/>
                    <a:pt x="1407" y="5170"/>
                    <a:pt x="1751" y="5283"/>
                  </a:cubicBezTo>
                  <a:cubicBezTo>
                    <a:pt x="1771" y="5290"/>
                    <a:pt x="1795" y="5293"/>
                    <a:pt x="1822" y="5293"/>
                  </a:cubicBezTo>
                  <a:cubicBezTo>
                    <a:pt x="2207" y="5293"/>
                    <a:pt x="3166" y="4640"/>
                    <a:pt x="3465" y="4640"/>
                  </a:cubicBezTo>
                  <a:cubicBezTo>
                    <a:pt x="3490" y="4640"/>
                    <a:pt x="3510" y="4645"/>
                    <a:pt x="3525" y="4655"/>
                  </a:cubicBezTo>
                  <a:cubicBezTo>
                    <a:pt x="3731" y="4795"/>
                    <a:pt x="2985" y="5190"/>
                    <a:pt x="2742" y="5413"/>
                  </a:cubicBezTo>
                  <a:cubicBezTo>
                    <a:pt x="2499" y="5639"/>
                    <a:pt x="2084" y="5899"/>
                    <a:pt x="2502" y="6211"/>
                  </a:cubicBezTo>
                  <a:cubicBezTo>
                    <a:pt x="2581" y="6270"/>
                    <a:pt x="2673" y="6296"/>
                    <a:pt x="2776" y="6296"/>
                  </a:cubicBezTo>
                  <a:cubicBezTo>
                    <a:pt x="3216" y="6296"/>
                    <a:pt x="3850" y="5830"/>
                    <a:pt x="4512" y="5502"/>
                  </a:cubicBezTo>
                  <a:cubicBezTo>
                    <a:pt x="5327" y="5094"/>
                    <a:pt x="5101" y="3923"/>
                    <a:pt x="5101" y="3923"/>
                  </a:cubicBezTo>
                  <a:lnTo>
                    <a:pt x="5101" y="3923"/>
                  </a:lnTo>
                  <a:cubicBezTo>
                    <a:pt x="5110" y="3923"/>
                    <a:pt x="5118" y="3923"/>
                    <a:pt x="5127" y="3923"/>
                  </a:cubicBezTo>
                  <a:cubicBezTo>
                    <a:pt x="6541" y="3923"/>
                    <a:pt x="9893" y="2720"/>
                    <a:pt x="9893" y="2720"/>
                  </a:cubicBezTo>
                  <a:cubicBezTo>
                    <a:pt x="10121" y="1498"/>
                    <a:pt x="8930" y="1"/>
                    <a:pt x="8930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6" name="Google Shape;3506;p344"/>
          <p:cNvGrpSpPr/>
          <p:nvPr/>
        </p:nvGrpSpPr>
        <p:grpSpPr>
          <a:xfrm flipH="1">
            <a:off x="7707185" y="2926188"/>
            <a:ext cx="1486934" cy="2033492"/>
            <a:chOff x="4484294" y="1723675"/>
            <a:chExt cx="1331781" cy="1521278"/>
          </a:xfrm>
        </p:grpSpPr>
        <p:sp>
          <p:nvSpPr>
            <p:cNvPr id="3507" name="Google Shape;3507;p344"/>
            <p:cNvSpPr/>
            <p:nvPr/>
          </p:nvSpPr>
          <p:spPr>
            <a:xfrm rot="-1037157">
              <a:off x="4518818" y="2232017"/>
              <a:ext cx="135139" cy="252939"/>
            </a:xfrm>
            <a:custGeom>
              <a:rect b="b" l="l" r="r" t="t"/>
              <a:pathLst>
                <a:path extrusionOk="0" h="8611" w="4601">
                  <a:moveTo>
                    <a:pt x="3877" y="1"/>
                  </a:moveTo>
                  <a:cubicBezTo>
                    <a:pt x="3707" y="1"/>
                    <a:pt x="3535" y="40"/>
                    <a:pt x="3385" y="116"/>
                  </a:cubicBezTo>
                  <a:cubicBezTo>
                    <a:pt x="2975" y="325"/>
                    <a:pt x="2705" y="723"/>
                    <a:pt x="2453" y="1105"/>
                  </a:cubicBezTo>
                  <a:cubicBezTo>
                    <a:pt x="1854" y="2006"/>
                    <a:pt x="1257" y="2910"/>
                    <a:pt x="661" y="3813"/>
                  </a:cubicBezTo>
                  <a:cubicBezTo>
                    <a:pt x="435" y="4152"/>
                    <a:pt x="207" y="4500"/>
                    <a:pt x="123" y="4898"/>
                  </a:cubicBezTo>
                  <a:cubicBezTo>
                    <a:pt x="0" y="5480"/>
                    <a:pt x="204" y="6086"/>
                    <a:pt x="491" y="6606"/>
                  </a:cubicBezTo>
                  <a:cubicBezTo>
                    <a:pt x="828" y="7220"/>
                    <a:pt x="1277" y="7765"/>
                    <a:pt x="1817" y="8212"/>
                  </a:cubicBezTo>
                  <a:cubicBezTo>
                    <a:pt x="2112" y="8457"/>
                    <a:pt x="2651" y="8610"/>
                    <a:pt x="3165" y="8610"/>
                  </a:cubicBezTo>
                  <a:cubicBezTo>
                    <a:pt x="3545" y="8610"/>
                    <a:pt x="3911" y="8526"/>
                    <a:pt x="4154" y="8334"/>
                  </a:cubicBezTo>
                  <a:cubicBezTo>
                    <a:pt x="4414" y="8128"/>
                    <a:pt x="4340" y="7566"/>
                    <a:pt x="4352" y="7235"/>
                  </a:cubicBezTo>
                  <a:cubicBezTo>
                    <a:pt x="4365" y="6979"/>
                    <a:pt x="4009" y="7176"/>
                    <a:pt x="3925" y="6948"/>
                  </a:cubicBezTo>
                  <a:cubicBezTo>
                    <a:pt x="3638" y="6162"/>
                    <a:pt x="3535" y="5323"/>
                    <a:pt x="3707" y="4503"/>
                  </a:cubicBezTo>
                  <a:cubicBezTo>
                    <a:pt x="4004" y="3123"/>
                    <a:pt x="4205" y="1628"/>
                    <a:pt x="4600" y="379"/>
                  </a:cubicBezTo>
                  <a:cubicBezTo>
                    <a:pt x="4461" y="121"/>
                    <a:pt x="4174" y="1"/>
                    <a:pt x="387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44"/>
            <p:cNvSpPr/>
            <p:nvPr/>
          </p:nvSpPr>
          <p:spPr>
            <a:xfrm rot="-1037157">
              <a:off x="4524199" y="2217021"/>
              <a:ext cx="135139" cy="256817"/>
            </a:xfrm>
            <a:custGeom>
              <a:rect b="b" l="l" r="r" t="t"/>
              <a:pathLst>
                <a:path extrusionOk="0" h="8743" w="4601">
                  <a:moveTo>
                    <a:pt x="3875" y="0"/>
                  </a:moveTo>
                  <a:cubicBezTo>
                    <a:pt x="3706" y="0"/>
                    <a:pt x="3534" y="40"/>
                    <a:pt x="3385" y="115"/>
                  </a:cubicBezTo>
                  <a:cubicBezTo>
                    <a:pt x="2975" y="324"/>
                    <a:pt x="2705" y="722"/>
                    <a:pt x="2452" y="1105"/>
                  </a:cubicBezTo>
                  <a:cubicBezTo>
                    <a:pt x="1856" y="2008"/>
                    <a:pt x="1257" y="2911"/>
                    <a:pt x="660" y="3812"/>
                  </a:cubicBezTo>
                  <a:cubicBezTo>
                    <a:pt x="435" y="4151"/>
                    <a:pt x="206" y="4499"/>
                    <a:pt x="123" y="4897"/>
                  </a:cubicBezTo>
                  <a:cubicBezTo>
                    <a:pt x="0" y="5481"/>
                    <a:pt x="204" y="6085"/>
                    <a:pt x="491" y="6608"/>
                  </a:cubicBezTo>
                  <a:cubicBezTo>
                    <a:pt x="827" y="7219"/>
                    <a:pt x="1279" y="7764"/>
                    <a:pt x="1817" y="8211"/>
                  </a:cubicBezTo>
                  <a:cubicBezTo>
                    <a:pt x="2160" y="8495"/>
                    <a:pt x="2601" y="8743"/>
                    <a:pt x="3027" y="8743"/>
                  </a:cubicBezTo>
                  <a:cubicBezTo>
                    <a:pt x="3240" y="8743"/>
                    <a:pt x="3449" y="8681"/>
                    <a:pt x="3640" y="8530"/>
                  </a:cubicBezTo>
                  <a:cubicBezTo>
                    <a:pt x="3898" y="8324"/>
                    <a:pt x="4033" y="8000"/>
                    <a:pt x="4045" y="7671"/>
                  </a:cubicBezTo>
                  <a:cubicBezTo>
                    <a:pt x="4055" y="7423"/>
                    <a:pt x="4014" y="7177"/>
                    <a:pt x="3925" y="6947"/>
                  </a:cubicBezTo>
                  <a:cubicBezTo>
                    <a:pt x="3638" y="6161"/>
                    <a:pt x="3535" y="5319"/>
                    <a:pt x="3709" y="4502"/>
                  </a:cubicBezTo>
                  <a:cubicBezTo>
                    <a:pt x="4004" y="3122"/>
                    <a:pt x="4205" y="1627"/>
                    <a:pt x="4600" y="378"/>
                  </a:cubicBezTo>
                  <a:cubicBezTo>
                    <a:pt x="4461" y="121"/>
                    <a:pt x="4172" y="0"/>
                    <a:pt x="38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44"/>
            <p:cNvSpPr/>
            <p:nvPr/>
          </p:nvSpPr>
          <p:spPr>
            <a:xfrm>
              <a:off x="4589205" y="2217648"/>
              <a:ext cx="53100" cy="95050"/>
            </a:xfrm>
            <a:custGeom>
              <a:rect b="b" l="l" r="r" t="t"/>
              <a:pathLst>
                <a:path extrusionOk="0" h="3802" w="2124">
                  <a:moveTo>
                    <a:pt x="1839" y="0"/>
                  </a:moveTo>
                  <a:cubicBezTo>
                    <a:pt x="1783" y="0"/>
                    <a:pt x="1724" y="11"/>
                    <a:pt x="1670" y="25"/>
                  </a:cubicBezTo>
                  <a:cubicBezTo>
                    <a:pt x="1086" y="164"/>
                    <a:pt x="531" y="407"/>
                    <a:pt x="33" y="744"/>
                  </a:cubicBezTo>
                  <a:lnTo>
                    <a:pt x="87" y="1171"/>
                  </a:lnTo>
                  <a:cubicBezTo>
                    <a:pt x="1" y="2030"/>
                    <a:pt x="163" y="2899"/>
                    <a:pt x="558" y="3667"/>
                  </a:cubicBezTo>
                  <a:cubicBezTo>
                    <a:pt x="590" y="3732"/>
                    <a:pt x="643" y="3802"/>
                    <a:pt x="708" y="3802"/>
                  </a:cubicBezTo>
                  <a:cubicBezTo>
                    <a:pt x="718" y="3802"/>
                    <a:pt x="727" y="3800"/>
                    <a:pt x="737" y="3797"/>
                  </a:cubicBezTo>
                  <a:cubicBezTo>
                    <a:pt x="784" y="3783"/>
                    <a:pt x="808" y="3731"/>
                    <a:pt x="828" y="3687"/>
                  </a:cubicBezTo>
                  <a:cubicBezTo>
                    <a:pt x="1287" y="2631"/>
                    <a:pt x="1692" y="1559"/>
                    <a:pt x="2045" y="466"/>
                  </a:cubicBezTo>
                  <a:cubicBezTo>
                    <a:pt x="2090" y="331"/>
                    <a:pt x="2124" y="162"/>
                    <a:pt x="2021" y="64"/>
                  </a:cubicBezTo>
                  <a:cubicBezTo>
                    <a:pt x="1972" y="17"/>
                    <a:pt x="1907" y="0"/>
                    <a:pt x="18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44"/>
            <p:cNvSpPr/>
            <p:nvPr/>
          </p:nvSpPr>
          <p:spPr>
            <a:xfrm rot="-1037157">
              <a:off x="4691680" y="2339258"/>
              <a:ext cx="195497" cy="360448"/>
            </a:xfrm>
            <a:custGeom>
              <a:rect b="b" l="l" r="r" t="t"/>
              <a:pathLst>
                <a:path extrusionOk="0" h="12271" w="6656">
                  <a:moveTo>
                    <a:pt x="536" y="1"/>
                  </a:moveTo>
                  <a:lnTo>
                    <a:pt x="87" y="828"/>
                  </a:lnTo>
                  <a:cubicBezTo>
                    <a:pt x="87" y="828"/>
                    <a:pt x="1" y="4387"/>
                    <a:pt x="364" y="6405"/>
                  </a:cubicBezTo>
                  <a:cubicBezTo>
                    <a:pt x="728" y="8420"/>
                    <a:pt x="1066" y="10973"/>
                    <a:pt x="2299" y="11869"/>
                  </a:cubicBezTo>
                  <a:cubicBezTo>
                    <a:pt x="2714" y="12170"/>
                    <a:pt x="3343" y="12270"/>
                    <a:pt x="3995" y="12270"/>
                  </a:cubicBezTo>
                  <a:cubicBezTo>
                    <a:pt x="5281" y="12270"/>
                    <a:pt x="6656" y="11881"/>
                    <a:pt x="6656" y="11881"/>
                  </a:cubicBezTo>
                  <a:lnTo>
                    <a:pt x="5264" y="7912"/>
                  </a:lnTo>
                  <a:lnTo>
                    <a:pt x="5180" y="6562"/>
                  </a:lnTo>
                  <a:cubicBezTo>
                    <a:pt x="5180" y="6562"/>
                    <a:pt x="5207" y="5025"/>
                    <a:pt x="4471" y="3290"/>
                  </a:cubicBezTo>
                  <a:cubicBezTo>
                    <a:pt x="3732" y="1552"/>
                    <a:pt x="2252" y="8"/>
                    <a:pt x="2252" y="8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44"/>
            <p:cNvSpPr/>
            <p:nvPr/>
          </p:nvSpPr>
          <p:spPr>
            <a:xfrm rot="-1037157">
              <a:off x="4576870" y="2238418"/>
              <a:ext cx="125681" cy="171573"/>
            </a:xfrm>
            <a:custGeom>
              <a:rect b="b" l="l" r="r" t="t"/>
              <a:pathLst>
                <a:path extrusionOk="0" h="5841" w="4279">
                  <a:moveTo>
                    <a:pt x="2254" y="1"/>
                  </a:moveTo>
                  <a:lnTo>
                    <a:pt x="1159" y="362"/>
                  </a:lnTo>
                  <a:lnTo>
                    <a:pt x="0" y="2109"/>
                  </a:lnTo>
                  <a:lnTo>
                    <a:pt x="1166" y="3261"/>
                  </a:lnTo>
                  <a:lnTo>
                    <a:pt x="1606" y="3226"/>
                  </a:lnTo>
                  <a:lnTo>
                    <a:pt x="1699" y="5841"/>
                  </a:lnTo>
                  <a:cubicBezTo>
                    <a:pt x="1699" y="5841"/>
                    <a:pt x="2531" y="5075"/>
                    <a:pt x="4279" y="4888"/>
                  </a:cubicBezTo>
                  <a:cubicBezTo>
                    <a:pt x="4279" y="4888"/>
                    <a:pt x="3565" y="3963"/>
                    <a:pt x="3432" y="2625"/>
                  </a:cubicBezTo>
                  <a:cubicBezTo>
                    <a:pt x="3297" y="1290"/>
                    <a:pt x="3351" y="774"/>
                    <a:pt x="3263" y="637"/>
                  </a:cubicBezTo>
                  <a:cubicBezTo>
                    <a:pt x="3174" y="502"/>
                    <a:pt x="2254" y="1"/>
                    <a:pt x="2254" y="1"/>
                  </a:cubicBezTo>
                  <a:close/>
                </a:path>
              </a:pathLst>
            </a:custGeom>
            <a:solidFill>
              <a:srgbClr val="FFE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44"/>
            <p:cNvSpPr/>
            <p:nvPr/>
          </p:nvSpPr>
          <p:spPr>
            <a:xfrm rot="-1037157">
              <a:off x="4609024" y="2304289"/>
              <a:ext cx="13452" cy="35954"/>
            </a:xfrm>
            <a:custGeom>
              <a:rect b="b" l="l" r="r" t="t"/>
              <a:pathLst>
                <a:path extrusionOk="0" h="1224" w="458">
                  <a:moveTo>
                    <a:pt x="223" y="0"/>
                  </a:moveTo>
                  <a:cubicBezTo>
                    <a:pt x="159" y="0"/>
                    <a:pt x="120" y="284"/>
                    <a:pt x="69" y="367"/>
                  </a:cubicBezTo>
                  <a:cubicBezTo>
                    <a:pt x="1" y="484"/>
                    <a:pt x="33" y="912"/>
                    <a:pt x="33" y="912"/>
                  </a:cubicBezTo>
                  <a:lnTo>
                    <a:pt x="457" y="1223"/>
                  </a:lnTo>
                  <a:cubicBezTo>
                    <a:pt x="457" y="1223"/>
                    <a:pt x="445" y="588"/>
                    <a:pt x="315" y="165"/>
                  </a:cubicBezTo>
                  <a:cubicBezTo>
                    <a:pt x="279" y="45"/>
                    <a:pt x="249" y="0"/>
                    <a:pt x="223" y="0"/>
                  </a:cubicBezTo>
                  <a:close/>
                </a:path>
              </a:pathLst>
            </a:custGeom>
            <a:solidFill>
              <a:srgbClr val="BBA6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44"/>
            <p:cNvSpPr/>
            <p:nvPr/>
          </p:nvSpPr>
          <p:spPr>
            <a:xfrm>
              <a:off x="4839550" y="2523775"/>
              <a:ext cx="89150" cy="147000"/>
            </a:xfrm>
            <a:custGeom>
              <a:rect b="b" l="l" r="r" t="t"/>
              <a:pathLst>
                <a:path extrusionOk="0" h="5880" w="3566">
                  <a:moveTo>
                    <a:pt x="1489" y="1"/>
                  </a:moveTo>
                  <a:cubicBezTo>
                    <a:pt x="1489" y="1"/>
                    <a:pt x="1165" y="209"/>
                    <a:pt x="999" y="209"/>
                  </a:cubicBezTo>
                  <a:cubicBezTo>
                    <a:pt x="996" y="209"/>
                    <a:pt x="992" y="209"/>
                    <a:pt x="989" y="209"/>
                  </a:cubicBezTo>
                  <a:cubicBezTo>
                    <a:pt x="988" y="209"/>
                    <a:pt x="988" y="209"/>
                    <a:pt x="987" y="209"/>
                  </a:cubicBezTo>
                  <a:cubicBezTo>
                    <a:pt x="822" y="209"/>
                    <a:pt x="1" y="2315"/>
                    <a:pt x="559" y="4065"/>
                  </a:cubicBezTo>
                  <a:cubicBezTo>
                    <a:pt x="1103" y="5773"/>
                    <a:pt x="1755" y="5880"/>
                    <a:pt x="1910" y="5880"/>
                  </a:cubicBezTo>
                  <a:cubicBezTo>
                    <a:pt x="1914" y="5880"/>
                    <a:pt x="1918" y="5880"/>
                    <a:pt x="1921" y="5879"/>
                  </a:cubicBezTo>
                  <a:cubicBezTo>
                    <a:pt x="2049" y="5872"/>
                    <a:pt x="2929" y="5621"/>
                    <a:pt x="3112" y="5621"/>
                  </a:cubicBezTo>
                  <a:cubicBezTo>
                    <a:pt x="3115" y="5621"/>
                    <a:pt x="3119" y="5622"/>
                    <a:pt x="3122" y="5622"/>
                  </a:cubicBezTo>
                  <a:cubicBezTo>
                    <a:pt x="3124" y="5622"/>
                    <a:pt x="3126" y="5622"/>
                    <a:pt x="3129" y="5622"/>
                  </a:cubicBezTo>
                  <a:cubicBezTo>
                    <a:pt x="3292" y="5622"/>
                    <a:pt x="3566" y="5298"/>
                    <a:pt x="3566" y="5298"/>
                  </a:cubicBezTo>
                  <a:lnTo>
                    <a:pt x="1489" y="1"/>
                  </a:lnTo>
                  <a:close/>
                </a:path>
              </a:pathLst>
            </a:custGeom>
            <a:solidFill>
              <a:srgbClr val="FFE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44"/>
            <p:cNvSpPr/>
            <p:nvPr/>
          </p:nvSpPr>
          <p:spPr>
            <a:xfrm>
              <a:off x="4884875" y="2450925"/>
              <a:ext cx="98150" cy="206900"/>
            </a:xfrm>
            <a:custGeom>
              <a:rect b="b" l="l" r="r" t="t"/>
              <a:pathLst>
                <a:path extrusionOk="0" h="8276" w="3926">
                  <a:moveTo>
                    <a:pt x="2487" y="1"/>
                  </a:moveTo>
                  <a:cubicBezTo>
                    <a:pt x="2487" y="1"/>
                    <a:pt x="1640" y="1010"/>
                    <a:pt x="1078" y="1393"/>
                  </a:cubicBezTo>
                  <a:cubicBezTo>
                    <a:pt x="516" y="1776"/>
                    <a:pt x="0" y="2436"/>
                    <a:pt x="0" y="2436"/>
                  </a:cubicBezTo>
                  <a:lnTo>
                    <a:pt x="111" y="3172"/>
                  </a:lnTo>
                  <a:lnTo>
                    <a:pt x="1051" y="7767"/>
                  </a:lnTo>
                  <a:lnTo>
                    <a:pt x="2428" y="8276"/>
                  </a:lnTo>
                  <a:cubicBezTo>
                    <a:pt x="2428" y="8276"/>
                    <a:pt x="3653" y="7907"/>
                    <a:pt x="3788" y="7819"/>
                  </a:cubicBezTo>
                  <a:cubicBezTo>
                    <a:pt x="3925" y="7731"/>
                    <a:pt x="2487" y="1"/>
                    <a:pt x="2487" y="1"/>
                  </a:cubicBezTo>
                  <a:close/>
                </a:path>
              </a:pathLst>
            </a:custGeom>
            <a:solidFill>
              <a:srgbClr val="0023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44"/>
            <p:cNvSpPr/>
            <p:nvPr/>
          </p:nvSpPr>
          <p:spPr>
            <a:xfrm>
              <a:off x="4949846" y="2762800"/>
              <a:ext cx="150750" cy="482153"/>
            </a:xfrm>
            <a:custGeom>
              <a:rect b="b" l="l" r="r" t="t"/>
              <a:pathLst>
                <a:path extrusionOk="0" h="11950" w="6030">
                  <a:moveTo>
                    <a:pt x="622" y="0"/>
                  </a:moveTo>
                  <a:cubicBezTo>
                    <a:pt x="622" y="1"/>
                    <a:pt x="683" y="1886"/>
                    <a:pt x="470" y="3101"/>
                  </a:cubicBezTo>
                  <a:cubicBezTo>
                    <a:pt x="295" y="4087"/>
                    <a:pt x="1" y="6778"/>
                    <a:pt x="548" y="9623"/>
                  </a:cubicBezTo>
                  <a:lnTo>
                    <a:pt x="4476" y="11950"/>
                  </a:lnTo>
                  <a:cubicBezTo>
                    <a:pt x="4476" y="11950"/>
                    <a:pt x="4422" y="6356"/>
                    <a:pt x="5104" y="4492"/>
                  </a:cubicBezTo>
                  <a:cubicBezTo>
                    <a:pt x="5784" y="2629"/>
                    <a:pt x="6029" y="509"/>
                    <a:pt x="6029" y="509"/>
                  </a:cubicBezTo>
                  <a:lnTo>
                    <a:pt x="6029" y="509"/>
                  </a:lnTo>
                  <a:lnTo>
                    <a:pt x="3999" y="820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44"/>
            <p:cNvSpPr/>
            <p:nvPr/>
          </p:nvSpPr>
          <p:spPr>
            <a:xfrm>
              <a:off x="4960350" y="2729175"/>
              <a:ext cx="151650" cy="70100"/>
            </a:xfrm>
            <a:custGeom>
              <a:rect b="b" l="l" r="r" t="t"/>
              <a:pathLst>
                <a:path extrusionOk="0" h="2804" w="6066">
                  <a:moveTo>
                    <a:pt x="1" y="0"/>
                  </a:moveTo>
                  <a:cubicBezTo>
                    <a:pt x="1" y="0"/>
                    <a:pt x="8" y="1264"/>
                    <a:pt x="62" y="1390"/>
                  </a:cubicBezTo>
                  <a:cubicBezTo>
                    <a:pt x="113" y="1515"/>
                    <a:pt x="1147" y="2693"/>
                    <a:pt x="3074" y="2789"/>
                  </a:cubicBezTo>
                  <a:cubicBezTo>
                    <a:pt x="3272" y="2799"/>
                    <a:pt x="3455" y="2803"/>
                    <a:pt x="3625" y="2803"/>
                  </a:cubicBezTo>
                  <a:cubicBezTo>
                    <a:pt x="5109" y="2803"/>
                    <a:pt x="5572" y="2454"/>
                    <a:pt x="5654" y="2362"/>
                  </a:cubicBezTo>
                  <a:cubicBezTo>
                    <a:pt x="5747" y="2259"/>
                    <a:pt x="6066" y="653"/>
                    <a:pt x="6066" y="653"/>
                  </a:cubicBezTo>
                  <a:lnTo>
                    <a:pt x="3469" y="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E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44"/>
            <p:cNvSpPr/>
            <p:nvPr/>
          </p:nvSpPr>
          <p:spPr>
            <a:xfrm>
              <a:off x="4936000" y="2314075"/>
              <a:ext cx="394775" cy="406525"/>
            </a:xfrm>
            <a:custGeom>
              <a:rect b="b" l="l" r="r" t="t"/>
              <a:pathLst>
                <a:path extrusionOk="0" h="16261" w="15791">
                  <a:moveTo>
                    <a:pt x="3255" y="1"/>
                  </a:moveTo>
                  <a:lnTo>
                    <a:pt x="2933" y="190"/>
                  </a:lnTo>
                  <a:cubicBezTo>
                    <a:pt x="2933" y="190"/>
                    <a:pt x="1321" y="1000"/>
                    <a:pt x="741" y="3050"/>
                  </a:cubicBezTo>
                  <a:cubicBezTo>
                    <a:pt x="162" y="5099"/>
                    <a:pt x="0" y="7647"/>
                    <a:pt x="349" y="10539"/>
                  </a:cubicBezTo>
                  <a:cubicBezTo>
                    <a:pt x="697" y="13430"/>
                    <a:pt x="852" y="14444"/>
                    <a:pt x="852" y="14444"/>
                  </a:cubicBezTo>
                  <a:lnTo>
                    <a:pt x="1011" y="14957"/>
                  </a:lnTo>
                  <a:lnTo>
                    <a:pt x="3432" y="16261"/>
                  </a:lnTo>
                  <a:lnTo>
                    <a:pt x="7347" y="16096"/>
                  </a:lnTo>
                  <a:cubicBezTo>
                    <a:pt x="7347" y="16096"/>
                    <a:pt x="8218" y="13340"/>
                    <a:pt x="8297" y="12925"/>
                  </a:cubicBezTo>
                  <a:cubicBezTo>
                    <a:pt x="8297" y="12925"/>
                    <a:pt x="8510" y="12854"/>
                    <a:pt x="8854" y="12719"/>
                  </a:cubicBezTo>
                  <a:cubicBezTo>
                    <a:pt x="9016" y="12657"/>
                    <a:pt x="9210" y="12579"/>
                    <a:pt x="9423" y="12488"/>
                  </a:cubicBezTo>
                  <a:cubicBezTo>
                    <a:pt x="10508" y="12026"/>
                    <a:pt x="12136" y="11216"/>
                    <a:pt x="13204" y="10156"/>
                  </a:cubicBezTo>
                  <a:cubicBezTo>
                    <a:pt x="14927" y="8445"/>
                    <a:pt x="15288" y="7483"/>
                    <a:pt x="15464" y="7252"/>
                  </a:cubicBezTo>
                  <a:cubicBezTo>
                    <a:pt x="15582" y="7097"/>
                    <a:pt x="15690" y="6938"/>
                    <a:pt x="15791" y="6771"/>
                  </a:cubicBezTo>
                  <a:lnTo>
                    <a:pt x="9752" y="5200"/>
                  </a:lnTo>
                  <a:lnTo>
                    <a:pt x="3255" y="1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44"/>
            <p:cNvSpPr/>
            <p:nvPr/>
          </p:nvSpPr>
          <p:spPr>
            <a:xfrm>
              <a:off x="5143400" y="2511300"/>
              <a:ext cx="39850" cy="125850"/>
            </a:xfrm>
            <a:custGeom>
              <a:rect b="b" l="l" r="r" t="t"/>
              <a:pathLst>
                <a:path extrusionOk="0" h="5034" w="1594">
                  <a:moveTo>
                    <a:pt x="448" y="1"/>
                  </a:moveTo>
                  <a:cubicBezTo>
                    <a:pt x="446" y="1"/>
                    <a:pt x="447" y="4"/>
                    <a:pt x="450" y="11"/>
                  </a:cubicBezTo>
                  <a:cubicBezTo>
                    <a:pt x="519" y="178"/>
                    <a:pt x="718" y="1052"/>
                    <a:pt x="683" y="1746"/>
                  </a:cubicBezTo>
                  <a:cubicBezTo>
                    <a:pt x="651" y="2439"/>
                    <a:pt x="1" y="5033"/>
                    <a:pt x="1" y="5033"/>
                  </a:cubicBezTo>
                  <a:cubicBezTo>
                    <a:pt x="1" y="5033"/>
                    <a:pt x="214" y="4965"/>
                    <a:pt x="558" y="4830"/>
                  </a:cubicBezTo>
                  <a:cubicBezTo>
                    <a:pt x="720" y="4768"/>
                    <a:pt x="911" y="4690"/>
                    <a:pt x="1127" y="4599"/>
                  </a:cubicBezTo>
                  <a:lnTo>
                    <a:pt x="1130" y="4400"/>
                  </a:lnTo>
                  <a:cubicBezTo>
                    <a:pt x="1593" y="1780"/>
                    <a:pt x="479" y="1"/>
                    <a:pt x="448" y="1"/>
                  </a:cubicBezTo>
                  <a:close/>
                </a:path>
              </a:pathLst>
            </a:custGeom>
            <a:solidFill>
              <a:srgbClr val="0023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44"/>
            <p:cNvSpPr/>
            <p:nvPr/>
          </p:nvSpPr>
          <p:spPr>
            <a:xfrm>
              <a:off x="4955075" y="2666525"/>
              <a:ext cx="173875" cy="97250"/>
            </a:xfrm>
            <a:custGeom>
              <a:rect b="b" l="l" r="r" t="t"/>
              <a:pathLst>
                <a:path extrusionOk="0" h="3890" w="6955">
                  <a:moveTo>
                    <a:pt x="0" y="0"/>
                  </a:moveTo>
                  <a:cubicBezTo>
                    <a:pt x="0" y="0"/>
                    <a:pt x="89" y="1061"/>
                    <a:pt x="94" y="1480"/>
                  </a:cubicBezTo>
                  <a:cubicBezTo>
                    <a:pt x="96" y="1902"/>
                    <a:pt x="77" y="2646"/>
                    <a:pt x="77" y="2646"/>
                  </a:cubicBezTo>
                  <a:cubicBezTo>
                    <a:pt x="77" y="2646"/>
                    <a:pt x="1665" y="3795"/>
                    <a:pt x="3587" y="3881"/>
                  </a:cubicBezTo>
                  <a:cubicBezTo>
                    <a:pt x="3713" y="3887"/>
                    <a:pt x="3835" y="3889"/>
                    <a:pt x="3952" y="3889"/>
                  </a:cubicBezTo>
                  <a:cubicBezTo>
                    <a:pt x="5613" y="3889"/>
                    <a:pt x="6329" y="3358"/>
                    <a:pt x="6329" y="3358"/>
                  </a:cubicBezTo>
                  <a:cubicBezTo>
                    <a:pt x="6329" y="3358"/>
                    <a:pt x="6954" y="1588"/>
                    <a:pt x="6839" y="1353"/>
                  </a:cubicBezTo>
                  <a:lnTo>
                    <a:pt x="6839" y="1353"/>
                  </a:lnTo>
                  <a:cubicBezTo>
                    <a:pt x="6839" y="1353"/>
                    <a:pt x="6089" y="1592"/>
                    <a:pt x="4910" y="1592"/>
                  </a:cubicBezTo>
                  <a:cubicBezTo>
                    <a:pt x="4541" y="1592"/>
                    <a:pt x="4130" y="1569"/>
                    <a:pt x="3687" y="1507"/>
                  </a:cubicBezTo>
                  <a:cubicBezTo>
                    <a:pt x="1827" y="1247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63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44"/>
            <p:cNvSpPr/>
            <p:nvPr/>
          </p:nvSpPr>
          <p:spPr>
            <a:xfrm>
              <a:off x="5114075" y="2492900"/>
              <a:ext cx="49050" cy="69700"/>
            </a:xfrm>
            <a:custGeom>
              <a:rect b="b" l="l" r="r" t="t"/>
              <a:pathLst>
                <a:path extrusionOk="0" h="2788" w="1962">
                  <a:moveTo>
                    <a:pt x="1066" y="1410"/>
                  </a:moveTo>
                  <a:lnTo>
                    <a:pt x="1066" y="1410"/>
                  </a:lnTo>
                  <a:cubicBezTo>
                    <a:pt x="1066" y="1410"/>
                    <a:pt x="1067" y="1411"/>
                    <a:pt x="1068" y="1411"/>
                  </a:cubicBezTo>
                  <a:lnTo>
                    <a:pt x="1068" y="1411"/>
                  </a:lnTo>
                  <a:cubicBezTo>
                    <a:pt x="1067" y="1411"/>
                    <a:pt x="1066" y="1410"/>
                    <a:pt x="1066" y="1410"/>
                  </a:cubicBezTo>
                  <a:close/>
                  <a:moveTo>
                    <a:pt x="1351" y="1"/>
                  </a:moveTo>
                  <a:lnTo>
                    <a:pt x="1351" y="1"/>
                  </a:lnTo>
                  <a:cubicBezTo>
                    <a:pt x="1466" y="276"/>
                    <a:pt x="1549" y="565"/>
                    <a:pt x="1601" y="860"/>
                  </a:cubicBezTo>
                  <a:cubicBezTo>
                    <a:pt x="1660" y="1150"/>
                    <a:pt x="1704" y="1444"/>
                    <a:pt x="1731" y="1739"/>
                  </a:cubicBezTo>
                  <a:cubicBezTo>
                    <a:pt x="1743" y="1836"/>
                    <a:pt x="1749" y="1934"/>
                    <a:pt x="1750" y="2032"/>
                  </a:cubicBezTo>
                  <a:lnTo>
                    <a:pt x="1750" y="2032"/>
                  </a:lnTo>
                  <a:cubicBezTo>
                    <a:pt x="1710" y="1974"/>
                    <a:pt x="1670" y="1915"/>
                    <a:pt x="1633" y="1857"/>
                  </a:cubicBezTo>
                  <a:cubicBezTo>
                    <a:pt x="1552" y="1734"/>
                    <a:pt x="1468" y="1606"/>
                    <a:pt x="1380" y="1483"/>
                  </a:cubicBezTo>
                  <a:cubicBezTo>
                    <a:pt x="1333" y="1417"/>
                    <a:pt x="1279" y="1356"/>
                    <a:pt x="1223" y="1299"/>
                  </a:cubicBezTo>
                  <a:cubicBezTo>
                    <a:pt x="1206" y="1282"/>
                    <a:pt x="1186" y="1267"/>
                    <a:pt x="1164" y="1253"/>
                  </a:cubicBezTo>
                  <a:cubicBezTo>
                    <a:pt x="1157" y="1248"/>
                    <a:pt x="1149" y="1243"/>
                    <a:pt x="1142" y="1240"/>
                  </a:cubicBezTo>
                  <a:cubicBezTo>
                    <a:pt x="1135" y="1238"/>
                    <a:pt x="1125" y="1236"/>
                    <a:pt x="1117" y="1233"/>
                  </a:cubicBezTo>
                  <a:cubicBezTo>
                    <a:pt x="1108" y="1231"/>
                    <a:pt x="1098" y="1231"/>
                    <a:pt x="1088" y="1231"/>
                  </a:cubicBezTo>
                  <a:lnTo>
                    <a:pt x="1073" y="1231"/>
                  </a:lnTo>
                  <a:cubicBezTo>
                    <a:pt x="1063" y="1233"/>
                    <a:pt x="1054" y="1238"/>
                    <a:pt x="1044" y="1243"/>
                  </a:cubicBezTo>
                  <a:cubicBezTo>
                    <a:pt x="1027" y="1253"/>
                    <a:pt x="1012" y="1267"/>
                    <a:pt x="1004" y="1285"/>
                  </a:cubicBezTo>
                  <a:cubicBezTo>
                    <a:pt x="997" y="1297"/>
                    <a:pt x="995" y="1309"/>
                    <a:pt x="992" y="1324"/>
                  </a:cubicBezTo>
                  <a:cubicBezTo>
                    <a:pt x="992" y="1334"/>
                    <a:pt x="992" y="1344"/>
                    <a:pt x="995" y="1353"/>
                  </a:cubicBezTo>
                  <a:cubicBezTo>
                    <a:pt x="997" y="1363"/>
                    <a:pt x="1000" y="1373"/>
                    <a:pt x="1004" y="1383"/>
                  </a:cubicBezTo>
                  <a:cubicBezTo>
                    <a:pt x="1022" y="1422"/>
                    <a:pt x="1041" y="1459"/>
                    <a:pt x="1066" y="1496"/>
                  </a:cubicBezTo>
                  <a:cubicBezTo>
                    <a:pt x="1230" y="1753"/>
                    <a:pt x="1407" y="1992"/>
                    <a:pt x="1569" y="2239"/>
                  </a:cubicBezTo>
                  <a:cubicBezTo>
                    <a:pt x="1648" y="2362"/>
                    <a:pt x="1731" y="2490"/>
                    <a:pt x="1780" y="2613"/>
                  </a:cubicBezTo>
                  <a:cubicBezTo>
                    <a:pt x="1781" y="2615"/>
                    <a:pt x="1782" y="2618"/>
                    <a:pt x="1783" y="2620"/>
                  </a:cubicBezTo>
                  <a:lnTo>
                    <a:pt x="1783" y="2620"/>
                  </a:lnTo>
                  <a:cubicBezTo>
                    <a:pt x="1783" y="2620"/>
                    <a:pt x="1783" y="2620"/>
                    <a:pt x="1783" y="2620"/>
                  </a:cubicBezTo>
                  <a:cubicBezTo>
                    <a:pt x="1716" y="2600"/>
                    <a:pt x="1650" y="2573"/>
                    <a:pt x="1589" y="2541"/>
                  </a:cubicBezTo>
                  <a:cubicBezTo>
                    <a:pt x="1068" y="2276"/>
                    <a:pt x="582" y="1886"/>
                    <a:pt x="0" y="1722"/>
                  </a:cubicBezTo>
                  <a:lnTo>
                    <a:pt x="0" y="1722"/>
                  </a:lnTo>
                  <a:cubicBezTo>
                    <a:pt x="278" y="1832"/>
                    <a:pt x="521" y="2006"/>
                    <a:pt x="769" y="2171"/>
                  </a:cubicBezTo>
                  <a:cubicBezTo>
                    <a:pt x="1017" y="2338"/>
                    <a:pt x="1257" y="2514"/>
                    <a:pt x="1522" y="2669"/>
                  </a:cubicBezTo>
                  <a:cubicBezTo>
                    <a:pt x="1591" y="2711"/>
                    <a:pt x="1662" y="2743"/>
                    <a:pt x="1738" y="2770"/>
                  </a:cubicBezTo>
                  <a:cubicBezTo>
                    <a:pt x="1760" y="2777"/>
                    <a:pt x="1785" y="2782"/>
                    <a:pt x="1810" y="2784"/>
                  </a:cubicBezTo>
                  <a:cubicBezTo>
                    <a:pt x="1818" y="2786"/>
                    <a:pt x="1827" y="2787"/>
                    <a:pt x="1836" y="2787"/>
                  </a:cubicBezTo>
                  <a:cubicBezTo>
                    <a:pt x="1873" y="2787"/>
                    <a:pt x="1908" y="2770"/>
                    <a:pt x="1932" y="2740"/>
                  </a:cubicBezTo>
                  <a:cubicBezTo>
                    <a:pt x="1954" y="2706"/>
                    <a:pt x="1962" y="2667"/>
                    <a:pt x="1954" y="2625"/>
                  </a:cubicBezTo>
                  <a:cubicBezTo>
                    <a:pt x="1949" y="2603"/>
                    <a:pt x="1945" y="2581"/>
                    <a:pt x="1937" y="2556"/>
                  </a:cubicBezTo>
                  <a:cubicBezTo>
                    <a:pt x="1901" y="2460"/>
                    <a:pt x="1857" y="2376"/>
                    <a:pt x="1810" y="2295"/>
                  </a:cubicBezTo>
                  <a:lnTo>
                    <a:pt x="1810" y="2295"/>
                  </a:lnTo>
                  <a:cubicBezTo>
                    <a:pt x="1844" y="2295"/>
                    <a:pt x="1877" y="2275"/>
                    <a:pt x="1895" y="2242"/>
                  </a:cubicBezTo>
                  <a:cubicBezTo>
                    <a:pt x="1905" y="2225"/>
                    <a:pt x="1910" y="2203"/>
                    <a:pt x="1913" y="2181"/>
                  </a:cubicBezTo>
                  <a:cubicBezTo>
                    <a:pt x="1915" y="2026"/>
                    <a:pt x="1900" y="1871"/>
                    <a:pt x="1876" y="1719"/>
                  </a:cubicBezTo>
                  <a:cubicBezTo>
                    <a:pt x="1780" y="1128"/>
                    <a:pt x="1652" y="521"/>
                    <a:pt x="1351" y="1"/>
                  </a:cubicBezTo>
                  <a:close/>
                </a:path>
              </a:pathLst>
            </a:custGeom>
            <a:solidFill>
              <a:srgbClr val="FFED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44"/>
            <p:cNvSpPr/>
            <p:nvPr/>
          </p:nvSpPr>
          <p:spPr>
            <a:xfrm>
              <a:off x="4866100" y="2511800"/>
              <a:ext cx="82375" cy="158600"/>
            </a:xfrm>
            <a:custGeom>
              <a:rect b="b" l="l" r="r" t="t"/>
              <a:pathLst>
                <a:path extrusionOk="0" h="6344" w="3295">
                  <a:moveTo>
                    <a:pt x="751" y="1"/>
                  </a:moveTo>
                  <a:lnTo>
                    <a:pt x="74" y="649"/>
                  </a:lnTo>
                  <a:cubicBezTo>
                    <a:pt x="74" y="649"/>
                    <a:pt x="0" y="3332"/>
                    <a:pt x="729" y="4729"/>
                  </a:cubicBezTo>
                  <a:cubicBezTo>
                    <a:pt x="1458" y="6123"/>
                    <a:pt x="1831" y="6344"/>
                    <a:pt x="1831" y="6344"/>
                  </a:cubicBezTo>
                  <a:cubicBezTo>
                    <a:pt x="1831" y="6344"/>
                    <a:pt x="3061" y="5895"/>
                    <a:pt x="3179" y="5838"/>
                  </a:cubicBezTo>
                  <a:cubicBezTo>
                    <a:pt x="3294" y="5782"/>
                    <a:pt x="1205" y="3216"/>
                    <a:pt x="751" y="1"/>
                  </a:cubicBezTo>
                  <a:close/>
                </a:path>
              </a:pathLst>
            </a:custGeom>
            <a:solidFill>
              <a:srgbClr val="FF63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44"/>
            <p:cNvSpPr/>
            <p:nvPr/>
          </p:nvSpPr>
          <p:spPr>
            <a:xfrm>
              <a:off x="4585150" y="1847475"/>
              <a:ext cx="230825" cy="325700"/>
            </a:xfrm>
            <a:custGeom>
              <a:rect b="b" l="l" r="r" t="t"/>
              <a:pathLst>
                <a:path extrusionOk="0" h="13028" w="9233">
                  <a:moveTo>
                    <a:pt x="2903" y="1"/>
                  </a:moveTo>
                  <a:cubicBezTo>
                    <a:pt x="2858" y="1"/>
                    <a:pt x="2820" y="5"/>
                    <a:pt x="2787" y="14"/>
                  </a:cubicBezTo>
                  <a:cubicBezTo>
                    <a:pt x="2149" y="194"/>
                    <a:pt x="1" y="3912"/>
                    <a:pt x="887" y="7558"/>
                  </a:cubicBezTo>
                  <a:cubicBezTo>
                    <a:pt x="1982" y="10988"/>
                    <a:pt x="5502" y="13028"/>
                    <a:pt x="6350" y="13028"/>
                  </a:cubicBezTo>
                  <a:cubicBezTo>
                    <a:pt x="6385" y="13028"/>
                    <a:pt x="6416" y="13024"/>
                    <a:pt x="6442" y="13017"/>
                  </a:cubicBezTo>
                  <a:cubicBezTo>
                    <a:pt x="7176" y="12813"/>
                    <a:pt x="9233" y="9119"/>
                    <a:pt x="8342" y="5474"/>
                  </a:cubicBezTo>
                  <a:cubicBezTo>
                    <a:pt x="7256" y="2060"/>
                    <a:pt x="3846" y="1"/>
                    <a:pt x="2903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44"/>
            <p:cNvSpPr/>
            <p:nvPr/>
          </p:nvSpPr>
          <p:spPr>
            <a:xfrm>
              <a:off x="4667200" y="1933150"/>
              <a:ext cx="64825" cy="22525"/>
            </a:xfrm>
            <a:custGeom>
              <a:rect b="b" l="l" r="r" t="t"/>
              <a:pathLst>
                <a:path extrusionOk="0" h="901" w="2593">
                  <a:moveTo>
                    <a:pt x="1879" y="1"/>
                  </a:moveTo>
                  <a:cubicBezTo>
                    <a:pt x="1679" y="1"/>
                    <a:pt x="1477" y="29"/>
                    <a:pt x="1331" y="48"/>
                  </a:cubicBezTo>
                  <a:cubicBezTo>
                    <a:pt x="889" y="105"/>
                    <a:pt x="369" y="186"/>
                    <a:pt x="101" y="574"/>
                  </a:cubicBezTo>
                  <a:cubicBezTo>
                    <a:pt x="1" y="721"/>
                    <a:pt x="145" y="885"/>
                    <a:pt x="293" y="898"/>
                  </a:cubicBezTo>
                  <a:cubicBezTo>
                    <a:pt x="318" y="900"/>
                    <a:pt x="344" y="901"/>
                    <a:pt x="370" y="901"/>
                  </a:cubicBezTo>
                  <a:cubicBezTo>
                    <a:pt x="760" y="901"/>
                    <a:pt x="1160" y="669"/>
                    <a:pt x="1552" y="625"/>
                  </a:cubicBezTo>
                  <a:cubicBezTo>
                    <a:pt x="1600" y="620"/>
                    <a:pt x="1649" y="618"/>
                    <a:pt x="1701" y="618"/>
                  </a:cubicBezTo>
                  <a:cubicBezTo>
                    <a:pt x="1808" y="618"/>
                    <a:pt x="1920" y="626"/>
                    <a:pt x="2030" y="626"/>
                  </a:cubicBezTo>
                  <a:cubicBezTo>
                    <a:pt x="2223" y="626"/>
                    <a:pt x="2407" y="601"/>
                    <a:pt x="2539" y="466"/>
                  </a:cubicBezTo>
                  <a:cubicBezTo>
                    <a:pt x="2585" y="414"/>
                    <a:pt x="2593" y="341"/>
                    <a:pt x="2558" y="279"/>
                  </a:cubicBezTo>
                  <a:cubicBezTo>
                    <a:pt x="2442" y="58"/>
                    <a:pt x="2162" y="1"/>
                    <a:pt x="1879" y="1"/>
                  </a:cubicBezTo>
                  <a:close/>
                </a:path>
              </a:pathLst>
            </a:custGeom>
            <a:solidFill>
              <a:srgbClr val="FBE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44"/>
            <p:cNvSpPr/>
            <p:nvPr/>
          </p:nvSpPr>
          <p:spPr>
            <a:xfrm>
              <a:off x="4681800" y="1968575"/>
              <a:ext cx="60475" cy="18700"/>
            </a:xfrm>
            <a:custGeom>
              <a:rect b="b" l="l" r="r" t="t"/>
              <a:pathLst>
                <a:path extrusionOk="0" h="748" w="2419">
                  <a:moveTo>
                    <a:pt x="1555" y="1"/>
                  </a:moveTo>
                  <a:cubicBezTo>
                    <a:pt x="1384" y="1"/>
                    <a:pt x="1213" y="16"/>
                    <a:pt x="1051" y="36"/>
                  </a:cubicBezTo>
                  <a:cubicBezTo>
                    <a:pt x="720" y="75"/>
                    <a:pt x="344" y="114"/>
                    <a:pt x="106" y="367"/>
                  </a:cubicBezTo>
                  <a:cubicBezTo>
                    <a:pt x="1" y="480"/>
                    <a:pt x="43" y="701"/>
                    <a:pt x="209" y="733"/>
                  </a:cubicBezTo>
                  <a:cubicBezTo>
                    <a:pt x="266" y="743"/>
                    <a:pt x="322" y="748"/>
                    <a:pt x="377" y="748"/>
                  </a:cubicBezTo>
                  <a:cubicBezTo>
                    <a:pt x="632" y="748"/>
                    <a:pt x="876" y="653"/>
                    <a:pt x="1132" y="612"/>
                  </a:cubicBezTo>
                  <a:cubicBezTo>
                    <a:pt x="1483" y="558"/>
                    <a:pt x="1842" y="578"/>
                    <a:pt x="2190" y="509"/>
                  </a:cubicBezTo>
                  <a:cubicBezTo>
                    <a:pt x="2419" y="465"/>
                    <a:pt x="2362" y="168"/>
                    <a:pt x="2188" y="102"/>
                  </a:cubicBezTo>
                  <a:cubicBezTo>
                    <a:pt x="1991" y="26"/>
                    <a:pt x="1773" y="1"/>
                    <a:pt x="1555" y="1"/>
                  </a:cubicBezTo>
                  <a:close/>
                </a:path>
              </a:pathLst>
            </a:custGeom>
            <a:solidFill>
              <a:srgbClr val="FBE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44"/>
            <p:cNvSpPr/>
            <p:nvPr/>
          </p:nvSpPr>
          <p:spPr>
            <a:xfrm>
              <a:off x="4689000" y="2000050"/>
              <a:ext cx="59725" cy="19300"/>
            </a:xfrm>
            <a:custGeom>
              <a:rect b="b" l="l" r="r" t="t"/>
              <a:pathLst>
                <a:path extrusionOk="0" h="772" w="2389">
                  <a:moveTo>
                    <a:pt x="1751" y="0"/>
                  </a:moveTo>
                  <a:cubicBezTo>
                    <a:pt x="1598" y="0"/>
                    <a:pt x="1446" y="18"/>
                    <a:pt x="1328" y="26"/>
                  </a:cubicBezTo>
                  <a:cubicBezTo>
                    <a:pt x="911" y="60"/>
                    <a:pt x="471" y="119"/>
                    <a:pt x="147" y="404"/>
                  </a:cubicBezTo>
                  <a:cubicBezTo>
                    <a:pt x="0" y="534"/>
                    <a:pt x="135" y="760"/>
                    <a:pt x="304" y="770"/>
                  </a:cubicBezTo>
                  <a:cubicBezTo>
                    <a:pt x="327" y="771"/>
                    <a:pt x="350" y="771"/>
                    <a:pt x="373" y="771"/>
                  </a:cubicBezTo>
                  <a:cubicBezTo>
                    <a:pt x="740" y="771"/>
                    <a:pt x="1105" y="630"/>
                    <a:pt x="1473" y="595"/>
                  </a:cubicBezTo>
                  <a:cubicBezTo>
                    <a:pt x="1521" y="591"/>
                    <a:pt x="1572" y="590"/>
                    <a:pt x="1625" y="590"/>
                  </a:cubicBezTo>
                  <a:cubicBezTo>
                    <a:pt x="1680" y="590"/>
                    <a:pt x="1737" y="591"/>
                    <a:pt x="1794" y="591"/>
                  </a:cubicBezTo>
                  <a:cubicBezTo>
                    <a:pt x="2003" y="591"/>
                    <a:pt x="2215" y="574"/>
                    <a:pt x="2342" y="414"/>
                  </a:cubicBezTo>
                  <a:cubicBezTo>
                    <a:pt x="2381" y="370"/>
                    <a:pt x="2388" y="306"/>
                    <a:pt x="2359" y="254"/>
                  </a:cubicBezTo>
                  <a:cubicBezTo>
                    <a:pt x="2254" y="47"/>
                    <a:pt x="2001" y="0"/>
                    <a:pt x="1751" y="0"/>
                  </a:cubicBezTo>
                  <a:close/>
                </a:path>
              </a:pathLst>
            </a:custGeom>
            <a:solidFill>
              <a:srgbClr val="FBE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44"/>
            <p:cNvSpPr/>
            <p:nvPr/>
          </p:nvSpPr>
          <p:spPr>
            <a:xfrm>
              <a:off x="4704825" y="2033400"/>
              <a:ext cx="47400" cy="19650"/>
            </a:xfrm>
            <a:custGeom>
              <a:rect b="b" l="l" r="r" t="t"/>
              <a:pathLst>
                <a:path extrusionOk="0" h="786" w="1896">
                  <a:moveTo>
                    <a:pt x="1290" y="1"/>
                  </a:moveTo>
                  <a:cubicBezTo>
                    <a:pt x="1126" y="1"/>
                    <a:pt x="959" y="31"/>
                    <a:pt x="813" y="64"/>
                  </a:cubicBezTo>
                  <a:cubicBezTo>
                    <a:pt x="486" y="140"/>
                    <a:pt x="226" y="258"/>
                    <a:pt x="57" y="555"/>
                  </a:cubicBezTo>
                  <a:cubicBezTo>
                    <a:pt x="0" y="658"/>
                    <a:pt x="74" y="783"/>
                    <a:pt x="192" y="786"/>
                  </a:cubicBezTo>
                  <a:cubicBezTo>
                    <a:pt x="477" y="778"/>
                    <a:pt x="697" y="683"/>
                    <a:pt x="970" y="616"/>
                  </a:cubicBezTo>
                  <a:cubicBezTo>
                    <a:pt x="1228" y="555"/>
                    <a:pt x="1507" y="570"/>
                    <a:pt x="1751" y="457"/>
                  </a:cubicBezTo>
                  <a:cubicBezTo>
                    <a:pt x="1895" y="388"/>
                    <a:pt x="1854" y="192"/>
                    <a:pt x="1743" y="118"/>
                  </a:cubicBezTo>
                  <a:cubicBezTo>
                    <a:pt x="1613" y="31"/>
                    <a:pt x="1453" y="1"/>
                    <a:pt x="1290" y="1"/>
                  </a:cubicBezTo>
                  <a:close/>
                </a:path>
              </a:pathLst>
            </a:custGeom>
            <a:solidFill>
              <a:srgbClr val="FBE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44"/>
            <p:cNvSpPr/>
            <p:nvPr/>
          </p:nvSpPr>
          <p:spPr>
            <a:xfrm>
              <a:off x="5682700" y="1814550"/>
              <a:ext cx="125875" cy="229725"/>
            </a:xfrm>
            <a:custGeom>
              <a:rect b="b" l="l" r="r" t="t"/>
              <a:pathLst>
                <a:path extrusionOk="0" h="9189" w="5035">
                  <a:moveTo>
                    <a:pt x="2745" y="1"/>
                  </a:moveTo>
                  <a:cubicBezTo>
                    <a:pt x="1134" y="566"/>
                    <a:pt x="231" y="1960"/>
                    <a:pt x="47" y="3563"/>
                  </a:cubicBezTo>
                  <a:cubicBezTo>
                    <a:pt x="3" y="3958"/>
                    <a:pt x="0" y="4358"/>
                    <a:pt x="37" y="4753"/>
                  </a:cubicBezTo>
                  <a:cubicBezTo>
                    <a:pt x="84" y="5212"/>
                    <a:pt x="103" y="6614"/>
                    <a:pt x="462" y="6930"/>
                  </a:cubicBezTo>
                  <a:cubicBezTo>
                    <a:pt x="1095" y="7485"/>
                    <a:pt x="1736" y="8045"/>
                    <a:pt x="2369" y="8605"/>
                  </a:cubicBezTo>
                  <a:cubicBezTo>
                    <a:pt x="2684" y="8884"/>
                    <a:pt x="2626" y="9189"/>
                    <a:pt x="3041" y="9189"/>
                  </a:cubicBezTo>
                  <a:cubicBezTo>
                    <a:pt x="3046" y="9189"/>
                    <a:pt x="3051" y="9189"/>
                    <a:pt x="3056" y="9189"/>
                  </a:cubicBezTo>
                  <a:cubicBezTo>
                    <a:pt x="3388" y="9179"/>
                    <a:pt x="4129" y="8965"/>
                    <a:pt x="4306" y="8693"/>
                  </a:cubicBezTo>
                  <a:cubicBezTo>
                    <a:pt x="4483" y="8423"/>
                    <a:pt x="4549" y="8082"/>
                    <a:pt x="4532" y="7753"/>
                  </a:cubicBezTo>
                  <a:cubicBezTo>
                    <a:pt x="4487" y="6781"/>
                    <a:pt x="3643" y="5956"/>
                    <a:pt x="3110" y="5141"/>
                  </a:cubicBezTo>
                  <a:cubicBezTo>
                    <a:pt x="3280" y="4697"/>
                    <a:pt x="3611" y="4324"/>
                    <a:pt x="3940" y="3968"/>
                  </a:cubicBezTo>
                  <a:cubicBezTo>
                    <a:pt x="3989" y="3916"/>
                    <a:pt x="4038" y="3857"/>
                    <a:pt x="4087" y="3808"/>
                  </a:cubicBezTo>
                  <a:cubicBezTo>
                    <a:pt x="4240" y="3847"/>
                    <a:pt x="4397" y="3884"/>
                    <a:pt x="4554" y="3923"/>
                  </a:cubicBezTo>
                  <a:cubicBezTo>
                    <a:pt x="5035" y="2843"/>
                    <a:pt x="4512" y="1437"/>
                    <a:pt x="3633" y="639"/>
                  </a:cubicBezTo>
                  <a:cubicBezTo>
                    <a:pt x="3363" y="394"/>
                    <a:pt x="3064" y="180"/>
                    <a:pt x="27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44"/>
            <p:cNvSpPr/>
            <p:nvPr/>
          </p:nvSpPr>
          <p:spPr>
            <a:xfrm>
              <a:off x="5668775" y="1814550"/>
              <a:ext cx="125950" cy="229500"/>
            </a:xfrm>
            <a:custGeom>
              <a:rect b="b" l="l" r="r" t="t"/>
              <a:pathLst>
                <a:path extrusionOk="0" h="9180" w="5038">
                  <a:moveTo>
                    <a:pt x="2747" y="1"/>
                  </a:moveTo>
                  <a:cubicBezTo>
                    <a:pt x="1137" y="566"/>
                    <a:pt x="231" y="1957"/>
                    <a:pt x="47" y="3563"/>
                  </a:cubicBezTo>
                  <a:cubicBezTo>
                    <a:pt x="3" y="3958"/>
                    <a:pt x="0" y="4356"/>
                    <a:pt x="39" y="4751"/>
                  </a:cubicBezTo>
                  <a:cubicBezTo>
                    <a:pt x="84" y="5212"/>
                    <a:pt x="106" y="6614"/>
                    <a:pt x="464" y="6930"/>
                  </a:cubicBezTo>
                  <a:cubicBezTo>
                    <a:pt x="1097" y="7485"/>
                    <a:pt x="1738" y="8045"/>
                    <a:pt x="2371" y="8605"/>
                  </a:cubicBezTo>
                  <a:cubicBezTo>
                    <a:pt x="2688" y="8882"/>
                    <a:pt x="3047" y="9179"/>
                    <a:pt x="3470" y="9179"/>
                  </a:cubicBezTo>
                  <a:cubicBezTo>
                    <a:pt x="3477" y="9179"/>
                    <a:pt x="3484" y="9179"/>
                    <a:pt x="3491" y="9179"/>
                  </a:cubicBezTo>
                  <a:cubicBezTo>
                    <a:pt x="3822" y="9172"/>
                    <a:pt x="4131" y="8965"/>
                    <a:pt x="4308" y="8693"/>
                  </a:cubicBezTo>
                  <a:cubicBezTo>
                    <a:pt x="4485" y="8423"/>
                    <a:pt x="4551" y="8082"/>
                    <a:pt x="4534" y="7753"/>
                  </a:cubicBezTo>
                  <a:cubicBezTo>
                    <a:pt x="4490" y="6781"/>
                    <a:pt x="3643" y="5956"/>
                    <a:pt x="3113" y="5141"/>
                  </a:cubicBezTo>
                  <a:cubicBezTo>
                    <a:pt x="3282" y="4697"/>
                    <a:pt x="3611" y="4324"/>
                    <a:pt x="3942" y="3968"/>
                  </a:cubicBezTo>
                  <a:cubicBezTo>
                    <a:pt x="3991" y="3916"/>
                    <a:pt x="4040" y="3857"/>
                    <a:pt x="4090" y="3806"/>
                  </a:cubicBezTo>
                  <a:cubicBezTo>
                    <a:pt x="4242" y="3847"/>
                    <a:pt x="4399" y="3884"/>
                    <a:pt x="4556" y="3921"/>
                  </a:cubicBezTo>
                  <a:cubicBezTo>
                    <a:pt x="5037" y="2843"/>
                    <a:pt x="4514" y="1437"/>
                    <a:pt x="3635" y="639"/>
                  </a:cubicBezTo>
                  <a:cubicBezTo>
                    <a:pt x="3365" y="394"/>
                    <a:pt x="3066" y="178"/>
                    <a:pt x="274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44"/>
            <p:cNvSpPr/>
            <p:nvPr/>
          </p:nvSpPr>
          <p:spPr>
            <a:xfrm>
              <a:off x="5599850" y="1863325"/>
              <a:ext cx="187375" cy="171100"/>
            </a:xfrm>
            <a:custGeom>
              <a:rect b="b" l="l" r="r" t="t"/>
              <a:pathLst>
                <a:path extrusionOk="0" h="6844" w="7495">
                  <a:moveTo>
                    <a:pt x="3913" y="0"/>
                  </a:moveTo>
                  <a:cubicBezTo>
                    <a:pt x="2725" y="0"/>
                    <a:pt x="1537" y="251"/>
                    <a:pt x="496" y="755"/>
                  </a:cubicBezTo>
                  <a:cubicBezTo>
                    <a:pt x="518" y="775"/>
                    <a:pt x="538" y="797"/>
                    <a:pt x="560" y="814"/>
                  </a:cubicBezTo>
                  <a:cubicBezTo>
                    <a:pt x="1" y="2738"/>
                    <a:pt x="45" y="4788"/>
                    <a:pt x="683" y="6688"/>
                  </a:cubicBezTo>
                  <a:cubicBezTo>
                    <a:pt x="929" y="6732"/>
                    <a:pt x="1242" y="6843"/>
                    <a:pt x="1513" y="6843"/>
                  </a:cubicBezTo>
                  <a:cubicBezTo>
                    <a:pt x="1617" y="6843"/>
                    <a:pt x="1714" y="6827"/>
                    <a:pt x="1800" y="6784"/>
                  </a:cubicBezTo>
                  <a:cubicBezTo>
                    <a:pt x="3579" y="5885"/>
                    <a:pt x="4453" y="3995"/>
                    <a:pt x="6196" y="3026"/>
                  </a:cubicBezTo>
                  <a:cubicBezTo>
                    <a:pt x="6314" y="2959"/>
                    <a:pt x="6439" y="2940"/>
                    <a:pt x="6565" y="2940"/>
                  </a:cubicBezTo>
                  <a:cubicBezTo>
                    <a:pt x="6588" y="2940"/>
                    <a:pt x="6612" y="2941"/>
                    <a:pt x="6635" y="2942"/>
                  </a:cubicBezTo>
                  <a:lnTo>
                    <a:pt x="7495" y="834"/>
                  </a:lnTo>
                  <a:cubicBezTo>
                    <a:pt x="6415" y="278"/>
                    <a:pt x="5164" y="0"/>
                    <a:pt x="3913" y="0"/>
                  </a:cubicBezTo>
                  <a:close/>
                </a:path>
              </a:pathLst>
            </a:custGeom>
            <a:solidFill>
              <a:srgbClr val="BF36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44"/>
            <p:cNvSpPr/>
            <p:nvPr/>
          </p:nvSpPr>
          <p:spPr>
            <a:xfrm>
              <a:off x="4758150" y="1789100"/>
              <a:ext cx="249550" cy="159275"/>
            </a:xfrm>
            <a:custGeom>
              <a:rect b="b" l="l" r="r" t="t"/>
              <a:pathLst>
                <a:path extrusionOk="0" h="6371" w="9982">
                  <a:moveTo>
                    <a:pt x="7588" y="0"/>
                  </a:moveTo>
                  <a:cubicBezTo>
                    <a:pt x="5401" y="1039"/>
                    <a:pt x="3037" y="2489"/>
                    <a:pt x="0" y="4426"/>
                  </a:cubicBezTo>
                  <a:cubicBezTo>
                    <a:pt x="293" y="5045"/>
                    <a:pt x="494" y="5752"/>
                    <a:pt x="786" y="6370"/>
                  </a:cubicBezTo>
                  <a:cubicBezTo>
                    <a:pt x="3314" y="5656"/>
                    <a:pt x="7242" y="5079"/>
                    <a:pt x="9981" y="4075"/>
                  </a:cubicBezTo>
                  <a:cubicBezTo>
                    <a:pt x="9596" y="2438"/>
                    <a:pt x="8948" y="931"/>
                    <a:pt x="7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44"/>
            <p:cNvSpPr/>
            <p:nvPr/>
          </p:nvSpPr>
          <p:spPr>
            <a:xfrm>
              <a:off x="4947825" y="1738950"/>
              <a:ext cx="415900" cy="214500"/>
            </a:xfrm>
            <a:custGeom>
              <a:rect b="b" l="l" r="r" t="t"/>
              <a:pathLst>
                <a:path extrusionOk="0" h="8580" w="16636">
                  <a:moveTo>
                    <a:pt x="6771" y="1"/>
                  </a:moveTo>
                  <a:cubicBezTo>
                    <a:pt x="6741" y="18"/>
                    <a:pt x="6714" y="38"/>
                    <a:pt x="6687" y="55"/>
                  </a:cubicBezTo>
                  <a:cubicBezTo>
                    <a:pt x="4294" y="313"/>
                    <a:pt x="2237" y="941"/>
                    <a:pt x="1" y="2004"/>
                  </a:cubicBezTo>
                  <a:cubicBezTo>
                    <a:pt x="1361" y="2934"/>
                    <a:pt x="2009" y="4441"/>
                    <a:pt x="2394" y="6081"/>
                  </a:cubicBezTo>
                  <a:cubicBezTo>
                    <a:pt x="3378" y="5720"/>
                    <a:pt x="4208" y="5305"/>
                    <a:pt x="4765" y="4809"/>
                  </a:cubicBezTo>
                  <a:cubicBezTo>
                    <a:pt x="5116" y="4499"/>
                    <a:pt x="5557" y="4343"/>
                    <a:pt x="5998" y="4343"/>
                  </a:cubicBezTo>
                  <a:cubicBezTo>
                    <a:pt x="6408" y="4343"/>
                    <a:pt x="6819" y="4478"/>
                    <a:pt x="7159" y="4751"/>
                  </a:cubicBezTo>
                  <a:cubicBezTo>
                    <a:pt x="8919" y="6152"/>
                    <a:pt x="11700" y="8170"/>
                    <a:pt x="13538" y="8580"/>
                  </a:cubicBezTo>
                  <a:lnTo>
                    <a:pt x="16636" y="4468"/>
                  </a:lnTo>
                  <a:cubicBezTo>
                    <a:pt x="16543" y="4400"/>
                    <a:pt x="16449" y="4331"/>
                    <a:pt x="16354" y="4262"/>
                  </a:cubicBezTo>
                  <a:lnTo>
                    <a:pt x="16312" y="4230"/>
                  </a:lnTo>
                  <a:cubicBezTo>
                    <a:pt x="16231" y="4174"/>
                    <a:pt x="16150" y="4115"/>
                    <a:pt x="16069" y="4058"/>
                  </a:cubicBezTo>
                  <a:lnTo>
                    <a:pt x="15990" y="4004"/>
                  </a:lnTo>
                  <a:cubicBezTo>
                    <a:pt x="15922" y="3955"/>
                    <a:pt x="15851" y="3906"/>
                    <a:pt x="15782" y="3860"/>
                  </a:cubicBezTo>
                  <a:lnTo>
                    <a:pt x="15664" y="3781"/>
                  </a:lnTo>
                  <a:cubicBezTo>
                    <a:pt x="15608" y="3742"/>
                    <a:pt x="15551" y="3702"/>
                    <a:pt x="15492" y="3663"/>
                  </a:cubicBezTo>
                  <a:cubicBezTo>
                    <a:pt x="15436" y="3626"/>
                    <a:pt x="15382" y="3592"/>
                    <a:pt x="15328" y="3555"/>
                  </a:cubicBezTo>
                  <a:cubicBezTo>
                    <a:pt x="15286" y="3528"/>
                    <a:pt x="15244" y="3501"/>
                    <a:pt x="15202" y="3474"/>
                  </a:cubicBezTo>
                  <a:cubicBezTo>
                    <a:pt x="15136" y="3432"/>
                    <a:pt x="15070" y="3391"/>
                    <a:pt x="15006" y="3349"/>
                  </a:cubicBezTo>
                  <a:lnTo>
                    <a:pt x="14908" y="3288"/>
                  </a:lnTo>
                  <a:cubicBezTo>
                    <a:pt x="14834" y="3241"/>
                    <a:pt x="14758" y="3197"/>
                    <a:pt x="14685" y="3150"/>
                  </a:cubicBezTo>
                  <a:lnTo>
                    <a:pt x="14613" y="3106"/>
                  </a:lnTo>
                  <a:cubicBezTo>
                    <a:pt x="14523" y="3052"/>
                    <a:pt x="14432" y="2995"/>
                    <a:pt x="14341" y="2944"/>
                  </a:cubicBezTo>
                  <a:lnTo>
                    <a:pt x="14319" y="2929"/>
                  </a:lnTo>
                  <a:cubicBezTo>
                    <a:pt x="14221" y="2873"/>
                    <a:pt x="14125" y="2816"/>
                    <a:pt x="14027" y="2760"/>
                  </a:cubicBezTo>
                  <a:lnTo>
                    <a:pt x="14019" y="2757"/>
                  </a:lnTo>
                  <a:cubicBezTo>
                    <a:pt x="11719" y="1439"/>
                    <a:pt x="9267" y="514"/>
                    <a:pt x="6798" y="33"/>
                  </a:cubicBezTo>
                  <a:lnTo>
                    <a:pt x="6771" y="1"/>
                  </a:ln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44"/>
            <p:cNvSpPr/>
            <p:nvPr/>
          </p:nvSpPr>
          <p:spPr>
            <a:xfrm>
              <a:off x="5525600" y="2271000"/>
              <a:ext cx="162525" cy="609900"/>
            </a:xfrm>
            <a:custGeom>
              <a:rect b="b" l="l" r="r" t="t"/>
              <a:pathLst>
                <a:path extrusionOk="0" h="24396" w="6501">
                  <a:moveTo>
                    <a:pt x="5808" y="1"/>
                  </a:moveTo>
                  <a:lnTo>
                    <a:pt x="749" y="983"/>
                  </a:lnTo>
                  <a:cubicBezTo>
                    <a:pt x="0" y="4103"/>
                    <a:pt x="2590" y="19947"/>
                    <a:pt x="3808" y="24395"/>
                  </a:cubicBezTo>
                  <a:cubicBezTo>
                    <a:pt x="4488" y="24324"/>
                    <a:pt x="5199" y="24133"/>
                    <a:pt x="5882" y="24061"/>
                  </a:cubicBezTo>
                  <a:cubicBezTo>
                    <a:pt x="6071" y="16712"/>
                    <a:pt x="6500" y="3685"/>
                    <a:pt x="5808" y="1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44"/>
            <p:cNvSpPr/>
            <p:nvPr/>
          </p:nvSpPr>
          <p:spPr>
            <a:xfrm>
              <a:off x="5601200" y="2938300"/>
              <a:ext cx="38675" cy="32875"/>
            </a:xfrm>
            <a:custGeom>
              <a:rect b="b" l="l" r="r" t="t"/>
              <a:pathLst>
                <a:path extrusionOk="0" h="1315" w="1547">
                  <a:moveTo>
                    <a:pt x="894" y="1"/>
                  </a:moveTo>
                  <a:cubicBezTo>
                    <a:pt x="894" y="1"/>
                    <a:pt x="570" y="290"/>
                    <a:pt x="285" y="418"/>
                  </a:cubicBezTo>
                  <a:cubicBezTo>
                    <a:pt x="1" y="543"/>
                    <a:pt x="30" y="1081"/>
                    <a:pt x="406" y="1270"/>
                  </a:cubicBezTo>
                  <a:cubicBezTo>
                    <a:pt x="468" y="1301"/>
                    <a:pt x="539" y="1315"/>
                    <a:pt x="612" y="1315"/>
                  </a:cubicBezTo>
                  <a:cubicBezTo>
                    <a:pt x="978" y="1315"/>
                    <a:pt x="1428" y="981"/>
                    <a:pt x="1483" y="889"/>
                  </a:cubicBezTo>
                  <a:cubicBezTo>
                    <a:pt x="1547" y="779"/>
                    <a:pt x="894" y="1"/>
                    <a:pt x="894" y="1"/>
                  </a:cubicBezTo>
                  <a:close/>
                </a:path>
              </a:pathLst>
            </a:custGeom>
            <a:solidFill>
              <a:srgbClr val="DDC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44"/>
            <p:cNvSpPr/>
            <p:nvPr/>
          </p:nvSpPr>
          <p:spPr>
            <a:xfrm>
              <a:off x="5618925" y="2907000"/>
              <a:ext cx="56625" cy="85650"/>
            </a:xfrm>
            <a:custGeom>
              <a:rect b="b" l="l" r="r" t="t"/>
              <a:pathLst>
                <a:path extrusionOk="0" h="3426" w="2265">
                  <a:moveTo>
                    <a:pt x="1329" y="1"/>
                  </a:moveTo>
                  <a:lnTo>
                    <a:pt x="767" y="411"/>
                  </a:lnTo>
                  <a:lnTo>
                    <a:pt x="924" y="1930"/>
                  </a:lnTo>
                  <a:cubicBezTo>
                    <a:pt x="924" y="1930"/>
                    <a:pt x="457" y="2411"/>
                    <a:pt x="224" y="2546"/>
                  </a:cubicBezTo>
                  <a:cubicBezTo>
                    <a:pt x="1" y="2677"/>
                    <a:pt x="65" y="3425"/>
                    <a:pt x="770" y="3425"/>
                  </a:cubicBezTo>
                  <a:cubicBezTo>
                    <a:pt x="793" y="3425"/>
                    <a:pt x="816" y="3424"/>
                    <a:pt x="840" y="3423"/>
                  </a:cubicBezTo>
                  <a:cubicBezTo>
                    <a:pt x="1611" y="3374"/>
                    <a:pt x="2082" y="2679"/>
                    <a:pt x="2082" y="2679"/>
                  </a:cubicBezTo>
                  <a:cubicBezTo>
                    <a:pt x="2082" y="2679"/>
                    <a:pt x="2264" y="1594"/>
                    <a:pt x="2247" y="1552"/>
                  </a:cubicBezTo>
                  <a:cubicBezTo>
                    <a:pt x="2227" y="1513"/>
                    <a:pt x="1329" y="1"/>
                    <a:pt x="1329" y="1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44"/>
            <p:cNvSpPr/>
            <p:nvPr/>
          </p:nvSpPr>
          <p:spPr>
            <a:xfrm>
              <a:off x="5600525" y="2795575"/>
              <a:ext cx="119250" cy="199450"/>
            </a:xfrm>
            <a:custGeom>
              <a:rect b="b" l="l" r="r" t="t"/>
              <a:pathLst>
                <a:path extrusionOk="0" h="7978" w="4770">
                  <a:moveTo>
                    <a:pt x="3378" y="0"/>
                  </a:moveTo>
                  <a:lnTo>
                    <a:pt x="3378" y="0"/>
                  </a:lnTo>
                  <a:cubicBezTo>
                    <a:pt x="3378" y="4"/>
                    <a:pt x="2520" y="441"/>
                    <a:pt x="1294" y="441"/>
                  </a:cubicBezTo>
                  <a:cubicBezTo>
                    <a:pt x="896" y="441"/>
                    <a:pt x="459" y="395"/>
                    <a:pt x="1" y="273"/>
                  </a:cubicBezTo>
                  <a:lnTo>
                    <a:pt x="1" y="273"/>
                  </a:lnTo>
                  <a:cubicBezTo>
                    <a:pt x="1" y="273"/>
                    <a:pt x="337" y="3005"/>
                    <a:pt x="401" y="3076"/>
                  </a:cubicBezTo>
                  <a:cubicBezTo>
                    <a:pt x="464" y="3145"/>
                    <a:pt x="653" y="3061"/>
                    <a:pt x="526" y="3213"/>
                  </a:cubicBezTo>
                  <a:cubicBezTo>
                    <a:pt x="401" y="3366"/>
                    <a:pt x="35" y="4080"/>
                    <a:pt x="167" y="4669"/>
                  </a:cubicBezTo>
                  <a:cubicBezTo>
                    <a:pt x="300" y="5258"/>
                    <a:pt x="823" y="5705"/>
                    <a:pt x="965" y="6095"/>
                  </a:cubicBezTo>
                  <a:cubicBezTo>
                    <a:pt x="1092" y="6452"/>
                    <a:pt x="1317" y="6844"/>
                    <a:pt x="1619" y="6844"/>
                  </a:cubicBezTo>
                  <a:cubicBezTo>
                    <a:pt x="1649" y="6844"/>
                    <a:pt x="1680" y="6840"/>
                    <a:pt x="1711" y="6832"/>
                  </a:cubicBezTo>
                  <a:cubicBezTo>
                    <a:pt x="2062" y="6743"/>
                    <a:pt x="2359" y="6319"/>
                    <a:pt x="2345" y="6066"/>
                  </a:cubicBezTo>
                  <a:cubicBezTo>
                    <a:pt x="2330" y="5815"/>
                    <a:pt x="1985" y="4821"/>
                    <a:pt x="2080" y="4821"/>
                  </a:cubicBezTo>
                  <a:cubicBezTo>
                    <a:pt x="2080" y="4821"/>
                    <a:pt x="2081" y="4821"/>
                    <a:pt x="2082" y="4821"/>
                  </a:cubicBezTo>
                  <a:cubicBezTo>
                    <a:pt x="2188" y="4838"/>
                    <a:pt x="2625" y="5747"/>
                    <a:pt x="2627" y="6262"/>
                  </a:cubicBezTo>
                  <a:cubicBezTo>
                    <a:pt x="2629" y="6780"/>
                    <a:pt x="2323" y="7693"/>
                    <a:pt x="2710" y="7912"/>
                  </a:cubicBezTo>
                  <a:cubicBezTo>
                    <a:pt x="2791" y="7957"/>
                    <a:pt x="2880" y="7977"/>
                    <a:pt x="2970" y="7977"/>
                  </a:cubicBezTo>
                  <a:cubicBezTo>
                    <a:pt x="3313" y="7977"/>
                    <a:pt x="3685" y="7681"/>
                    <a:pt x="3798" y="7298"/>
                  </a:cubicBezTo>
                  <a:lnTo>
                    <a:pt x="4007" y="6233"/>
                  </a:lnTo>
                  <a:cubicBezTo>
                    <a:pt x="4007" y="6233"/>
                    <a:pt x="4466" y="5737"/>
                    <a:pt x="4439" y="5457"/>
                  </a:cubicBezTo>
                  <a:cubicBezTo>
                    <a:pt x="4439" y="5457"/>
                    <a:pt x="4770" y="4890"/>
                    <a:pt x="4699" y="4436"/>
                  </a:cubicBezTo>
                  <a:cubicBezTo>
                    <a:pt x="4625" y="3982"/>
                    <a:pt x="4696" y="3336"/>
                    <a:pt x="4274" y="2970"/>
                  </a:cubicBezTo>
                  <a:cubicBezTo>
                    <a:pt x="3877" y="2627"/>
                    <a:pt x="3445" y="2270"/>
                    <a:pt x="3252" y="2270"/>
                  </a:cubicBezTo>
                  <a:cubicBezTo>
                    <a:pt x="3241" y="2270"/>
                    <a:pt x="3230" y="2271"/>
                    <a:pt x="3221" y="2273"/>
                  </a:cubicBezTo>
                  <a:cubicBezTo>
                    <a:pt x="3103" y="2303"/>
                    <a:pt x="3042" y="2398"/>
                    <a:pt x="3031" y="2398"/>
                  </a:cubicBezTo>
                  <a:cubicBezTo>
                    <a:pt x="3025" y="2398"/>
                    <a:pt x="3031" y="2377"/>
                    <a:pt x="3047" y="2317"/>
                  </a:cubicBezTo>
                  <a:cubicBezTo>
                    <a:pt x="3096" y="2136"/>
                    <a:pt x="3494" y="1505"/>
                    <a:pt x="3378" y="0"/>
                  </a:cubicBezTo>
                  <a:close/>
                </a:path>
              </a:pathLst>
            </a:custGeom>
            <a:solidFill>
              <a:srgbClr val="FFF9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44"/>
            <p:cNvSpPr/>
            <p:nvPr/>
          </p:nvSpPr>
          <p:spPr>
            <a:xfrm>
              <a:off x="5695625" y="2907925"/>
              <a:ext cx="11325" cy="43550"/>
            </a:xfrm>
            <a:custGeom>
              <a:rect b="b" l="l" r="r" t="t"/>
              <a:pathLst>
                <a:path extrusionOk="0" h="1742" w="453">
                  <a:moveTo>
                    <a:pt x="21" y="0"/>
                  </a:moveTo>
                  <a:cubicBezTo>
                    <a:pt x="7" y="0"/>
                    <a:pt x="1" y="27"/>
                    <a:pt x="9" y="87"/>
                  </a:cubicBezTo>
                  <a:cubicBezTo>
                    <a:pt x="9" y="87"/>
                    <a:pt x="325" y="997"/>
                    <a:pt x="200" y="1741"/>
                  </a:cubicBezTo>
                  <a:cubicBezTo>
                    <a:pt x="200" y="1741"/>
                    <a:pt x="453" y="1469"/>
                    <a:pt x="446" y="1397"/>
                  </a:cubicBezTo>
                  <a:cubicBezTo>
                    <a:pt x="441" y="1329"/>
                    <a:pt x="414" y="830"/>
                    <a:pt x="281" y="477"/>
                  </a:cubicBezTo>
                  <a:cubicBezTo>
                    <a:pt x="181" y="215"/>
                    <a:pt x="64" y="0"/>
                    <a:pt x="21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44"/>
            <p:cNvSpPr/>
            <p:nvPr/>
          </p:nvSpPr>
          <p:spPr>
            <a:xfrm>
              <a:off x="5706050" y="2899075"/>
              <a:ext cx="10725" cy="33050"/>
            </a:xfrm>
            <a:custGeom>
              <a:rect b="b" l="l" r="r" t="t"/>
              <a:pathLst>
                <a:path extrusionOk="0" h="1322" w="429">
                  <a:moveTo>
                    <a:pt x="42" y="0"/>
                  </a:moveTo>
                  <a:cubicBezTo>
                    <a:pt x="11" y="0"/>
                    <a:pt x="0" y="35"/>
                    <a:pt x="53" y="163"/>
                  </a:cubicBezTo>
                  <a:cubicBezTo>
                    <a:pt x="53" y="163"/>
                    <a:pt x="384" y="728"/>
                    <a:pt x="218" y="1322"/>
                  </a:cubicBezTo>
                  <a:cubicBezTo>
                    <a:pt x="218" y="1322"/>
                    <a:pt x="392" y="968"/>
                    <a:pt x="409" y="806"/>
                  </a:cubicBezTo>
                  <a:cubicBezTo>
                    <a:pt x="429" y="644"/>
                    <a:pt x="188" y="70"/>
                    <a:pt x="124" y="33"/>
                  </a:cubicBezTo>
                  <a:cubicBezTo>
                    <a:pt x="97" y="19"/>
                    <a:pt x="65" y="0"/>
                    <a:pt x="42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44"/>
            <p:cNvSpPr/>
            <p:nvPr/>
          </p:nvSpPr>
          <p:spPr>
            <a:xfrm>
              <a:off x="5150775" y="1774725"/>
              <a:ext cx="311400" cy="248700"/>
            </a:xfrm>
            <a:custGeom>
              <a:rect b="b" l="l" r="r" t="t"/>
              <a:pathLst>
                <a:path extrusionOk="0" h="9948" w="12456">
                  <a:moveTo>
                    <a:pt x="8766" y="1"/>
                  </a:moveTo>
                  <a:cubicBezTo>
                    <a:pt x="7868" y="3506"/>
                    <a:pt x="5548" y="7056"/>
                    <a:pt x="1954" y="8116"/>
                  </a:cubicBezTo>
                  <a:cubicBezTo>
                    <a:pt x="2030" y="8214"/>
                    <a:pt x="2099" y="8300"/>
                    <a:pt x="2156" y="8366"/>
                  </a:cubicBezTo>
                  <a:cubicBezTo>
                    <a:pt x="1461" y="8801"/>
                    <a:pt x="737" y="9341"/>
                    <a:pt x="0" y="9947"/>
                  </a:cubicBezTo>
                  <a:cubicBezTo>
                    <a:pt x="4571" y="9314"/>
                    <a:pt x="9669" y="7110"/>
                    <a:pt x="12455" y="3202"/>
                  </a:cubicBezTo>
                  <a:cubicBezTo>
                    <a:pt x="11682" y="2151"/>
                    <a:pt x="10970" y="1267"/>
                    <a:pt x="10447" y="870"/>
                  </a:cubicBezTo>
                  <a:cubicBezTo>
                    <a:pt x="9942" y="487"/>
                    <a:pt x="9372" y="192"/>
                    <a:pt x="8766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44"/>
            <p:cNvSpPr/>
            <p:nvPr/>
          </p:nvSpPr>
          <p:spPr>
            <a:xfrm>
              <a:off x="5508975" y="2315500"/>
              <a:ext cx="188350" cy="107325"/>
            </a:xfrm>
            <a:custGeom>
              <a:rect b="b" l="l" r="r" t="t"/>
              <a:pathLst>
                <a:path extrusionOk="0" h="4293" w="7534">
                  <a:moveTo>
                    <a:pt x="0" y="0"/>
                  </a:moveTo>
                  <a:cubicBezTo>
                    <a:pt x="59" y="1490"/>
                    <a:pt x="282" y="3066"/>
                    <a:pt x="1655" y="3881"/>
                  </a:cubicBezTo>
                  <a:cubicBezTo>
                    <a:pt x="2122" y="4159"/>
                    <a:pt x="2659" y="4292"/>
                    <a:pt x="3200" y="4292"/>
                  </a:cubicBezTo>
                  <a:cubicBezTo>
                    <a:pt x="3471" y="4292"/>
                    <a:pt x="3744" y="4259"/>
                    <a:pt x="4009" y="4193"/>
                  </a:cubicBezTo>
                  <a:cubicBezTo>
                    <a:pt x="5749" y="3763"/>
                    <a:pt x="6861" y="2244"/>
                    <a:pt x="7379" y="621"/>
                  </a:cubicBezTo>
                  <a:cubicBezTo>
                    <a:pt x="7408" y="536"/>
                    <a:pt x="7462" y="459"/>
                    <a:pt x="7534" y="400"/>
                  </a:cubicBezTo>
                  <a:lnTo>
                    <a:pt x="7534" y="400"/>
                  </a:lnTo>
                  <a:cubicBezTo>
                    <a:pt x="6881" y="503"/>
                    <a:pt x="6209" y="544"/>
                    <a:pt x="5529" y="544"/>
                  </a:cubicBezTo>
                  <a:cubicBezTo>
                    <a:pt x="3661" y="544"/>
                    <a:pt x="1735" y="23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44"/>
            <p:cNvSpPr/>
            <p:nvPr/>
          </p:nvSpPr>
          <p:spPr>
            <a:xfrm>
              <a:off x="5474650" y="1960550"/>
              <a:ext cx="185600" cy="196825"/>
            </a:xfrm>
            <a:custGeom>
              <a:rect b="b" l="l" r="r" t="t"/>
              <a:pathLst>
                <a:path extrusionOk="0" h="7873" w="7424">
                  <a:moveTo>
                    <a:pt x="2264" y="1"/>
                  </a:moveTo>
                  <a:cubicBezTo>
                    <a:pt x="244" y="509"/>
                    <a:pt x="53" y="2816"/>
                    <a:pt x="23" y="5062"/>
                  </a:cubicBezTo>
                  <a:cubicBezTo>
                    <a:pt x="0" y="6629"/>
                    <a:pt x="1268" y="7873"/>
                    <a:pt x="2786" y="7873"/>
                  </a:cubicBezTo>
                  <a:cubicBezTo>
                    <a:pt x="2908" y="7873"/>
                    <a:pt x="3033" y="7865"/>
                    <a:pt x="3158" y="7848"/>
                  </a:cubicBezTo>
                  <a:cubicBezTo>
                    <a:pt x="5249" y="7571"/>
                    <a:pt x="6847" y="6827"/>
                    <a:pt x="7424" y="4895"/>
                  </a:cubicBezTo>
                  <a:cubicBezTo>
                    <a:pt x="6044" y="3754"/>
                    <a:pt x="4574" y="2666"/>
                    <a:pt x="3688" y="1790"/>
                  </a:cubicBezTo>
                  <a:cubicBezTo>
                    <a:pt x="3320" y="1429"/>
                    <a:pt x="2824" y="779"/>
                    <a:pt x="2264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44"/>
            <p:cNvSpPr/>
            <p:nvPr/>
          </p:nvSpPr>
          <p:spPr>
            <a:xfrm>
              <a:off x="4987900" y="1854750"/>
              <a:ext cx="723100" cy="703725"/>
            </a:xfrm>
            <a:custGeom>
              <a:rect b="b" l="l" r="r" t="t"/>
              <a:pathLst>
                <a:path extrusionOk="0" h="28149" w="28924">
                  <a:moveTo>
                    <a:pt x="18970" y="1"/>
                  </a:moveTo>
                  <a:cubicBezTo>
                    <a:pt x="16184" y="3909"/>
                    <a:pt x="11086" y="6113"/>
                    <a:pt x="6515" y="6746"/>
                  </a:cubicBezTo>
                  <a:cubicBezTo>
                    <a:pt x="2936" y="9692"/>
                    <a:pt x="2573" y="12176"/>
                    <a:pt x="1034" y="18160"/>
                  </a:cubicBezTo>
                  <a:cubicBezTo>
                    <a:pt x="990" y="18337"/>
                    <a:pt x="1" y="19204"/>
                    <a:pt x="1" y="19204"/>
                  </a:cubicBezTo>
                  <a:cubicBezTo>
                    <a:pt x="2129" y="19410"/>
                    <a:pt x="11503" y="28148"/>
                    <a:pt x="11503" y="28148"/>
                  </a:cubicBezTo>
                  <a:cubicBezTo>
                    <a:pt x="14640" y="25522"/>
                    <a:pt x="15099" y="25161"/>
                    <a:pt x="18438" y="22721"/>
                  </a:cubicBezTo>
                  <a:cubicBezTo>
                    <a:pt x="18560" y="22309"/>
                    <a:pt x="17495" y="19113"/>
                    <a:pt x="17763" y="18715"/>
                  </a:cubicBezTo>
                  <a:cubicBezTo>
                    <a:pt x="20902" y="14795"/>
                    <a:pt x="26285" y="14608"/>
                    <a:pt x="28924" y="10683"/>
                  </a:cubicBezTo>
                  <a:cubicBezTo>
                    <a:pt x="28367" y="10116"/>
                    <a:pt x="27709" y="9540"/>
                    <a:pt x="27029" y="8977"/>
                  </a:cubicBezTo>
                  <a:cubicBezTo>
                    <a:pt x="26442" y="10939"/>
                    <a:pt x="24820" y="11692"/>
                    <a:pt x="22694" y="11972"/>
                  </a:cubicBezTo>
                  <a:cubicBezTo>
                    <a:pt x="22568" y="11989"/>
                    <a:pt x="22443" y="11997"/>
                    <a:pt x="22319" y="11997"/>
                  </a:cubicBezTo>
                  <a:cubicBezTo>
                    <a:pt x="20785" y="11997"/>
                    <a:pt x="19502" y="10738"/>
                    <a:pt x="19525" y="9157"/>
                  </a:cubicBezTo>
                  <a:cubicBezTo>
                    <a:pt x="19554" y="6876"/>
                    <a:pt x="19746" y="4530"/>
                    <a:pt x="21798" y="4014"/>
                  </a:cubicBezTo>
                  <a:cubicBezTo>
                    <a:pt x="20927" y="2802"/>
                    <a:pt x="19906" y="1280"/>
                    <a:pt x="18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44"/>
            <p:cNvSpPr/>
            <p:nvPr/>
          </p:nvSpPr>
          <p:spPr>
            <a:xfrm>
              <a:off x="5425200" y="2125025"/>
              <a:ext cx="333925" cy="297775"/>
            </a:xfrm>
            <a:custGeom>
              <a:rect b="b" l="l" r="r" t="t"/>
              <a:pathLst>
                <a:path extrusionOk="0" h="11911" w="13357">
                  <a:moveTo>
                    <a:pt x="11272" y="0"/>
                  </a:moveTo>
                  <a:cubicBezTo>
                    <a:pt x="8668" y="3869"/>
                    <a:pt x="3359" y="4055"/>
                    <a:pt x="263" y="7919"/>
                  </a:cubicBezTo>
                  <a:cubicBezTo>
                    <a:pt x="1" y="8312"/>
                    <a:pt x="1066" y="11505"/>
                    <a:pt x="946" y="11910"/>
                  </a:cubicBezTo>
                  <a:cubicBezTo>
                    <a:pt x="1044" y="11839"/>
                    <a:pt x="3251" y="10099"/>
                    <a:pt x="3351" y="10027"/>
                  </a:cubicBezTo>
                  <a:cubicBezTo>
                    <a:pt x="4041" y="9546"/>
                    <a:pt x="2968" y="7227"/>
                    <a:pt x="3285" y="7094"/>
                  </a:cubicBezTo>
                  <a:lnTo>
                    <a:pt x="3285" y="7094"/>
                  </a:lnTo>
                  <a:cubicBezTo>
                    <a:pt x="3287" y="7273"/>
                    <a:pt x="3295" y="7455"/>
                    <a:pt x="3300" y="7639"/>
                  </a:cubicBezTo>
                  <a:cubicBezTo>
                    <a:pt x="5012" y="7867"/>
                    <a:pt x="6912" y="8176"/>
                    <a:pt x="8753" y="8176"/>
                  </a:cubicBezTo>
                  <a:cubicBezTo>
                    <a:pt x="9424" y="8176"/>
                    <a:pt x="10088" y="8135"/>
                    <a:pt x="10732" y="8034"/>
                  </a:cubicBezTo>
                  <a:cubicBezTo>
                    <a:pt x="11307" y="7529"/>
                    <a:pt x="13123" y="7708"/>
                    <a:pt x="13192" y="6981"/>
                  </a:cubicBezTo>
                  <a:cubicBezTo>
                    <a:pt x="13356" y="5256"/>
                    <a:pt x="13339" y="3110"/>
                    <a:pt x="12497" y="1559"/>
                  </a:cubicBezTo>
                  <a:cubicBezTo>
                    <a:pt x="12222" y="1056"/>
                    <a:pt x="11790" y="530"/>
                    <a:pt x="11272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44"/>
            <p:cNvSpPr/>
            <p:nvPr/>
          </p:nvSpPr>
          <p:spPr>
            <a:xfrm>
              <a:off x="5139100" y="1723675"/>
              <a:ext cx="230825" cy="253950"/>
            </a:xfrm>
            <a:custGeom>
              <a:rect b="b" l="l" r="r" t="t"/>
              <a:pathLst>
                <a:path extrusionOk="0" h="10158" w="9233">
                  <a:moveTo>
                    <a:pt x="1938" y="1"/>
                  </a:moveTo>
                  <a:cubicBezTo>
                    <a:pt x="291" y="612"/>
                    <a:pt x="1" y="5035"/>
                    <a:pt x="347" y="6756"/>
                  </a:cubicBezTo>
                  <a:cubicBezTo>
                    <a:pt x="492" y="7463"/>
                    <a:pt x="1776" y="9323"/>
                    <a:pt x="2421" y="10158"/>
                  </a:cubicBezTo>
                  <a:cubicBezTo>
                    <a:pt x="6015" y="9100"/>
                    <a:pt x="8335" y="5548"/>
                    <a:pt x="9233" y="2043"/>
                  </a:cubicBezTo>
                  <a:cubicBezTo>
                    <a:pt x="7048" y="1343"/>
                    <a:pt x="1938" y="1"/>
                    <a:pt x="1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44"/>
            <p:cNvSpPr/>
            <p:nvPr/>
          </p:nvSpPr>
          <p:spPr>
            <a:xfrm>
              <a:off x="5523825" y="1939800"/>
              <a:ext cx="170175" cy="185675"/>
            </a:xfrm>
            <a:custGeom>
              <a:rect b="b" l="l" r="r" t="t"/>
              <a:pathLst>
                <a:path extrusionOk="0" h="7427" w="6807">
                  <a:moveTo>
                    <a:pt x="6807" y="1"/>
                  </a:moveTo>
                  <a:cubicBezTo>
                    <a:pt x="4819" y="686"/>
                    <a:pt x="2943" y="1665"/>
                    <a:pt x="1247" y="2905"/>
                  </a:cubicBezTo>
                  <a:cubicBezTo>
                    <a:pt x="1002" y="2735"/>
                    <a:pt x="803" y="2507"/>
                    <a:pt x="668" y="2242"/>
                  </a:cubicBezTo>
                  <a:cubicBezTo>
                    <a:pt x="216" y="3541"/>
                    <a:pt x="0" y="4908"/>
                    <a:pt x="138" y="6255"/>
                  </a:cubicBezTo>
                  <a:cubicBezTo>
                    <a:pt x="203" y="6921"/>
                    <a:pt x="762" y="7427"/>
                    <a:pt x="1430" y="7427"/>
                  </a:cubicBezTo>
                  <a:cubicBezTo>
                    <a:pt x="1439" y="7427"/>
                    <a:pt x="1449" y="7426"/>
                    <a:pt x="1458" y="7426"/>
                  </a:cubicBezTo>
                  <a:cubicBezTo>
                    <a:pt x="2308" y="7404"/>
                    <a:pt x="3154" y="7311"/>
                    <a:pt x="4006" y="7203"/>
                  </a:cubicBezTo>
                  <a:cubicBezTo>
                    <a:pt x="3793" y="6842"/>
                    <a:pt x="3670" y="6479"/>
                    <a:pt x="3454" y="6118"/>
                  </a:cubicBezTo>
                  <a:cubicBezTo>
                    <a:pt x="4090" y="5156"/>
                    <a:pt x="4973" y="4390"/>
                    <a:pt x="6044" y="3958"/>
                  </a:cubicBezTo>
                  <a:lnTo>
                    <a:pt x="6807" y="1"/>
                  </a:lnTo>
                  <a:close/>
                </a:path>
              </a:pathLst>
            </a:custGeom>
            <a:solidFill>
              <a:srgbClr val="FFC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44"/>
            <p:cNvSpPr/>
            <p:nvPr/>
          </p:nvSpPr>
          <p:spPr>
            <a:xfrm>
              <a:off x="5524300" y="1939800"/>
              <a:ext cx="169700" cy="185575"/>
            </a:xfrm>
            <a:custGeom>
              <a:rect b="b" l="l" r="r" t="t"/>
              <a:pathLst>
                <a:path extrusionOk="0" h="7423" w="6788">
                  <a:moveTo>
                    <a:pt x="6788" y="1"/>
                  </a:moveTo>
                  <a:lnTo>
                    <a:pt x="6788" y="1"/>
                  </a:lnTo>
                  <a:cubicBezTo>
                    <a:pt x="4800" y="686"/>
                    <a:pt x="2924" y="1665"/>
                    <a:pt x="1228" y="2905"/>
                  </a:cubicBezTo>
                  <a:cubicBezTo>
                    <a:pt x="983" y="2735"/>
                    <a:pt x="784" y="2507"/>
                    <a:pt x="649" y="2242"/>
                  </a:cubicBezTo>
                  <a:cubicBezTo>
                    <a:pt x="217" y="3487"/>
                    <a:pt x="1" y="4792"/>
                    <a:pt x="104" y="6084"/>
                  </a:cubicBezTo>
                  <a:cubicBezTo>
                    <a:pt x="162" y="6842"/>
                    <a:pt x="792" y="7422"/>
                    <a:pt x="1545" y="7422"/>
                  </a:cubicBezTo>
                  <a:cubicBezTo>
                    <a:pt x="1562" y="7422"/>
                    <a:pt x="1579" y="7422"/>
                    <a:pt x="1596" y="7421"/>
                  </a:cubicBezTo>
                  <a:cubicBezTo>
                    <a:pt x="2394" y="7392"/>
                    <a:pt x="3189" y="7304"/>
                    <a:pt x="3990" y="7203"/>
                  </a:cubicBezTo>
                  <a:cubicBezTo>
                    <a:pt x="3776" y="6842"/>
                    <a:pt x="3653" y="6479"/>
                    <a:pt x="3437" y="6118"/>
                  </a:cubicBezTo>
                  <a:cubicBezTo>
                    <a:pt x="4073" y="5156"/>
                    <a:pt x="4957" y="4390"/>
                    <a:pt x="6027" y="3958"/>
                  </a:cubicBezTo>
                  <a:lnTo>
                    <a:pt x="6788" y="1"/>
                  </a:ln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44"/>
            <p:cNvSpPr/>
            <p:nvPr/>
          </p:nvSpPr>
          <p:spPr>
            <a:xfrm>
              <a:off x="5592250" y="1880500"/>
              <a:ext cx="179025" cy="207375"/>
            </a:xfrm>
            <a:custGeom>
              <a:rect b="b" l="l" r="r" t="t"/>
              <a:pathLst>
                <a:path extrusionOk="0" h="8295" w="7161">
                  <a:moveTo>
                    <a:pt x="4523" y="0"/>
                  </a:moveTo>
                  <a:cubicBezTo>
                    <a:pt x="4074" y="0"/>
                    <a:pt x="3627" y="30"/>
                    <a:pt x="3191" y="93"/>
                  </a:cubicBezTo>
                  <a:cubicBezTo>
                    <a:pt x="2968" y="483"/>
                    <a:pt x="2948" y="1072"/>
                    <a:pt x="3137" y="1479"/>
                  </a:cubicBezTo>
                  <a:cubicBezTo>
                    <a:pt x="2605" y="2010"/>
                    <a:pt x="2045" y="2714"/>
                    <a:pt x="1696" y="3379"/>
                  </a:cubicBezTo>
                  <a:cubicBezTo>
                    <a:pt x="1583" y="3343"/>
                    <a:pt x="1345" y="3259"/>
                    <a:pt x="1232" y="3220"/>
                  </a:cubicBezTo>
                  <a:cubicBezTo>
                    <a:pt x="1070" y="3016"/>
                    <a:pt x="899" y="2810"/>
                    <a:pt x="636" y="2734"/>
                  </a:cubicBezTo>
                  <a:cubicBezTo>
                    <a:pt x="588" y="2720"/>
                    <a:pt x="539" y="2713"/>
                    <a:pt x="489" y="2713"/>
                  </a:cubicBezTo>
                  <a:cubicBezTo>
                    <a:pt x="453" y="2713"/>
                    <a:pt x="416" y="2717"/>
                    <a:pt x="381" y="2724"/>
                  </a:cubicBezTo>
                  <a:cubicBezTo>
                    <a:pt x="69" y="2800"/>
                    <a:pt x="0" y="3114"/>
                    <a:pt x="25" y="3382"/>
                  </a:cubicBezTo>
                  <a:cubicBezTo>
                    <a:pt x="79" y="3951"/>
                    <a:pt x="417" y="4324"/>
                    <a:pt x="955" y="4521"/>
                  </a:cubicBezTo>
                  <a:cubicBezTo>
                    <a:pt x="1299" y="5937"/>
                    <a:pt x="2192" y="7157"/>
                    <a:pt x="3439" y="7908"/>
                  </a:cubicBezTo>
                  <a:cubicBezTo>
                    <a:pt x="3702" y="8060"/>
                    <a:pt x="3984" y="8173"/>
                    <a:pt x="4279" y="8244"/>
                  </a:cubicBezTo>
                  <a:cubicBezTo>
                    <a:pt x="4407" y="8278"/>
                    <a:pt x="4535" y="8295"/>
                    <a:pt x="4662" y="8295"/>
                  </a:cubicBezTo>
                  <a:cubicBezTo>
                    <a:pt x="5297" y="8295"/>
                    <a:pt x="5883" y="7888"/>
                    <a:pt x="6088" y="7258"/>
                  </a:cubicBezTo>
                  <a:cubicBezTo>
                    <a:pt x="6917" y="4705"/>
                    <a:pt x="7160" y="336"/>
                    <a:pt x="6861" y="267"/>
                  </a:cubicBezTo>
                  <a:cubicBezTo>
                    <a:pt x="6108" y="93"/>
                    <a:pt x="5313" y="0"/>
                    <a:pt x="4523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44"/>
            <p:cNvSpPr/>
            <p:nvPr/>
          </p:nvSpPr>
          <p:spPr>
            <a:xfrm>
              <a:off x="5600400" y="1956875"/>
              <a:ext cx="18875" cy="21175"/>
            </a:xfrm>
            <a:custGeom>
              <a:rect b="b" l="l" r="r" t="t"/>
              <a:pathLst>
                <a:path extrusionOk="0" h="847" w="755">
                  <a:moveTo>
                    <a:pt x="109" y="0"/>
                  </a:moveTo>
                  <a:cubicBezTo>
                    <a:pt x="40" y="3"/>
                    <a:pt x="1" y="76"/>
                    <a:pt x="35" y="133"/>
                  </a:cubicBezTo>
                  <a:cubicBezTo>
                    <a:pt x="114" y="261"/>
                    <a:pt x="261" y="337"/>
                    <a:pt x="349" y="462"/>
                  </a:cubicBezTo>
                  <a:cubicBezTo>
                    <a:pt x="430" y="577"/>
                    <a:pt x="455" y="724"/>
                    <a:pt x="543" y="832"/>
                  </a:cubicBezTo>
                  <a:cubicBezTo>
                    <a:pt x="553" y="842"/>
                    <a:pt x="564" y="846"/>
                    <a:pt x="576" y="846"/>
                  </a:cubicBezTo>
                  <a:cubicBezTo>
                    <a:pt x="591" y="846"/>
                    <a:pt x="606" y="838"/>
                    <a:pt x="614" y="823"/>
                  </a:cubicBezTo>
                  <a:cubicBezTo>
                    <a:pt x="754" y="545"/>
                    <a:pt x="408" y="10"/>
                    <a:pt x="109" y="0"/>
                  </a:cubicBezTo>
                  <a:close/>
                </a:path>
              </a:pathLst>
            </a:custGeom>
            <a:solidFill>
              <a:srgbClr val="FFAB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44"/>
            <p:cNvSpPr/>
            <p:nvPr/>
          </p:nvSpPr>
          <p:spPr>
            <a:xfrm>
              <a:off x="5685800" y="1898225"/>
              <a:ext cx="36800" cy="16025"/>
            </a:xfrm>
            <a:custGeom>
              <a:rect b="b" l="l" r="r" t="t"/>
              <a:pathLst>
                <a:path extrusionOk="0" h="641" w="1472">
                  <a:moveTo>
                    <a:pt x="299" y="0"/>
                  </a:moveTo>
                  <a:cubicBezTo>
                    <a:pt x="112" y="0"/>
                    <a:pt x="1" y="269"/>
                    <a:pt x="193" y="368"/>
                  </a:cubicBezTo>
                  <a:cubicBezTo>
                    <a:pt x="372" y="461"/>
                    <a:pt x="559" y="527"/>
                    <a:pt x="735" y="626"/>
                  </a:cubicBezTo>
                  <a:lnTo>
                    <a:pt x="1472" y="640"/>
                  </a:lnTo>
                  <a:cubicBezTo>
                    <a:pt x="1192" y="341"/>
                    <a:pt x="745" y="90"/>
                    <a:pt x="340" y="5"/>
                  </a:cubicBezTo>
                  <a:cubicBezTo>
                    <a:pt x="326" y="2"/>
                    <a:pt x="312" y="0"/>
                    <a:pt x="299" y="0"/>
                  </a:cubicBezTo>
                  <a:close/>
                </a:path>
              </a:pathLst>
            </a:custGeom>
            <a:solidFill>
              <a:srgbClr val="4E34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44"/>
            <p:cNvSpPr/>
            <p:nvPr/>
          </p:nvSpPr>
          <p:spPr>
            <a:xfrm>
              <a:off x="5573100" y="1803375"/>
              <a:ext cx="223450" cy="237350"/>
            </a:xfrm>
            <a:custGeom>
              <a:rect b="b" l="l" r="r" t="t"/>
              <a:pathLst>
                <a:path extrusionOk="0" h="9494" w="8938">
                  <a:moveTo>
                    <a:pt x="4804" y="1"/>
                  </a:moveTo>
                  <a:cubicBezTo>
                    <a:pt x="4222" y="1"/>
                    <a:pt x="3644" y="84"/>
                    <a:pt x="3086" y="252"/>
                  </a:cubicBezTo>
                  <a:cubicBezTo>
                    <a:pt x="970" y="902"/>
                    <a:pt x="0" y="2935"/>
                    <a:pt x="206" y="5065"/>
                  </a:cubicBezTo>
                  <a:cubicBezTo>
                    <a:pt x="253" y="5529"/>
                    <a:pt x="273" y="6928"/>
                    <a:pt x="631" y="7242"/>
                  </a:cubicBezTo>
                  <a:cubicBezTo>
                    <a:pt x="1264" y="7802"/>
                    <a:pt x="1900" y="8359"/>
                    <a:pt x="2534" y="8917"/>
                  </a:cubicBezTo>
                  <a:cubicBezTo>
                    <a:pt x="2854" y="9196"/>
                    <a:pt x="3211" y="9494"/>
                    <a:pt x="3632" y="9494"/>
                  </a:cubicBezTo>
                  <a:cubicBezTo>
                    <a:pt x="3641" y="9494"/>
                    <a:pt x="3649" y="9494"/>
                    <a:pt x="3658" y="9493"/>
                  </a:cubicBezTo>
                  <a:cubicBezTo>
                    <a:pt x="3984" y="9484"/>
                    <a:pt x="4293" y="9282"/>
                    <a:pt x="4470" y="9012"/>
                  </a:cubicBezTo>
                  <a:cubicBezTo>
                    <a:pt x="4541" y="8899"/>
                    <a:pt x="4595" y="8779"/>
                    <a:pt x="4630" y="8651"/>
                  </a:cubicBezTo>
                  <a:cubicBezTo>
                    <a:pt x="4686" y="8462"/>
                    <a:pt x="4711" y="8266"/>
                    <a:pt x="4701" y="8070"/>
                  </a:cubicBezTo>
                  <a:cubicBezTo>
                    <a:pt x="4652" y="7100"/>
                    <a:pt x="3810" y="6273"/>
                    <a:pt x="3280" y="5453"/>
                  </a:cubicBezTo>
                  <a:cubicBezTo>
                    <a:pt x="3474" y="4945"/>
                    <a:pt x="3886" y="4520"/>
                    <a:pt x="4257" y="4118"/>
                  </a:cubicBezTo>
                  <a:cubicBezTo>
                    <a:pt x="4483" y="4179"/>
                    <a:pt x="4708" y="4233"/>
                    <a:pt x="4939" y="4282"/>
                  </a:cubicBezTo>
                  <a:cubicBezTo>
                    <a:pt x="5290" y="4358"/>
                    <a:pt x="5661" y="4351"/>
                    <a:pt x="6002" y="4474"/>
                  </a:cubicBezTo>
                  <a:lnTo>
                    <a:pt x="8938" y="4366"/>
                  </a:lnTo>
                  <a:cubicBezTo>
                    <a:pt x="8599" y="2561"/>
                    <a:pt x="6432" y="1108"/>
                    <a:pt x="4878" y="1"/>
                  </a:cubicBezTo>
                  <a:cubicBezTo>
                    <a:pt x="4853" y="1"/>
                    <a:pt x="4829" y="1"/>
                    <a:pt x="480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44"/>
            <p:cNvSpPr/>
            <p:nvPr/>
          </p:nvSpPr>
          <p:spPr>
            <a:xfrm>
              <a:off x="5560400" y="1796475"/>
              <a:ext cx="248175" cy="237450"/>
            </a:xfrm>
            <a:custGeom>
              <a:rect b="b" l="l" r="r" t="t"/>
              <a:pathLst>
                <a:path extrusionOk="0" h="9498" w="9927">
                  <a:moveTo>
                    <a:pt x="4815" y="1"/>
                  </a:moveTo>
                  <a:cubicBezTo>
                    <a:pt x="4228" y="1"/>
                    <a:pt x="3642" y="86"/>
                    <a:pt x="3086" y="255"/>
                  </a:cubicBezTo>
                  <a:cubicBezTo>
                    <a:pt x="967" y="903"/>
                    <a:pt x="0" y="2936"/>
                    <a:pt x="206" y="5066"/>
                  </a:cubicBezTo>
                  <a:cubicBezTo>
                    <a:pt x="251" y="5530"/>
                    <a:pt x="273" y="6929"/>
                    <a:pt x="631" y="7246"/>
                  </a:cubicBezTo>
                  <a:cubicBezTo>
                    <a:pt x="1264" y="7808"/>
                    <a:pt x="1898" y="8365"/>
                    <a:pt x="2533" y="8920"/>
                  </a:cubicBezTo>
                  <a:cubicBezTo>
                    <a:pt x="2851" y="9199"/>
                    <a:pt x="3211" y="9497"/>
                    <a:pt x="3632" y="9497"/>
                  </a:cubicBezTo>
                  <a:cubicBezTo>
                    <a:pt x="3641" y="9497"/>
                    <a:pt x="3649" y="9497"/>
                    <a:pt x="3658" y="9497"/>
                  </a:cubicBezTo>
                  <a:cubicBezTo>
                    <a:pt x="3982" y="9487"/>
                    <a:pt x="4288" y="9291"/>
                    <a:pt x="4470" y="9016"/>
                  </a:cubicBezTo>
                  <a:cubicBezTo>
                    <a:pt x="4649" y="8738"/>
                    <a:pt x="4716" y="8402"/>
                    <a:pt x="4701" y="8073"/>
                  </a:cubicBezTo>
                  <a:cubicBezTo>
                    <a:pt x="4649" y="7101"/>
                    <a:pt x="3810" y="6276"/>
                    <a:pt x="3277" y="5457"/>
                  </a:cubicBezTo>
                  <a:cubicBezTo>
                    <a:pt x="3471" y="4946"/>
                    <a:pt x="3883" y="4524"/>
                    <a:pt x="4254" y="4121"/>
                  </a:cubicBezTo>
                  <a:cubicBezTo>
                    <a:pt x="4482" y="4183"/>
                    <a:pt x="4708" y="4237"/>
                    <a:pt x="4939" y="4286"/>
                  </a:cubicBezTo>
                  <a:cubicBezTo>
                    <a:pt x="6203" y="4561"/>
                    <a:pt x="7534" y="4676"/>
                    <a:pt x="8832" y="4693"/>
                  </a:cubicBezTo>
                  <a:cubicBezTo>
                    <a:pt x="9028" y="4696"/>
                    <a:pt x="9227" y="4696"/>
                    <a:pt x="9426" y="4696"/>
                  </a:cubicBezTo>
                  <a:cubicBezTo>
                    <a:pt x="9433" y="4678"/>
                    <a:pt x="9441" y="4661"/>
                    <a:pt x="9446" y="4642"/>
                  </a:cubicBezTo>
                  <a:cubicBezTo>
                    <a:pt x="9927" y="3564"/>
                    <a:pt x="9404" y="2157"/>
                    <a:pt x="8528" y="1360"/>
                  </a:cubicBezTo>
                  <a:cubicBezTo>
                    <a:pt x="8255" y="1114"/>
                    <a:pt x="7958" y="901"/>
                    <a:pt x="7639" y="724"/>
                  </a:cubicBezTo>
                  <a:cubicBezTo>
                    <a:pt x="6787" y="241"/>
                    <a:pt x="5800" y="1"/>
                    <a:pt x="4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44"/>
            <p:cNvSpPr/>
            <p:nvPr/>
          </p:nvSpPr>
          <p:spPr>
            <a:xfrm>
              <a:off x="5563775" y="1853950"/>
              <a:ext cx="149000" cy="163525"/>
            </a:xfrm>
            <a:custGeom>
              <a:rect b="b" l="l" r="r" t="t"/>
              <a:pathLst>
                <a:path extrusionOk="0" h="6541" w="5960">
                  <a:moveTo>
                    <a:pt x="3505" y="0"/>
                  </a:moveTo>
                  <a:cubicBezTo>
                    <a:pt x="3273" y="0"/>
                    <a:pt x="3048" y="34"/>
                    <a:pt x="2845" y="101"/>
                  </a:cubicBezTo>
                  <a:cubicBezTo>
                    <a:pt x="815" y="101"/>
                    <a:pt x="0" y="3347"/>
                    <a:pt x="1628" y="4972"/>
                  </a:cubicBezTo>
                  <a:cubicBezTo>
                    <a:pt x="2381" y="5472"/>
                    <a:pt x="3289" y="6282"/>
                    <a:pt x="4352" y="6540"/>
                  </a:cubicBezTo>
                  <a:cubicBezTo>
                    <a:pt x="4409" y="6356"/>
                    <a:pt x="4431" y="6162"/>
                    <a:pt x="4423" y="5968"/>
                  </a:cubicBezTo>
                  <a:cubicBezTo>
                    <a:pt x="4374" y="5011"/>
                    <a:pt x="3545" y="4196"/>
                    <a:pt x="3019" y="3388"/>
                  </a:cubicBezTo>
                  <a:cubicBezTo>
                    <a:pt x="3211" y="2885"/>
                    <a:pt x="3618" y="2468"/>
                    <a:pt x="3984" y="2068"/>
                  </a:cubicBezTo>
                  <a:cubicBezTo>
                    <a:pt x="4207" y="2129"/>
                    <a:pt x="4431" y="2183"/>
                    <a:pt x="4659" y="2230"/>
                  </a:cubicBezTo>
                  <a:cubicBezTo>
                    <a:pt x="5003" y="2306"/>
                    <a:pt x="5354" y="2367"/>
                    <a:pt x="5705" y="2419"/>
                  </a:cubicBezTo>
                  <a:cubicBezTo>
                    <a:pt x="5960" y="808"/>
                    <a:pt x="4644" y="0"/>
                    <a:pt x="3505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44"/>
            <p:cNvSpPr/>
            <p:nvPr/>
          </p:nvSpPr>
          <p:spPr>
            <a:xfrm>
              <a:off x="5560400" y="1796550"/>
              <a:ext cx="193700" cy="237375"/>
            </a:xfrm>
            <a:custGeom>
              <a:rect b="b" l="l" r="r" t="t"/>
              <a:pathLst>
                <a:path extrusionOk="0" h="9495" w="7748">
                  <a:moveTo>
                    <a:pt x="4782" y="1"/>
                  </a:moveTo>
                  <a:cubicBezTo>
                    <a:pt x="4207" y="1"/>
                    <a:pt x="3635" y="87"/>
                    <a:pt x="3086" y="252"/>
                  </a:cubicBezTo>
                  <a:cubicBezTo>
                    <a:pt x="967" y="900"/>
                    <a:pt x="0" y="2933"/>
                    <a:pt x="204" y="5063"/>
                  </a:cubicBezTo>
                  <a:cubicBezTo>
                    <a:pt x="251" y="5527"/>
                    <a:pt x="270" y="6926"/>
                    <a:pt x="629" y="7243"/>
                  </a:cubicBezTo>
                  <a:cubicBezTo>
                    <a:pt x="1264" y="7803"/>
                    <a:pt x="1898" y="8360"/>
                    <a:pt x="2531" y="8917"/>
                  </a:cubicBezTo>
                  <a:cubicBezTo>
                    <a:pt x="2851" y="9196"/>
                    <a:pt x="3209" y="9494"/>
                    <a:pt x="3630" y="9494"/>
                  </a:cubicBezTo>
                  <a:cubicBezTo>
                    <a:pt x="3638" y="9494"/>
                    <a:pt x="3647" y="9494"/>
                    <a:pt x="3655" y="9494"/>
                  </a:cubicBezTo>
                  <a:cubicBezTo>
                    <a:pt x="3982" y="9484"/>
                    <a:pt x="4291" y="9283"/>
                    <a:pt x="4468" y="9013"/>
                  </a:cubicBezTo>
                  <a:cubicBezTo>
                    <a:pt x="4539" y="8900"/>
                    <a:pt x="4593" y="8777"/>
                    <a:pt x="4630" y="8650"/>
                  </a:cubicBezTo>
                  <a:cubicBezTo>
                    <a:pt x="3550" y="8387"/>
                    <a:pt x="2629" y="7567"/>
                    <a:pt x="1863" y="7059"/>
                  </a:cubicBezTo>
                  <a:cubicBezTo>
                    <a:pt x="216" y="5414"/>
                    <a:pt x="1041" y="2123"/>
                    <a:pt x="3100" y="2123"/>
                  </a:cubicBezTo>
                  <a:cubicBezTo>
                    <a:pt x="3306" y="2054"/>
                    <a:pt x="3533" y="2020"/>
                    <a:pt x="3769" y="2020"/>
                  </a:cubicBezTo>
                  <a:cubicBezTo>
                    <a:pt x="4922" y="2020"/>
                    <a:pt x="6256" y="2839"/>
                    <a:pt x="5999" y="4472"/>
                  </a:cubicBezTo>
                  <a:cubicBezTo>
                    <a:pt x="6576" y="4558"/>
                    <a:pt x="7163" y="4614"/>
                    <a:pt x="7747" y="4648"/>
                  </a:cubicBezTo>
                  <a:cubicBezTo>
                    <a:pt x="7411" y="2844"/>
                    <a:pt x="6429" y="1106"/>
                    <a:pt x="4875" y="2"/>
                  </a:cubicBezTo>
                  <a:cubicBezTo>
                    <a:pt x="4844" y="1"/>
                    <a:pt x="4813" y="1"/>
                    <a:pt x="4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44"/>
            <p:cNvSpPr/>
            <p:nvPr/>
          </p:nvSpPr>
          <p:spPr>
            <a:xfrm>
              <a:off x="5682275" y="1796525"/>
              <a:ext cx="103100" cy="117225"/>
            </a:xfrm>
            <a:custGeom>
              <a:rect b="b" l="l" r="r" t="t"/>
              <a:pathLst>
                <a:path extrusionOk="0" h="4689" w="4124">
                  <a:moveTo>
                    <a:pt x="0" y="0"/>
                  </a:moveTo>
                  <a:cubicBezTo>
                    <a:pt x="1554" y="1105"/>
                    <a:pt x="2533" y="2843"/>
                    <a:pt x="2872" y="4647"/>
                  </a:cubicBezTo>
                  <a:cubicBezTo>
                    <a:pt x="3235" y="4669"/>
                    <a:pt x="3596" y="4684"/>
                    <a:pt x="3957" y="4689"/>
                  </a:cubicBezTo>
                  <a:lnTo>
                    <a:pt x="4001" y="4689"/>
                  </a:lnTo>
                  <a:cubicBezTo>
                    <a:pt x="4124" y="3591"/>
                    <a:pt x="4070" y="2519"/>
                    <a:pt x="3581" y="1304"/>
                  </a:cubicBezTo>
                  <a:cubicBezTo>
                    <a:pt x="3331" y="1080"/>
                    <a:pt x="3056" y="884"/>
                    <a:pt x="2762" y="719"/>
                  </a:cubicBezTo>
                  <a:cubicBezTo>
                    <a:pt x="1927" y="248"/>
                    <a:pt x="965" y="10"/>
                    <a:pt x="0" y="0"/>
                  </a:cubicBezTo>
                  <a:close/>
                </a:path>
              </a:pathLst>
            </a:custGeom>
            <a:solidFill>
              <a:srgbClr val="172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44"/>
            <p:cNvSpPr/>
            <p:nvPr/>
          </p:nvSpPr>
          <p:spPr>
            <a:xfrm>
              <a:off x="5628575" y="1965625"/>
              <a:ext cx="187500" cy="71175"/>
            </a:xfrm>
            <a:custGeom>
              <a:rect b="b" l="l" r="r" t="t"/>
              <a:pathLst>
                <a:path extrusionOk="0" h="2847" w="7500">
                  <a:moveTo>
                    <a:pt x="348" y="1"/>
                  </a:moveTo>
                  <a:cubicBezTo>
                    <a:pt x="161" y="1"/>
                    <a:pt x="0" y="236"/>
                    <a:pt x="170" y="409"/>
                  </a:cubicBezTo>
                  <a:cubicBezTo>
                    <a:pt x="1595" y="1873"/>
                    <a:pt x="3765" y="2846"/>
                    <a:pt x="5824" y="2846"/>
                  </a:cubicBezTo>
                  <a:cubicBezTo>
                    <a:pt x="5830" y="2846"/>
                    <a:pt x="5835" y="2846"/>
                    <a:pt x="5840" y="2846"/>
                  </a:cubicBezTo>
                  <a:cubicBezTo>
                    <a:pt x="6392" y="2846"/>
                    <a:pt x="7013" y="2721"/>
                    <a:pt x="7273" y="2169"/>
                  </a:cubicBezTo>
                  <a:cubicBezTo>
                    <a:pt x="7499" y="1685"/>
                    <a:pt x="7278" y="1253"/>
                    <a:pt x="6812" y="1069"/>
                  </a:cubicBezTo>
                  <a:cubicBezTo>
                    <a:pt x="6795" y="1062"/>
                    <a:pt x="6778" y="1059"/>
                    <a:pt x="6763" y="1059"/>
                  </a:cubicBezTo>
                  <a:cubicBezTo>
                    <a:pt x="6639" y="1059"/>
                    <a:pt x="6568" y="1254"/>
                    <a:pt x="6677" y="1334"/>
                  </a:cubicBezTo>
                  <a:cubicBezTo>
                    <a:pt x="6846" y="1459"/>
                    <a:pt x="7011" y="1585"/>
                    <a:pt x="7011" y="1820"/>
                  </a:cubicBezTo>
                  <a:cubicBezTo>
                    <a:pt x="7008" y="1926"/>
                    <a:pt x="6976" y="2031"/>
                    <a:pt x="6915" y="2120"/>
                  </a:cubicBezTo>
                  <a:cubicBezTo>
                    <a:pt x="6844" y="2225"/>
                    <a:pt x="6741" y="2306"/>
                    <a:pt x="6623" y="2353"/>
                  </a:cubicBezTo>
                  <a:cubicBezTo>
                    <a:pt x="6427" y="2428"/>
                    <a:pt x="6206" y="2455"/>
                    <a:pt x="5979" y="2455"/>
                  </a:cubicBezTo>
                  <a:cubicBezTo>
                    <a:pt x="5661" y="2455"/>
                    <a:pt x="5333" y="2403"/>
                    <a:pt x="5052" y="2363"/>
                  </a:cubicBezTo>
                  <a:cubicBezTo>
                    <a:pt x="4512" y="2284"/>
                    <a:pt x="3982" y="2154"/>
                    <a:pt x="3466" y="1968"/>
                  </a:cubicBezTo>
                  <a:cubicBezTo>
                    <a:pt x="2330" y="1555"/>
                    <a:pt x="1397" y="878"/>
                    <a:pt x="511" y="68"/>
                  </a:cubicBezTo>
                  <a:cubicBezTo>
                    <a:pt x="459" y="21"/>
                    <a:pt x="403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44"/>
            <p:cNvSpPr/>
            <p:nvPr/>
          </p:nvSpPr>
          <p:spPr>
            <a:xfrm>
              <a:off x="5623100" y="2008650"/>
              <a:ext cx="187575" cy="71225"/>
            </a:xfrm>
            <a:custGeom>
              <a:rect b="b" l="l" r="r" t="t"/>
              <a:pathLst>
                <a:path extrusionOk="0" h="2849" w="7503">
                  <a:moveTo>
                    <a:pt x="349" y="0"/>
                  </a:moveTo>
                  <a:cubicBezTo>
                    <a:pt x="162" y="0"/>
                    <a:pt x="1" y="235"/>
                    <a:pt x="170" y="409"/>
                  </a:cubicBezTo>
                  <a:cubicBezTo>
                    <a:pt x="1598" y="1873"/>
                    <a:pt x="3765" y="2848"/>
                    <a:pt x="5825" y="2848"/>
                  </a:cubicBezTo>
                  <a:cubicBezTo>
                    <a:pt x="5830" y="2848"/>
                    <a:pt x="5835" y="2848"/>
                    <a:pt x="5840" y="2848"/>
                  </a:cubicBezTo>
                  <a:cubicBezTo>
                    <a:pt x="6393" y="2848"/>
                    <a:pt x="7016" y="2721"/>
                    <a:pt x="7274" y="2171"/>
                  </a:cubicBezTo>
                  <a:cubicBezTo>
                    <a:pt x="7502" y="1687"/>
                    <a:pt x="7281" y="1255"/>
                    <a:pt x="6815" y="1069"/>
                  </a:cubicBezTo>
                  <a:cubicBezTo>
                    <a:pt x="6798" y="1062"/>
                    <a:pt x="6781" y="1059"/>
                    <a:pt x="6765" y="1059"/>
                  </a:cubicBezTo>
                  <a:cubicBezTo>
                    <a:pt x="6640" y="1059"/>
                    <a:pt x="6571" y="1253"/>
                    <a:pt x="6680" y="1334"/>
                  </a:cubicBezTo>
                  <a:cubicBezTo>
                    <a:pt x="6849" y="1459"/>
                    <a:pt x="7014" y="1587"/>
                    <a:pt x="7014" y="1820"/>
                  </a:cubicBezTo>
                  <a:cubicBezTo>
                    <a:pt x="7011" y="1928"/>
                    <a:pt x="6977" y="2031"/>
                    <a:pt x="6918" y="2119"/>
                  </a:cubicBezTo>
                  <a:cubicBezTo>
                    <a:pt x="6844" y="2225"/>
                    <a:pt x="6744" y="2306"/>
                    <a:pt x="6624" y="2353"/>
                  </a:cubicBezTo>
                  <a:cubicBezTo>
                    <a:pt x="6427" y="2430"/>
                    <a:pt x="6205" y="2456"/>
                    <a:pt x="5977" y="2456"/>
                  </a:cubicBezTo>
                  <a:cubicBezTo>
                    <a:pt x="5661" y="2456"/>
                    <a:pt x="5335" y="2405"/>
                    <a:pt x="5055" y="2365"/>
                  </a:cubicBezTo>
                  <a:cubicBezTo>
                    <a:pt x="4515" y="2286"/>
                    <a:pt x="3982" y="2154"/>
                    <a:pt x="3469" y="1970"/>
                  </a:cubicBezTo>
                  <a:cubicBezTo>
                    <a:pt x="2333" y="1557"/>
                    <a:pt x="1398" y="877"/>
                    <a:pt x="511" y="67"/>
                  </a:cubicBezTo>
                  <a:cubicBezTo>
                    <a:pt x="460" y="20"/>
                    <a:pt x="40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44"/>
            <p:cNvSpPr/>
            <p:nvPr/>
          </p:nvSpPr>
          <p:spPr>
            <a:xfrm>
              <a:off x="5626725" y="1968125"/>
              <a:ext cx="12875" cy="53675"/>
            </a:xfrm>
            <a:custGeom>
              <a:rect b="b" l="l" r="r" t="t"/>
              <a:pathLst>
                <a:path extrusionOk="0" h="2147" w="515">
                  <a:moveTo>
                    <a:pt x="314" y="1"/>
                  </a:moveTo>
                  <a:cubicBezTo>
                    <a:pt x="212" y="1"/>
                    <a:pt x="106" y="66"/>
                    <a:pt x="99" y="196"/>
                  </a:cubicBezTo>
                  <a:cubicBezTo>
                    <a:pt x="64" y="785"/>
                    <a:pt x="30" y="1372"/>
                    <a:pt x="6" y="1958"/>
                  </a:cubicBezTo>
                  <a:cubicBezTo>
                    <a:pt x="1" y="2084"/>
                    <a:pt x="93" y="2146"/>
                    <a:pt x="189" y="2146"/>
                  </a:cubicBezTo>
                  <a:cubicBezTo>
                    <a:pt x="286" y="2146"/>
                    <a:pt x="387" y="2083"/>
                    <a:pt x="396" y="1958"/>
                  </a:cubicBezTo>
                  <a:cubicBezTo>
                    <a:pt x="440" y="1372"/>
                    <a:pt x="474" y="785"/>
                    <a:pt x="509" y="196"/>
                  </a:cubicBezTo>
                  <a:cubicBezTo>
                    <a:pt x="515" y="66"/>
                    <a:pt x="416" y="1"/>
                    <a:pt x="3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44"/>
            <p:cNvSpPr/>
            <p:nvPr/>
          </p:nvSpPr>
          <p:spPr>
            <a:xfrm>
              <a:off x="5676650" y="1894225"/>
              <a:ext cx="22000" cy="108200"/>
            </a:xfrm>
            <a:custGeom>
              <a:rect b="b" l="l" r="r" t="t"/>
              <a:pathLst>
                <a:path extrusionOk="0" h="4328" w="880">
                  <a:moveTo>
                    <a:pt x="685" y="0"/>
                  </a:moveTo>
                  <a:cubicBezTo>
                    <a:pt x="588" y="0"/>
                    <a:pt x="488" y="61"/>
                    <a:pt x="485" y="184"/>
                  </a:cubicBezTo>
                  <a:cubicBezTo>
                    <a:pt x="468" y="1564"/>
                    <a:pt x="48" y="2897"/>
                    <a:pt x="2" y="4256"/>
                  </a:cubicBezTo>
                  <a:cubicBezTo>
                    <a:pt x="0" y="4299"/>
                    <a:pt x="40" y="4328"/>
                    <a:pt x="77" y="4328"/>
                  </a:cubicBezTo>
                  <a:cubicBezTo>
                    <a:pt x="99" y="4328"/>
                    <a:pt x="121" y="4317"/>
                    <a:pt x="132" y="4293"/>
                  </a:cubicBezTo>
                  <a:cubicBezTo>
                    <a:pt x="728" y="3078"/>
                    <a:pt x="755" y="1512"/>
                    <a:pt x="868" y="184"/>
                  </a:cubicBezTo>
                  <a:cubicBezTo>
                    <a:pt x="879" y="62"/>
                    <a:pt x="784" y="0"/>
                    <a:pt x="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44"/>
            <p:cNvSpPr/>
            <p:nvPr/>
          </p:nvSpPr>
          <p:spPr>
            <a:xfrm>
              <a:off x="5659200" y="1892525"/>
              <a:ext cx="154750" cy="23200"/>
            </a:xfrm>
            <a:custGeom>
              <a:rect b="b" l="l" r="r" t="t"/>
              <a:pathLst>
                <a:path extrusionOk="0" h="928" w="6190">
                  <a:moveTo>
                    <a:pt x="1979" y="1"/>
                  </a:moveTo>
                  <a:cubicBezTo>
                    <a:pt x="1373" y="1"/>
                    <a:pt x="772" y="46"/>
                    <a:pt x="189" y="154"/>
                  </a:cubicBezTo>
                  <a:cubicBezTo>
                    <a:pt x="0" y="191"/>
                    <a:pt x="62" y="458"/>
                    <a:pt x="231" y="471"/>
                  </a:cubicBezTo>
                  <a:cubicBezTo>
                    <a:pt x="2106" y="608"/>
                    <a:pt x="3913" y="561"/>
                    <a:pt x="5778" y="922"/>
                  </a:cubicBezTo>
                  <a:cubicBezTo>
                    <a:pt x="5796" y="926"/>
                    <a:pt x="5814" y="928"/>
                    <a:pt x="5831" y="928"/>
                  </a:cubicBezTo>
                  <a:cubicBezTo>
                    <a:pt x="6094" y="928"/>
                    <a:pt x="6190" y="516"/>
                    <a:pt x="5906" y="461"/>
                  </a:cubicBezTo>
                  <a:cubicBezTo>
                    <a:pt x="4649" y="215"/>
                    <a:pt x="3300" y="1"/>
                    <a:pt x="19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44"/>
            <p:cNvSpPr/>
            <p:nvPr/>
          </p:nvSpPr>
          <p:spPr>
            <a:xfrm>
              <a:off x="5633150" y="1893950"/>
              <a:ext cx="35875" cy="42475"/>
            </a:xfrm>
            <a:custGeom>
              <a:rect b="b" l="l" r="r" t="t"/>
              <a:pathLst>
                <a:path extrusionOk="0" h="1699" w="1435">
                  <a:moveTo>
                    <a:pt x="1200" y="0"/>
                  </a:moveTo>
                  <a:cubicBezTo>
                    <a:pt x="1159" y="0"/>
                    <a:pt x="1118" y="17"/>
                    <a:pt x="1081" y="58"/>
                  </a:cubicBezTo>
                  <a:cubicBezTo>
                    <a:pt x="721" y="465"/>
                    <a:pt x="426" y="941"/>
                    <a:pt x="112" y="1383"/>
                  </a:cubicBezTo>
                  <a:cubicBezTo>
                    <a:pt x="0" y="1543"/>
                    <a:pt x="151" y="1698"/>
                    <a:pt x="305" y="1698"/>
                  </a:cubicBezTo>
                  <a:cubicBezTo>
                    <a:pt x="371" y="1698"/>
                    <a:pt x="438" y="1670"/>
                    <a:pt x="485" y="1602"/>
                  </a:cubicBezTo>
                  <a:cubicBezTo>
                    <a:pt x="782" y="1167"/>
                    <a:pt x="1118" y="740"/>
                    <a:pt x="1366" y="276"/>
                  </a:cubicBezTo>
                  <a:cubicBezTo>
                    <a:pt x="1434" y="148"/>
                    <a:pt x="1321" y="0"/>
                    <a:pt x="1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44"/>
            <p:cNvSpPr/>
            <p:nvPr/>
          </p:nvSpPr>
          <p:spPr>
            <a:xfrm>
              <a:off x="5640300" y="1931325"/>
              <a:ext cx="45800" cy="48575"/>
            </a:xfrm>
            <a:custGeom>
              <a:rect b="b" l="l" r="r" t="t"/>
              <a:pathLst>
                <a:path extrusionOk="0" h="1943" w="1832">
                  <a:moveTo>
                    <a:pt x="48" y="1"/>
                  </a:moveTo>
                  <a:cubicBezTo>
                    <a:pt x="25" y="1"/>
                    <a:pt x="0" y="13"/>
                    <a:pt x="3" y="40"/>
                  </a:cubicBezTo>
                  <a:cubicBezTo>
                    <a:pt x="20" y="229"/>
                    <a:pt x="98" y="298"/>
                    <a:pt x="226" y="445"/>
                  </a:cubicBezTo>
                  <a:cubicBezTo>
                    <a:pt x="405" y="657"/>
                    <a:pt x="594" y="863"/>
                    <a:pt x="778" y="1069"/>
                  </a:cubicBezTo>
                  <a:cubicBezTo>
                    <a:pt x="962" y="1275"/>
                    <a:pt x="1151" y="1479"/>
                    <a:pt x="1338" y="1683"/>
                  </a:cubicBezTo>
                  <a:cubicBezTo>
                    <a:pt x="1480" y="1837"/>
                    <a:pt x="1532" y="1933"/>
                    <a:pt x="1745" y="1943"/>
                  </a:cubicBezTo>
                  <a:cubicBezTo>
                    <a:pt x="1787" y="1943"/>
                    <a:pt x="1822" y="1908"/>
                    <a:pt x="1824" y="1864"/>
                  </a:cubicBezTo>
                  <a:cubicBezTo>
                    <a:pt x="1831" y="1656"/>
                    <a:pt x="1728" y="1589"/>
                    <a:pt x="1583" y="1440"/>
                  </a:cubicBezTo>
                  <a:cubicBezTo>
                    <a:pt x="1409" y="1256"/>
                    <a:pt x="1235" y="1071"/>
                    <a:pt x="1058" y="887"/>
                  </a:cubicBezTo>
                  <a:cubicBezTo>
                    <a:pt x="881" y="703"/>
                    <a:pt x="705" y="522"/>
                    <a:pt x="525" y="342"/>
                  </a:cubicBezTo>
                  <a:cubicBezTo>
                    <a:pt x="373" y="188"/>
                    <a:pt x="270" y="38"/>
                    <a:pt x="54" y="1"/>
                  </a:cubicBezTo>
                  <a:cubicBezTo>
                    <a:pt x="52" y="1"/>
                    <a:pt x="50" y="1"/>
                    <a:pt x="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44"/>
            <p:cNvSpPr/>
            <p:nvPr/>
          </p:nvSpPr>
          <p:spPr>
            <a:xfrm>
              <a:off x="4673275" y="1847150"/>
              <a:ext cx="209650" cy="182225"/>
            </a:xfrm>
            <a:custGeom>
              <a:rect b="b" l="l" r="r" t="t"/>
              <a:pathLst>
                <a:path extrusionOk="0" h="7289" w="8386">
                  <a:moveTo>
                    <a:pt x="6694" y="0"/>
                  </a:moveTo>
                  <a:cubicBezTo>
                    <a:pt x="6694" y="0"/>
                    <a:pt x="5759" y="199"/>
                    <a:pt x="4515" y="1456"/>
                  </a:cubicBezTo>
                  <a:cubicBezTo>
                    <a:pt x="4515" y="1456"/>
                    <a:pt x="3872" y="496"/>
                    <a:pt x="2978" y="496"/>
                  </a:cubicBezTo>
                  <a:cubicBezTo>
                    <a:pt x="2850" y="496"/>
                    <a:pt x="2717" y="515"/>
                    <a:pt x="2580" y="560"/>
                  </a:cubicBezTo>
                  <a:cubicBezTo>
                    <a:pt x="1486" y="918"/>
                    <a:pt x="241" y="1056"/>
                    <a:pt x="143" y="1709"/>
                  </a:cubicBezTo>
                  <a:cubicBezTo>
                    <a:pt x="76" y="2155"/>
                    <a:pt x="337" y="2232"/>
                    <a:pt x="643" y="2232"/>
                  </a:cubicBezTo>
                  <a:cubicBezTo>
                    <a:pt x="785" y="2232"/>
                    <a:pt x="936" y="2216"/>
                    <a:pt x="1068" y="2212"/>
                  </a:cubicBezTo>
                  <a:cubicBezTo>
                    <a:pt x="1348" y="2204"/>
                    <a:pt x="1901" y="2062"/>
                    <a:pt x="2216" y="2062"/>
                  </a:cubicBezTo>
                  <a:cubicBezTo>
                    <a:pt x="2371" y="2062"/>
                    <a:pt x="2468" y="2096"/>
                    <a:pt x="2448" y="2197"/>
                  </a:cubicBezTo>
                  <a:cubicBezTo>
                    <a:pt x="2389" y="2507"/>
                    <a:pt x="504" y="2804"/>
                    <a:pt x="295" y="3211"/>
                  </a:cubicBezTo>
                  <a:cubicBezTo>
                    <a:pt x="87" y="3616"/>
                    <a:pt x="1" y="4048"/>
                    <a:pt x="543" y="4060"/>
                  </a:cubicBezTo>
                  <a:cubicBezTo>
                    <a:pt x="548" y="4061"/>
                    <a:pt x="553" y="4061"/>
                    <a:pt x="558" y="4061"/>
                  </a:cubicBezTo>
                  <a:cubicBezTo>
                    <a:pt x="1072" y="4061"/>
                    <a:pt x="2159" y="3495"/>
                    <a:pt x="2513" y="3495"/>
                  </a:cubicBezTo>
                  <a:cubicBezTo>
                    <a:pt x="2536" y="3495"/>
                    <a:pt x="2557" y="3498"/>
                    <a:pt x="2573" y="3503"/>
                  </a:cubicBezTo>
                  <a:cubicBezTo>
                    <a:pt x="2846" y="3589"/>
                    <a:pt x="2561" y="3886"/>
                    <a:pt x="2229" y="3947"/>
                  </a:cubicBezTo>
                  <a:cubicBezTo>
                    <a:pt x="1898" y="4009"/>
                    <a:pt x="246" y="4578"/>
                    <a:pt x="347" y="5045"/>
                  </a:cubicBezTo>
                  <a:cubicBezTo>
                    <a:pt x="434" y="5462"/>
                    <a:pt x="572" y="5761"/>
                    <a:pt x="974" y="5761"/>
                  </a:cubicBezTo>
                  <a:cubicBezTo>
                    <a:pt x="1023" y="5761"/>
                    <a:pt x="1077" y="5756"/>
                    <a:pt x="1135" y="5747"/>
                  </a:cubicBezTo>
                  <a:cubicBezTo>
                    <a:pt x="1634" y="5664"/>
                    <a:pt x="2721" y="5047"/>
                    <a:pt x="3073" y="5047"/>
                  </a:cubicBezTo>
                  <a:cubicBezTo>
                    <a:pt x="3095" y="5047"/>
                    <a:pt x="3114" y="5050"/>
                    <a:pt x="3130" y="5055"/>
                  </a:cubicBezTo>
                  <a:cubicBezTo>
                    <a:pt x="3400" y="5140"/>
                    <a:pt x="2836" y="5413"/>
                    <a:pt x="2404" y="5646"/>
                  </a:cubicBezTo>
                  <a:cubicBezTo>
                    <a:pt x="1974" y="5882"/>
                    <a:pt x="914" y="6375"/>
                    <a:pt x="1051" y="6819"/>
                  </a:cubicBezTo>
                  <a:cubicBezTo>
                    <a:pt x="1132" y="7085"/>
                    <a:pt x="1365" y="7288"/>
                    <a:pt x="1735" y="7288"/>
                  </a:cubicBezTo>
                  <a:cubicBezTo>
                    <a:pt x="1981" y="7288"/>
                    <a:pt x="2288" y="7198"/>
                    <a:pt x="2652" y="6977"/>
                  </a:cubicBezTo>
                  <a:cubicBezTo>
                    <a:pt x="3562" y="6422"/>
                    <a:pt x="4755" y="5730"/>
                    <a:pt x="4755" y="5730"/>
                  </a:cubicBezTo>
                  <a:cubicBezTo>
                    <a:pt x="4755" y="5730"/>
                    <a:pt x="4979" y="5901"/>
                    <a:pt x="5028" y="6135"/>
                  </a:cubicBezTo>
                  <a:cubicBezTo>
                    <a:pt x="5035" y="6168"/>
                    <a:pt x="5054" y="6183"/>
                    <a:pt x="5083" y="6183"/>
                  </a:cubicBezTo>
                  <a:cubicBezTo>
                    <a:pt x="5258" y="6183"/>
                    <a:pt x="5780" y="5617"/>
                    <a:pt x="5938" y="5099"/>
                  </a:cubicBezTo>
                  <a:cubicBezTo>
                    <a:pt x="6123" y="4495"/>
                    <a:pt x="5813" y="3795"/>
                    <a:pt x="5936" y="3658"/>
                  </a:cubicBezTo>
                  <a:cubicBezTo>
                    <a:pt x="6059" y="3520"/>
                    <a:pt x="8153" y="3140"/>
                    <a:pt x="8386" y="3088"/>
                  </a:cubicBezTo>
                  <a:cubicBezTo>
                    <a:pt x="8386" y="3088"/>
                    <a:pt x="7988" y="899"/>
                    <a:pt x="6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Google Shape;3566;p345"/>
          <p:cNvSpPr txBox="1"/>
          <p:nvPr>
            <p:ph idx="4294967295" type="title"/>
          </p:nvPr>
        </p:nvSpPr>
        <p:spPr>
          <a:xfrm>
            <a:off x="4003625" y="719725"/>
            <a:ext cx="4078800" cy="7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DID YOU KNOW?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3567" name="Google Shape;3567;p345"/>
          <p:cNvSpPr txBox="1"/>
          <p:nvPr>
            <p:ph idx="4294967295" type="subTitle"/>
          </p:nvPr>
        </p:nvSpPr>
        <p:spPr>
          <a:xfrm>
            <a:off x="3747225" y="1645000"/>
            <a:ext cx="4940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- Google's touching story showcased tech's positive impact. Using AI, it spotlighted a visually impaired user and was directed by a blind filmmaker for emotive effect.</a:t>
            </a:r>
            <a:br>
              <a:rPr b="1" lang="en">
                <a:latin typeface="Nunito Sans"/>
                <a:ea typeface="Nunito Sans"/>
                <a:cs typeface="Nunito Sans"/>
                <a:sym typeface="Nunito Sans"/>
              </a:rPr>
            </a:br>
            <a:br>
              <a:rPr b="1" lang="en"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- Dove's ad highlighted the 45% dropout rate among girls in youth sports. This marks their Super Bowl return after 18 years.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568" name="Google Shape;3568;p345"/>
          <p:cNvGrpSpPr/>
          <p:nvPr/>
        </p:nvGrpSpPr>
        <p:grpSpPr>
          <a:xfrm>
            <a:off x="944151" y="768653"/>
            <a:ext cx="2175802" cy="3500815"/>
            <a:chOff x="3979575" y="2176725"/>
            <a:chExt cx="1871175" cy="3293025"/>
          </a:xfrm>
        </p:grpSpPr>
        <p:sp>
          <p:nvSpPr>
            <p:cNvPr id="3569" name="Google Shape;3569;p345"/>
            <p:cNvSpPr/>
            <p:nvPr/>
          </p:nvSpPr>
          <p:spPr>
            <a:xfrm>
              <a:off x="4025150" y="3638175"/>
              <a:ext cx="372800" cy="261350"/>
            </a:xfrm>
            <a:custGeom>
              <a:rect b="b" l="l" r="r" t="t"/>
              <a:pathLst>
                <a:path extrusionOk="0" h="10454" w="14912">
                  <a:moveTo>
                    <a:pt x="14912" y="0"/>
                  </a:moveTo>
                  <a:lnTo>
                    <a:pt x="4425" y="1401"/>
                  </a:lnTo>
                  <a:cubicBezTo>
                    <a:pt x="4425" y="1401"/>
                    <a:pt x="746" y="5080"/>
                    <a:pt x="111" y="6135"/>
                  </a:cubicBezTo>
                  <a:cubicBezTo>
                    <a:pt x="1" y="6320"/>
                    <a:pt x="43" y="6396"/>
                    <a:pt x="189" y="6396"/>
                  </a:cubicBezTo>
                  <a:cubicBezTo>
                    <a:pt x="885" y="6396"/>
                    <a:pt x="3930" y="4660"/>
                    <a:pt x="3930" y="4660"/>
                  </a:cubicBezTo>
                  <a:lnTo>
                    <a:pt x="3930" y="4660"/>
                  </a:lnTo>
                  <a:cubicBezTo>
                    <a:pt x="3930" y="4660"/>
                    <a:pt x="886" y="8545"/>
                    <a:pt x="1026" y="9180"/>
                  </a:cubicBezTo>
                  <a:cubicBezTo>
                    <a:pt x="1037" y="9229"/>
                    <a:pt x="1070" y="9252"/>
                    <a:pt x="1121" y="9252"/>
                  </a:cubicBezTo>
                  <a:cubicBezTo>
                    <a:pt x="1730" y="9252"/>
                    <a:pt x="4920" y="6070"/>
                    <a:pt x="4920" y="6070"/>
                  </a:cubicBezTo>
                  <a:lnTo>
                    <a:pt x="4920" y="6070"/>
                  </a:lnTo>
                  <a:cubicBezTo>
                    <a:pt x="2865" y="10263"/>
                    <a:pt x="3538" y="10216"/>
                    <a:pt x="3781" y="10235"/>
                  </a:cubicBezTo>
                  <a:cubicBezTo>
                    <a:pt x="3786" y="10235"/>
                    <a:pt x="3791" y="10235"/>
                    <a:pt x="3796" y="10235"/>
                  </a:cubicBezTo>
                  <a:cubicBezTo>
                    <a:pt x="4595" y="10235"/>
                    <a:pt x="6899" y="6631"/>
                    <a:pt x="6900" y="6630"/>
                  </a:cubicBezTo>
                  <a:lnTo>
                    <a:pt x="6900" y="6630"/>
                  </a:lnTo>
                  <a:cubicBezTo>
                    <a:pt x="6900" y="6630"/>
                    <a:pt x="6825" y="7340"/>
                    <a:pt x="5910" y="9460"/>
                  </a:cubicBezTo>
                  <a:cubicBezTo>
                    <a:pt x="5617" y="10130"/>
                    <a:pt x="5644" y="10454"/>
                    <a:pt x="5876" y="10454"/>
                  </a:cubicBezTo>
                  <a:cubicBezTo>
                    <a:pt x="6377" y="10454"/>
                    <a:pt x="7836" y="8939"/>
                    <a:pt x="9094" y="6135"/>
                  </a:cubicBezTo>
                  <a:cubicBezTo>
                    <a:pt x="10439" y="3128"/>
                    <a:pt x="14912" y="0"/>
                    <a:pt x="14912" y="0"/>
                  </a:cubicBezTo>
                  <a:close/>
                </a:path>
              </a:pathLst>
            </a:custGeom>
            <a:solidFill>
              <a:srgbClr val="E8C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45"/>
            <p:cNvSpPr/>
            <p:nvPr/>
          </p:nvSpPr>
          <p:spPr>
            <a:xfrm>
              <a:off x="4701200" y="4097850"/>
              <a:ext cx="1102150" cy="321250"/>
            </a:xfrm>
            <a:custGeom>
              <a:rect b="b" l="l" r="r" t="t"/>
              <a:pathLst>
                <a:path extrusionOk="0" h="12850" w="44086">
                  <a:moveTo>
                    <a:pt x="887" y="0"/>
                  </a:moveTo>
                  <a:lnTo>
                    <a:pt x="0" y="6546"/>
                  </a:lnTo>
                  <a:cubicBezTo>
                    <a:pt x="0" y="6546"/>
                    <a:pt x="426" y="7391"/>
                    <a:pt x="2348" y="7391"/>
                  </a:cubicBezTo>
                  <a:cubicBezTo>
                    <a:pt x="2631" y="7391"/>
                    <a:pt x="2946" y="7372"/>
                    <a:pt x="3296" y="7331"/>
                  </a:cubicBezTo>
                  <a:cubicBezTo>
                    <a:pt x="4054" y="7240"/>
                    <a:pt x="6162" y="7175"/>
                    <a:pt x="8892" y="7175"/>
                  </a:cubicBezTo>
                  <a:cubicBezTo>
                    <a:pt x="16055" y="7175"/>
                    <a:pt x="27494" y="7625"/>
                    <a:pt x="30022" y="9254"/>
                  </a:cubicBezTo>
                  <a:cubicBezTo>
                    <a:pt x="32544" y="10879"/>
                    <a:pt x="34545" y="12850"/>
                    <a:pt x="36341" y="12850"/>
                  </a:cubicBezTo>
                  <a:cubicBezTo>
                    <a:pt x="37032" y="12850"/>
                    <a:pt x="37694" y="12557"/>
                    <a:pt x="38343" y="11841"/>
                  </a:cubicBezTo>
                  <a:cubicBezTo>
                    <a:pt x="40677" y="9254"/>
                    <a:pt x="44086" y="4324"/>
                    <a:pt x="38931" y="4286"/>
                  </a:cubicBezTo>
                  <a:cubicBezTo>
                    <a:pt x="33767" y="4258"/>
                    <a:pt x="887" y="0"/>
                    <a:pt x="887" y="0"/>
                  </a:cubicBezTo>
                  <a:close/>
                </a:path>
              </a:pathLst>
            </a:custGeom>
            <a:solidFill>
              <a:srgbClr val="94A7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45"/>
            <p:cNvSpPr/>
            <p:nvPr/>
          </p:nvSpPr>
          <p:spPr>
            <a:xfrm>
              <a:off x="5310975" y="2737250"/>
              <a:ext cx="36675" cy="42050"/>
            </a:xfrm>
            <a:custGeom>
              <a:rect b="b" l="l" r="r" t="t"/>
              <a:pathLst>
                <a:path extrusionOk="0" h="1682" w="1467">
                  <a:moveTo>
                    <a:pt x="925" y="1"/>
                  </a:moveTo>
                  <a:cubicBezTo>
                    <a:pt x="858" y="1"/>
                    <a:pt x="448" y="24"/>
                    <a:pt x="234" y="589"/>
                  </a:cubicBezTo>
                  <a:cubicBezTo>
                    <a:pt x="0" y="1215"/>
                    <a:pt x="1467" y="1682"/>
                    <a:pt x="1467" y="1682"/>
                  </a:cubicBezTo>
                  <a:lnTo>
                    <a:pt x="934" y="1"/>
                  </a:lnTo>
                  <a:cubicBezTo>
                    <a:pt x="934" y="1"/>
                    <a:pt x="931" y="1"/>
                    <a:pt x="925" y="1"/>
                  </a:cubicBez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45"/>
            <p:cNvSpPr/>
            <p:nvPr/>
          </p:nvSpPr>
          <p:spPr>
            <a:xfrm>
              <a:off x="4857225" y="2719975"/>
              <a:ext cx="53175" cy="30975"/>
            </a:xfrm>
            <a:custGeom>
              <a:rect b="b" l="l" r="r" t="t"/>
              <a:pathLst>
                <a:path extrusionOk="0" h="1239" w="2127">
                  <a:moveTo>
                    <a:pt x="781" y="1"/>
                  </a:moveTo>
                  <a:cubicBezTo>
                    <a:pt x="436" y="253"/>
                    <a:pt x="174" y="608"/>
                    <a:pt x="44" y="1028"/>
                  </a:cubicBezTo>
                  <a:cubicBezTo>
                    <a:pt x="1" y="1180"/>
                    <a:pt x="88" y="1239"/>
                    <a:pt x="247" y="1239"/>
                  </a:cubicBezTo>
                  <a:cubicBezTo>
                    <a:pt x="780" y="1239"/>
                    <a:pt x="2126" y="580"/>
                    <a:pt x="2126" y="580"/>
                  </a:cubicBezTo>
                  <a:lnTo>
                    <a:pt x="781" y="1"/>
                  </a:ln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45"/>
            <p:cNvSpPr/>
            <p:nvPr/>
          </p:nvSpPr>
          <p:spPr>
            <a:xfrm>
              <a:off x="4626950" y="3716375"/>
              <a:ext cx="1175000" cy="1698500"/>
            </a:xfrm>
            <a:custGeom>
              <a:rect b="b" l="l" r="r" t="t"/>
              <a:pathLst>
                <a:path extrusionOk="0" h="67940" w="47000">
                  <a:moveTo>
                    <a:pt x="6743" y="0"/>
                  </a:moveTo>
                  <a:cubicBezTo>
                    <a:pt x="6743" y="1"/>
                    <a:pt x="21721" y="23495"/>
                    <a:pt x="26232" y="31181"/>
                  </a:cubicBezTo>
                  <a:cubicBezTo>
                    <a:pt x="30751" y="38866"/>
                    <a:pt x="20806" y="40211"/>
                    <a:pt x="13354" y="42013"/>
                  </a:cubicBezTo>
                  <a:cubicBezTo>
                    <a:pt x="8788" y="43124"/>
                    <a:pt x="4642" y="44310"/>
                    <a:pt x="2120" y="45067"/>
                  </a:cubicBezTo>
                  <a:cubicBezTo>
                    <a:pt x="738" y="45478"/>
                    <a:pt x="1" y="46990"/>
                    <a:pt x="533" y="48335"/>
                  </a:cubicBezTo>
                  <a:cubicBezTo>
                    <a:pt x="2787" y="54104"/>
                    <a:pt x="8399" y="67940"/>
                    <a:pt x="10405" y="67940"/>
                  </a:cubicBezTo>
                  <a:cubicBezTo>
                    <a:pt x="10642" y="67940"/>
                    <a:pt x="10830" y="67745"/>
                    <a:pt x="10954" y="67320"/>
                  </a:cubicBezTo>
                  <a:cubicBezTo>
                    <a:pt x="12402" y="62352"/>
                    <a:pt x="9507" y="57374"/>
                    <a:pt x="10954" y="55796"/>
                  </a:cubicBezTo>
                  <a:cubicBezTo>
                    <a:pt x="12402" y="54218"/>
                    <a:pt x="47000" y="52873"/>
                    <a:pt x="45197" y="40678"/>
                  </a:cubicBezTo>
                  <a:cubicBezTo>
                    <a:pt x="43395" y="28482"/>
                    <a:pt x="26241" y="9283"/>
                    <a:pt x="26241" y="9283"/>
                  </a:cubicBezTo>
                  <a:lnTo>
                    <a:pt x="25111" y="2727"/>
                  </a:lnTo>
                  <a:lnTo>
                    <a:pt x="6743" y="0"/>
                  </a:lnTo>
                  <a:close/>
                </a:path>
              </a:pathLst>
            </a:custGeom>
            <a:solidFill>
              <a:srgbClr val="E8C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45"/>
            <p:cNvSpPr/>
            <p:nvPr/>
          </p:nvSpPr>
          <p:spPr>
            <a:xfrm>
              <a:off x="3979575" y="2720175"/>
              <a:ext cx="1030025" cy="1018675"/>
            </a:xfrm>
            <a:custGeom>
              <a:rect b="b" l="l" r="r" t="t"/>
              <a:pathLst>
                <a:path extrusionOk="0" h="40747" w="41201">
                  <a:moveTo>
                    <a:pt x="41043" y="0"/>
                  </a:moveTo>
                  <a:cubicBezTo>
                    <a:pt x="39744" y="0"/>
                    <a:pt x="30728" y="297"/>
                    <a:pt x="25503" y="8351"/>
                  </a:cubicBezTo>
                  <a:cubicBezTo>
                    <a:pt x="19854" y="17044"/>
                    <a:pt x="15549" y="29352"/>
                    <a:pt x="12047" y="31491"/>
                  </a:cubicBezTo>
                  <a:cubicBezTo>
                    <a:pt x="8545" y="33638"/>
                    <a:pt x="6743" y="34432"/>
                    <a:pt x="4147" y="36347"/>
                  </a:cubicBezTo>
                  <a:cubicBezTo>
                    <a:pt x="1900" y="37998"/>
                    <a:pt x="0" y="40746"/>
                    <a:pt x="892" y="40746"/>
                  </a:cubicBezTo>
                  <a:cubicBezTo>
                    <a:pt x="1034" y="40746"/>
                    <a:pt x="1247" y="40676"/>
                    <a:pt x="1542" y="40521"/>
                  </a:cubicBezTo>
                  <a:cubicBezTo>
                    <a:pt x="3554" y="39471"/>
                    <a:pt x="4574" y="38708"/>
                    <a:pt x="5993" y="38708"/>
                  </a:cubicBezTo>
                  <a:cubicBezTo>
                    <a:pt x="6088" y="38708"/>
                    <a:pt x="6186" y="38711"/>
                    <a:pt x="6285" y="38718"/>
                  </a:cubicBezTo>
                  <a:cubicBezTo>
                    <a:pt x="6951" y="38765"/>
                    <a:pt x="8272" y="39053"/>
                    <a:pt x="9906" y="39053"/>
                  </a:cubicBezTo>
                  <a:cubicBezTo>
                    <a:pt x="12166" y="39053"/>
                    <a:pt x="15026" y="38503"/>
                    <a:pt x="17585" y="36010"/>
                  </a:cubicBezTo>
                  <a:cubicBezTo>
                    <a:pt x="21992" y="31724"/>
                    <a:pt x="29220" y="19752"/>
                    <a:pt x="31368" y="16708"/>
                  </a:cubicBezTo>
                  <a:cubicBezTo>
                    <a:pt x="33516" y="13655"/>
                    <a:pt x="38595" y="11068"/>
                    <a:pt x="38595" y="11068"/>
                  </a:cubicBezTo>
                  <a:lnTo>
                    <a:pt x="41201" y="2"/>
                  </a:lnTo>
                  <a:cubicBezTo>
                    <a:pt x="41201" y="2"/>
                    <a:pt x="41146" y="0"/>
                    <a:pt x="41043" y="0"/>
                  </a:cubicBezTo>
                  <a:close/>
                </a:path>
              </a:pathLst>
            </a:custGeom>
            <a:solidFill>
              <a:srgbClr val="F1D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45"/>
            <p:cNvSpPr/>
            <p:nvPr/>
          </p:nvSpPr>
          <p:spPr>
            <a:xfrm>
              <a:off x="4901725" y="2247950"/>
              <a:ext cx="540700" cy="945275"/>
            </a:xfrm>
            <a:custGeom>
              <a:rect b="b" l="l" r="r" t="t"/>
              <a:pathLst>
                <a:path extrusionOk="0" h="37811" w="21628">
                  <a:moveTo>
                    <a:pt x="11345" y="0"/>
                  </a:moveTo>
                  <a:cubicBezTo>
                    <a:pt x="9164" y="0"/>
                    <a:pt x="6841" y="1038"/>
                    <a:pt x="5688" y="1858"/>
                  </a:cubicBezTo>
                  <a:cubicBezTo>
                    <a:pt x="3596" y="3352"/>
                    <a:pt x="4193" y="6453"/>
                    <a:pt x="4595" y="10571"/>
                  </a:cubicBezTo>
                  <a:cubicBezTo>
                    <a:pt x="4987" y="14689"/>
                    <a:pt x="7228" y="15819"/>
                    <a:pt x="7228" y="15819"/>
                  </a:cubicBezTo>
                  <a:cubicBezTo>
                    <a:pt x="7079" y="17985"/>
                    <a:pt x="2979" y="18947"/>
                    <a:pt x="2979" y="18947"/>
                  </a:cubicBezTo>
                  <a:lnTo>
                    <a:pt x="1" y="27211"/>
                  </a:lnTo>
                  <a:lnTo>
                    <a:pt x="11309" y="37810"/>
                  </a:lnTo>
                  <a:lnTo>
                    <a:pt x="20236" y="30368"/>
                  </a:lnTo>
                  <a:cubicBezTo>
                    <a:pt x="20236" y="30368"/>
                    <a:pt x="21628" y="21655"/>
                    <a:pt x="18014" y="20376"/>
                  </a:cubicBezTo>
                  <a:cubicBezTo>
                    <a:pt x="14400" y="19097"/>
                    <a:pt x="14260" y="15156"/>
                    <a:pt x="14260" y="15156"/>
                  </a:cubicBezTo>
                  <a:cubicBezTo>
                    <a:pt x="14260" y="15156"/>
                    <a:pt x="19041" y="13148"/>
                    <a:pt x="19396" y="10468"/>
                  </a:cubicBezTo>
                  <a:cubicBezTo>
                    <a:pt x="19627" y="8683"/>
                    <a:pt x="18415" y="8387"/>
                    <a:pt x="17586" y="8387"/>
                  </a:cubicBezTo>
                  <a:cubicBezTo>
                    <a:pt x="17174" y="8387"/>
                    <a:pt x="16856" y="8460"/>
                    <a:pt x="16856" y="8460"/>
                  </a:cubicBezTo>
                  <a:cubicBezTo>
                    <a:pt x="16856" y="8460"/>
                    <a:pt x="17650" y="7433"/>
                    <a:pt x="15707" y="2792"/>
                  </a:cubicBezTo>
                  <a:cubicBezTo>
                    <a:pt x="14832" y="700"/>
                    <a:pt x="13136" y="0"/>
                    <a:pt x="11345" y="0"/>
                  </a:cubicBezTo>
                  <a:close/>
                </a:path>
              </a:pathLst>
            </a:custGeom>
            <a:solidFill>
              <a:srgbClr val="F1D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45"/>
            <p:cNvSpPr/>
            <p:nvPr/>
          </p:nvSpPr>
          <p:spPr>
            <a:xfrm>
              <a:off x="4085575" y="3473800"/>
              <a:ext cx="1748000" cy="1461500"/>
            </a:xfrm>
            <a:custGeom>
              <a:rect b="b" l="l" r="r" t="t"/>
              <a:pathLst>
                <a:path extrusionOk="0" h="58460" w="69920">
                  <a:moveTo>
                    <a:pt x="27118" y="1"/>
                  </a:moveTo>
                  <a:cubicBezTo>
                    <a:pt x="27118" y="1"/>
                    <a:pt x="16501" y="10609"/>
                    <a:pt x="19433" y="18295"/>
                  </a:cubicBezTo>
                  <a:cubicBezTo>
                    <a:pt x="22375" y="25971"/>
                    <a:pt x="34113" y="34786"/>
                    <a:pt x="34113" y="34786"/>
                  </a:cubicBezTo>
                  <a:cubicBezTo>
                    <a:pt x="34113" y="34786"/>
                    <a:pt x="18889" y="32842"/>
                    <a:pt x="8944" y="32842"/>
                  </a:cubicBezTo>
                  <a:cubicBezTo>
                    <a:pt x="6655" y="32842"/>
                    <a:pt x="4646" y="32945"/>
                    <a:pt x="3166" y="33198"/>
                  </a:cubicBezTo>
                  <a:cubicBezTo>
                    <a:pt x="3166" y="33198"/>
                    <a:pt x="2877" y="33029"/>
                    <a:pt x="2480" y="33029"/>
                  </a:cubicBezTo>
                  <a:cubicBezTo>
                    <a:pt x="1662" y="33029"/>
                    <a:pt x="385" y="33749"/>
                    <a:pt x="234" y="38157"/>
                  </a:cubicBezTo>
                  <a:cubicBezTo>
                    <a:pt x="0" y="44712"/>
                    <a:pt x="224" y="57338"/>
                    <a:pt x="224" y="57338"/>
                  </a:cubicBezTo>
                  <a:cubicBezTo>
                    <a:pt x="224" y="57338"/>
                    <a:pt x="688" y="58459"/>
                    <a:pt x="1512" y="58459"/>
                  </a:cubicBezTo>
                  <a:cubicBezTo>
                    <a:pt x="2504" y="58459"/>
                    <a:pt x="4018" y="56835"/>
                    <a:pt x="5874" y="49680"/>
                  </a:cubicBezTo>
                  <a:cubicBezTo>
                    <a:pt x="7019" y="45257"/>
                    <a:pt x="9659" y="43772"/>
                    <a:pt x="13516" y="43772"/>
                  </a:cubicBezTo>
                  <a:cubicBezTo>
                    <a:pt x="21074" y="43772"/>
                    <a:pt x="33303" y="49472"/>
                    <a:pt x="48111" y="49923"/>
                  </a:cubicBezTo>
                  <a:cubicBezTo>
                    <a:pt x="48325" y="49930"/>
                    <a:pt x="48535" y="49933"/>
                    <a:pt x="48740" y="49933"/>
                  </a:cubicBezTo>
                  <a:cubicBezTo>
                    <a:pt x="69919" y="49933"/>
                    <a:pt x="41798" y="14914"/>
                    <a:pt x="41798" y="14914"/>
                  </a:cubicBezTo>
                  <a:lnTo>
                    <a:pt x="27118" y="1"/>
                  </a:lnTo>
                  <a:close/>
                </a:path>
              </a:pathLst>
            </a:custGeom>
            <a:solidFill>
              <a:srgbClr val="F1D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45"/>
            <p:cNvSpPr/>
            <p:nvPr/>
          </p:nvSpPr>
          <p:spPr>
            <a:xfrm>
              <a:off x="4311775" y="2709200"/>
              <a:ext cx="1538975" cy="1728350"/>
            </a:xfrm>
            <a:custGeom>
              <a:rect b="b" l="l" r="r" t="t"/>
              <a:pathLst>
                <a:path extrusionOk="0" h="69134" w="61559">
                  <a:moveTo>
                    <a:pt x="24969" y="1"/>
                  </a:moveTo>
                  <a:cubicBezTo>
                    <a:pt x="24908" y="1"/>
                    <a:pt x="24846" y="7"/>
                    <a:pt x="24785" y="21"/>
                  </a:cubicBezTo>
                  <a:lnTo>
                    <a:pt x="22599" y="432"/>
                  </a:lnTo>
                  <a:cubicBezTo>
                    <a:pt x="23374" y="1020"/>
                    <a:pt x="25718" y="7930"/>
                    <a:pt x="23599" y="12478"/>
                  </a:cubicBezTo>
                  <a:cubicBezTo>
                    <a:pt x="23599" y="12478"/>
                    <a:pt x="21021" y="13533"/>
                    <a:pt x="20452" y="18501"/>
                  </a:cubicBezTo>
                  <a:cubicBezTo>
                    <a:pt x="19882" y="23479"/>
                    <a:pt x="21012" y="24945"/>
                    <a:pt x="17398" y="28773"/>
                  </a:cubicBezTo>
                  <a:cubicBezTo>
                    <a:pt x="13784" y="32611"/>
                    <a:pt x="1" y="45937"/>
                    <a:pt x="15577" y="62092"/>
                  </a:cubicBezTo>
                  <a:cubicBezTo>
                    <a:pt x="15577" y="62092"/>
                    <a:pt x="18174" y="57915"/>
                    <a:pt x="23359" y="57915"/>
                  </a:cubicBezTo>
                  <a:cubicBezTo>
                    <a:pt x="23432" y="57915"/>
                    <a:pt x="23506" y="57916"/>
                    <a:pt x="23580" y="57918"/>
                  </a:cubicBezTo>
                  <a:cubicBezTo>
                    <a:pt x="27878" y="58008"/>
                    <a:pt x="37539" y="63109"/>
                    <a:pt x="46035" y="63109"/>
                  </a:cubicBezTo>
                  <a:cubicBezTo>
                    <a:pt x="48062" y="63109"/>
                    <a:pt x="50022" y="62819"/>
                    <a:pt x="51828" y="62101"/>
                  </a:cubicBezTo>
                  <a:cubicBezTo>
                    <a:pt x="53373" y="61488"/>
                    <a:pt x="54422" y="61232"/>
                    <a:pt x="55096" y="61232"/>
                  </a:cubicBezTo>
                  <a:cubicBezTo>
                    <a:pt x="58505" y="61232"/>
                    <a:pt x="52314" y="67788"/>
                    <a:pt x="52314" y="67788"/>
                  </a:cubicBezTo>
                  <a:lnTo>
                    <a:pt x="53098" y="69133"/>
                  </a:lnTo>
                  <a:cubicBezTo>
                    <a:pt x="53098" y="69133"/>
                    <a:pt x="61558" y="65473"/>
                    <a:pt x="57879" y="59832"/>
                  </a:cubicBezTo>
                  <a:cubicBezTo>
                    <a:pt x="54200" y="54201"/>
                    <a:pt x="37727" y="44191"/>
                    <a:pt x="38185" y="36739"/>
                  </a:cubicBezTo>
                  <a:cubicBezTo>
                    <a:pt x="38642" y="29287"/>
                    <a:pt x="48111" y="27205"/>
                    <a:pt x="45739" y="18511"/>
                  </a:cubicBezTo>
                  <a:cubicBezTo>
                    <a:pt x="43797" y="11367"/>
                    <a:pt x="43610" y="5288"/>
                    <a:pt x="43601" y="3345"/>
                  </a:cubicBezTo>
                  <a:cubicBezTo>
                    <a:pt x="43601" y="2944"/>
                    <a:pt x="43386" y="2570"/>
                    <a:pt x="43041" y="2365"/>
                  </a:cubicBezTo>
                  <a:lnTo>
                    <a:pt x="40893" y="1113"/>
                  </a:lnTo>
                  <a:lnTo>
                    <a:pt x="40893" y="1113"/>
                  </a:lnTo>
                  <a:cubicBezTo>
                    <a:pt x="40893" y="1114"/>
                    <a:pt x="42350" y="12870"/>
                    <a:pt x="36709" y="13431"/>
                  </a:cubicBezTo>
                  <a:cubicBezTo>
                    <a:pt x="36596" y="13442"/>
                    <a:pt x="36484" y="13447"/>
                    <a:pt x="36371" y="13447"/>
                  </a:cubicBezTo>
                  <a:cubicBezTo>
                    <a:pt x="31568" y="13447"/>
                    <a:pt x="26925" y="3546"/>
                    <a:pt x="25802" y="581"/>
                  </a:cubicBezTo>
                  <a:cubicBezTo>
                    <a:pt x="25667" y="230"/>
                    <a:pt x="25332" y="1"/>
                    <a:pt x="24969" y="1"/>
                  </a:cubicBez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45"/>
            <p:cNvSpPr/>
            <p:nvPr/>
          </p:nvSpPr>
          <p:spPr>
            <a:xfrm>
              <a:off x="4864850" y="3696750"/>
              <a:ext cx="69825" cy="61900"/>
            </a:xfrm>
            <a:custGeom>
              <a:rect b="b" l="l" r="r" t="t"/>
              <a:pathLst>
                <a:path extrusionOk="0" h="2476" w="2793">
                  <a:moveTo>
                    <a:pt x="1392" y="1"/>
                  </a:moveTo>
                  <a:lnTo>
                    <a:pt x="0" y="2476"/>
                  </a:lnTo>
                  <a:lnTo>
                    <a:pt x="2792" y="2476"/>
                  </a:lnTo>
                  <a:lnTo>
                    <a:pt x="1392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45"/>
            <p:cNvSpPr/>
            <p:nvPr/>
          </p:nvSpPr>
          <p:spPr>
            <a:xfrm>
              <a:off x="4919000" y="3817700"/>
              <a:ext cx="71225" cy="62575"/>
            </a:xfrm>
            <a:custGeom>
              <a:rect b="b" l="l" r="r" t="t"/>
              <a:pathLst>
                <a:path extrusionOk="0" h="2503" w="2849">
                  <a:moveTo>
                    <a:pt x="1" y="0"/>
                  </a:moveTo>
                  <a:lnTo>
                    <a:pt x="1243" y="2503"/>
                  </a:lnTo>
                  <a:lnTo>
                    <a:pt x="2849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45"/>
            <p:cNvSpPr/>
            <p:nvPr/>
          </p:nvSpPr>
          <p:spPr>
            <a:xfrm>
              <a:off x="4918300" y="3590075"/>
              <a:ext cx="71225" cy="62350"/>
            </a:xfrm>
            <a:custGeom>
              <a:rect b="b" l="l" r="r" t="t"/>
              <a:pathLst>
                <a:path extrusionOk="0" h="2494" w="2849">
                  <a:moveTo>
                    <a:pt x="2849" y="0"/>
                  </a:moveTo>
                  <a:lnTo>
                    <a:pt x="1" y="131"/>
                  </a:lnTo>
                  <a:lnTo>
                    <a:pt x="1597" y="2494"/>
                  </a:lnTo>
                  <a:lnTo>
                    <a:pt x="2849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45"/>
            <p:cNvSpPr/>
            <p:nvPr/>
          </p:nvSpPr>
          <p:spPr>
            <a:xfrm>
              <a:off x="4785700" y="3481975"/>
              <a:ext cx="61900" cy="71225"/>
            </a:xfrm>
            <a:custGeom>
              <a:rect b="b" l="l" r="r" t="t"/>
              <a:pathLst>
                <a:path extrusionOk="0" h="2849" w="2476">
                  <a:moveTo>
                    <a:pt x="2391" y="1"/>
                  </a:moveTo>
                  <a:lnTo>
                    <a:pt x="1" y="1551"/>
                  </a:lnTo>
                  <a:lnTo>
                    <a:pt x="2475" y="2849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45"/>
            <p:cNvSpPr/>
            <p:nvPr/>
          </p:nvSpPr>
          <p:spPr>
            <a:xfrm>
              <a:off x="4942825" y="3422225"/>
              <a:ext cx="68425" cy="67725"/>
            </a:xfrm>
            <a:custGeom>
              <a:rect b="b" l="l" r="r" t="t"/>
              <a:pathLst>
                <a:path extrusionOk="0" h="2709" w="2737">
                  <a:moveTo>
                    <a:pt x="869" y="0"/>
                  </a:moveTo>
                  <a:lnTo>
                    <a:pt x="0" y="2708"/>
                  </a:lnTo>
                  <a:lnTo>
                    <a:pt x="2736" y="214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45"/>
            <p:cNvSpPr/>
            <p:nvPr/>
          </p:nvSpPr>
          <p:spPr>
            <a:xfrm>
              <a:off x="5027550" y="3842450"/>
              <a:ext cx="69850" cy="62100"/>
            </a:xfrm>
            <a:custGeom>
              <a:rect b="b" l="l" r="r" t="t"/>
              <a:pathLst>
                <a:path extrusionOk="0" h="2484" w="2794">
                  <a:moveTo>
                    <a:pt x="1402" y="0"/>
                  </a:moveTo>
                  <a:lnTo>
                    <a:pt x="1" y="2484"/>
                  </a:lnTo>
                  <a:lnTo>
                    <a:pt x="2793" y="2484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45"/>
            <p:cNvSpPr/>
            <p:nvPr/>
          </p:nvSpPr>
          <p:spPr>
            <a:xfrm>
              <a:off x="5122350" y="3758150"/>
              <a:ext cx="71225" cy="62375"/>
            </a:xfrm>
            <a:custGeom>
              <a:rect b="b" l="l" r="r" t="t"/>
              <a:pathLst>
                <a:path extrusionOk="0" h="2495" w="2849">
                  <a:moveTo>
                    <a:pt x="2848" y="1"/>
                  </a:moveTo>
                  <a:lnTo>
                    <a:pt x="0" y="141"/>
                  </a:lnTo>
                  <a:lnTo>
                    <a:pt x="1597" y="2494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45"/>
            <p:cNvSpPr/>
            <p:nvPr/>
          </p:nvSpPr>
          <p:spPr>
            <a:xfrm>
              <a:off x="4818625" y="3887500"/>
              <a:ext cx="71225" cy="62350"/>
            </a:xfrm>
            <a:custGeom>
              <a:rect b="b" l="l" r="r" t="t"/>
              <a:pathLst>
                <a:path extrusionOk="0" h="2494" w="2849">
                  <a:moveTo>
                    <a:pt x="2848" y="0"/>
                  </a:moveTo>
                  <a:lnTo>
                    <a:pt x="0" y="131"/>
                  </a:lnTo>
                  <a:lnTo>
                    <a:pt x="1597" y="2494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45"/>
            <p:cNvSpPr/>
            <p:nvPr/>
          </p:nvSpPr>
          <p:spPr>
            <a:xfrm>
              <a:off x="4999775" y="3684625"/>
              <a:ext cx="61900" cy="71225"/>
            </a:xfrm>
            <a:custGeom>
              <a:rect b="b" l="l" r="r" t="t"/>
              <a:pathLst>
                <a:path extrusionOk="0" h="2849" w="2476">
                  <a:moveTo>
                    <a:pt x="2391" y="0"/>
                  </a:moveTo>
                  <a:lnTo>
                    <a:pt x="1" y="1560"/>
                  </a:lnTo>
                  <a:lnTo>
                    <a:pt x="2475" y="2849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45"/>
            <p:cNvSpPr/>
            <p:nvPr/>
          </p:nvSpPr>
          <p:spPr>
            <a:xfrm>
              <a:off x="5581075" y="4141025"/>
              <a:ext cx="61900" cy="71225"/>
            </a:xfrm>
            <a:custGeom>
              <a:rect b="b" l="l" r="r" t="t"/>
              <a:pathLst>
                <a:path extrusionOk="0" h="2849" w="2476">
                  <a:moveTo>
                    <a:pt x="2391" y="1"/>
                  </a:moveTo>
                  <a:lnTo>
                    <a:pt x="1" y="1560"/>
                  </a:lnTo>
                  <a:lnTo>
                    <a:pt x="2475" y="2849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45"/>
            <p:cNvSpPr/>
            <p:nvPr/>
          </p:nvSpPr>
          <p:spPr>
            <a:xfrm>
              <a:off x="5180000" y="3473800"/>
              <a:ext cx="61900" cy="71250"/>
            </a:xfrm>
            <a:custGeom>
              <a:rect b="b" l="l" r="r" t="t"/>
              <a:pathLst>
                <a:path extrusionOk="0" h="2850" w="2476">
                  <a:moveTo>
                    <a:pt x="2391" y="1"/>
                  </a:moveTo>
                  <a:lnTo>
                    <a:pt x="1" y="1551"/>
                  </a:lnTo>
                  <a:lnTo>
                    <a:pt x="2475" y="2849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45"/>
            <p:cNvSpPr/>
            <p:nvPr/>
          </p:nvSpPr>
          <p:spPr>
            <a:xfrm>
              <a:off x="5519450" y="4048825"/>
              <a:ext cx="61650" cy="71225"/>
            </a:xfrm>
            <a:custGeom>
              <a:rect b="b" l="l" r="r" t="t"/>
              <a:pathLst>
                <a:path extrusionOk="0" h="2849" w="2466">
                  <a:moveTo>
                    <a:pt x="2382" y="0"/>
                  </a:moveTo>
                  <a:lnTo>
                    <a:pt x="0" y="1550"/>
                  </a:lnTo>
                  <a:lnTo>
                    <a:pt x="2466" y="2848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45"/>
            <p:cNvSpPr/>
            <p:nvPr/>
          </p:nvSpPr>
          <p:spPr>
            <a:xfrm>
              <a:off x="5142650" y="3611550"/>
              <a:ext cx="68200" cy="67725"/>
            </a:xfrm>
            <a:custGeom>
              <a:rect b="b" l="l" r="r" t="t"/>
              <a:pathLst>
                <a:path extrusionOk="0" h="2709" w="2728">
                  <a:moveTo>
                    <a:pt x="860" y="1"/>
                  </a:moveTo>
                  <a:lnTo>
                    <a:pt x="1" y="2709"/>
                  </a:lnTo>
                  <a:lnTo>
                    <a:pt x="1" y="2709"/>
                  </a:lnTo>
                  <a:lnTo>
                    <a:pt x="2727" y="2139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45"/>
            <p:cNvSpPr/>
            <p:nvPr/>
          </p:nvSpPr>
          <p:spPr>
            <a:xfrm>
              <a:off x="5060700" y="3486650"/>
              <a:ext cx="69850" cy="61900"/>
            </a:xfrm>
            <a:custGeom>
              <a:rect b="b" l="l" r="r" t="t"/>
              <a:pathLst>
                <a:path extrusionOk="0" h="2476" w="2794">
                  <a:moveTo>
                    <a:pt x="1402" y="1"/>
                  </a:moveTo>
                  <a:lnTo>
                    <a:pt x="1" y="2475"/>
                  </a:lnTo>
                  <a:lnTo>
                    <a:pt x="2793" y="2475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45"/>
            <p:cNvSpPr/>
            <p:nvPr/>
          </p:nvSpPr>
          <p:spPr>
            <a:xfrm>
              <a:off x="5161800" y="3919700"/>
              <a:ext cx="71000" cy="62600"/>
            </a:xfrm>
            <a:custGeom>
              <a:rect b="b" l="l" r="r" t="t"/>
              <a:pathLst>
                <a:path extrusionOk="0" h="2504" w="2840">
                  <a:moveTo>
                    <a:pt x="2839" y="1"/>
                  </a:moveTo>
                  <a:lnTo>
                    <a:pt x="0" y="141"/>
                  </a:lnTo>
                  <a:lnTo>
                    <a:pt x="1588" y="2504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45"/>
            <p:cNvSpPr/>
            <p:nvPr/>
          </p:nvSpPr>
          <p:spPr>
            <a:xfrm>
              <a:off x="4875350" y="3998625"/>
              <a:ext cx="69825" cy="62125"/>
            </a:xfrm>
            <a:custGeom>
              <a:rect b="b" l="l" r="r" t="t"/>
              <a:pathLst>
                <a:path extrusionOk="0" h="2485" w="2793">
                  <a:moveTo>
                    <a:pt x="1401" y="0"/>
                  </a:moveTo>
                  <a:lnTo>
                    <a:pt x="0" y="2484"/>
                  </a:lnTo>
                  <a:lnTo>
                    <a:pt x="2793" y="2484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45"/>
            <p:cNvSpPr/>
            <p:nvPr/>
          </p:nvSpPr>
          <p:spPr>
            <a:xfrm>
              <a:off x="4974325" y="4098075"/>
              <a:ext cx="71225" cy="62600"/>
            </a:xfrm>
            <a:custGeom>
              <a:rect b="b" l="l" r="r" t="t"/>
              <a:pathLst>
                <a:path extrusionOk="0" h="2504" w="2849">
                  <a:moveTo>
                    <a:pt x="1" y="0"/>
                  </a:moveTo>
                  <a:lnTo>
                    <a:pt x="1252" y="2503"/>
                  </a:lnTo>
                  <a:lnTo>
                    <a:pt x="2849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45"/>
            <p:cNvSpPr/>
            <p:nvPr/>
          </p:nvSpPr>
          <p:spPr>
            <a:xfrm>
              <a:off x="5071225" y="4098300"/>
              <a:ext cx="69825" cy="62125"/>
            </a:xfrm>
            <a:custGeom>
              <a:rect b="b" l="l" r="r" t="t"/>
              <a:pathLst>
                <a:path extrusionOk="0" h="2485" w="2793">
                  <a:moveTo>
                    <a:pt x="1401" y="1"/>
                  </a:moveTo>
                  <a:lnTo>
                    <a:pt x="0" y="2485"/>
                  </a:lnTo>
                  <a:lnTo>
                    <a:pt x="2792" y="2485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45"/>
            <p:cNvSpPr/>
            <p:nvPr/>
          </p:nvSpPr>
          <p:spPr>
            <a:xfrm>
              <a:off x="5166700" y="4053250"/>
              <a:ext cx="71225" cy="62350"/>
            </a:xfrm>
            <a:custGeom>
              <a:rect b="b" l="l" r="r" t="t"/>
              <a:pathLst>
                <a:path extrusionOk="0" h="2494" w="2849">
                  <a:moveTo>
                    <a:pt x="2849" y="0"/>
                  </a:moveTo>
                  <a:lnTo>
                    <a:pt x="0" y="131"/>
                  </a:lnTo>
                  <a:lnTo>
                    <a:pt x="1597" y="2494"/>
                  </a:lnTo>
                  <a:lnTo>
                    <a:pt x="2849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45"/>
            <p:cNvSpPr/>
            <p:nvPr/>
          </p:nvSpPr>
          <p:spPr>
            <a:xfrm>
              <a:off x="4734575" y="4053250"/>
              <a:ext cx="71000" cy="62350"/>
            </a:xfrm>
            <a:custGeom>
              <a:rect b="b" l="l" r="r" t="t"/>
              <a:pathLst>
                <a:path extrusionOk="0" h="2494" w="2840">
                  <a:moveTo>
                    <a:pt x="2839" y="0"/>
                  </a:moveTo>
                  <a:lnTo>
                    <a:pt x="0" y="131"/>
                  </a:lnTo>
                  <a:lnTo>
                    <a:pt x="1588" y="2494"/>
                  </a:lnTo>
                  <a:lnTo>
                    <a:pt x="2839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45"/>
            <p:cNvSpPr/>
            <p:nvPr/>
          </p:nvSpPr>
          <p:spPr>
            <a:xfrm>
              <a:off x="4677850" y="4121650"/>
              <a:ext cx="61175" cy="71225"/>
            </a:xfrm>
            <a:custGeom>
              <a:rect b="b" l="l" r="r" t="t"/>
              <a:pathLst>
                <a:path extrusionOk="0" h="2849" w="2447">
                  <a:moveTo>
                    <a:pt x="19" y="1"/>
                  </a:moveTo>
                  <a:lnTo>
                    <a:pt x="0" y="2849"/>
                  </a:lnTo>
                  <a:lnTo>
                    <a:pt x="0" y="2849"/>
                  </a:lnTo>
                  <a:lnTo>
                    <a:pt x="2447" y="1495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45"/>
            <p:cNvSpPr/>
            <p:nvPr/>
          </p:nvSpPr>
          <p:spPr>
            <a:xfrm>
              <a:off x="5010975" y="3967575"/>
              <a:ext cx="61900" cy="71225"/>
            </a:xfrm>
            <a:custGeom>
              <a:rect b="b" l="l" r="r" t="t"/>
              <a:pathLst>
                <a:path extrusionOk="0" h="2849" w="2476">
                  <a:moveTo>
                    <a:pt x="2391" y="0"/>
                  </a:moveTo>
                  <a:lnTo>
                    <a:pt x="1" y="1550"/>
                  </a:lnTo>
                  <a:lnTo>
                    <a:pt x="2476" y="284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45"/>
            <p:cNvSpPr/>
            <p:nvPr/>
          </p:nvSpPr>
          <p:spPr>
            <a:xfrm>
              <a:off x="5225300" y="4162750"/>
              <a:ext cx="71000" cy="62350"/>
            </a:xfrm>
            <a:custGeom>
              <a:rect b="b" l="l" r="r" t="t"/>
              <a:pathLst>
                <a:path extrusionOk="0" h="2494" w="2840">
                  <a:moveTo>
                    <a:pt x="2839" y="0"/>
                  </a:moveTo>
                  <a:lnTo>
                    <a:pt x="0" y="131"/>
                  </a:lnTo>
                  <a:lnTo>
                    <a:pt x="1588" y="2493"/>
                  </a:lnTo>
                  <a:lnTo>
                    <a:pt x="2839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45"/>
            <p:cNvSpPr/>
            <p:nvPr/>
          </p:nvSpPr>
          <p:spPr>
            <a:xfrm>
              <a:off x="5344825" y="4145700"/>
              <a:ext cx="69600" cy="62125"/>
            </a:xfrm>
            <a:custGeom>
              <a:rect b="b" l="l" r="r" t="t"/>
              <a:pathLst>
                <a:path extrusionOk="0" h="2485" w="2784">
                  <a:moveTo>
                    <a:pt x="1392" y="0"/>
                  </a:moveTo>
                  <a:lnTo>
                    <a:pt x="1" y="2484"/>
                  </a:lnTo>
                  <a:lnTo>
                    <a:pt x="2783" y="2484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45"/>
            <p:cNvSpPr/>
            <p:nvPr/>
          </p:nvSpPr>
          <p:spPr>
            <a:xfrm>
              <a:off x="5414400" y="4029425"/>
              <a:ext cx="71225" cy="62600"/>
            </a:xfrm>
            <a:custGeom>
              <a:rect b="b" l="l" r="r" t="t"/>
              <a:pathLst>
                <a:path extrusionOk="0" h="2504" w="2849">
                  <a:moveTo>
                    <a:pt x="2848" y="1"/>
                  </a:moveTo>
                  <a:lnTo>
                    <a:pt x="0" y="141"/>
                  </a:lnTo>
                  <a:lnTo>
                    <a:pt x="1597" y="2504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45"/>
            <p:cNvSpPr/>
            <p:nvPr/>
          </p:nvSpPr>
          <p:spPr>
            <a:xfrm>
              <a:off x="5282500" y="4000725"/>
              <a:ext cx="61875" cy="71225"/>
            </a:xfrm>
            <a:custGeom>
              <a:rect b="b" l="l" r="r" t="t"/>
              <a:pathLst>
                <a:path extrusionOk="0" h="2849" w="2475">
                  <a:moveTo>
                    <a:pt x="2391" y="0"/>
                  </a:moveTo>
                  <a:lnTo>
                    <a:pt x="0" y="1550"/>
                  </a:lnTo>
                  <a:lnTo>
                    <a:pt x="2475" y="2849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45"/>
            <p:cNvSpPr/>
            <p:nvPr/>
          </p:nvSpPr>
          <p:spPr>
            <a:xfrm>
              <a:off x="5329650" y="3855050"/>
              <a:ext cx="68425" cy="67725"/>
            </a:xfrm>
            <a:custGeom>
              <a:rect b="b" l="l" r="r" t="t"/>
              <a:pathLst>
                <a:path extrusionOk="0" h="2709" w="2737">
                  <a:moveTo>
                    <a:pt x="860" y="0"/>
                  </a:moveTo>
                  <a:lnTo>
                    <a:pt x="1" y="2708"/>
                  </a:lnTo>
                  <a:lnTo>
                    <a:pt x="2737" y="2148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45"/>
            <p:cNvSpPr/>
            <p:nvPr/>
          </p:nvSpPr>
          <p:spPr>
            <a:xfrm>
              <a:off x="5463650" y="4178375"/>
              <a:ext cx="68425" cy="67725"/>
            </a:xfrm>
            <a:custGeom>
              <a:rect b="b" l="l" r="r" t="t"/>
              <a:pathLst>
                <a:path extrusionOk="0" h="2709" w="2737">
                  <a:moveTo>
                    <a:pt x="860" y="1"/>
                  </a:moveTo>
                  <a:lnTo>
                    <a:pt x="1" y="2709"/>
                  </a:lnTo>
                  <a:lnTo>
                    <a:pt x="2737" y="2149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45"/>
            <p:cNvSpPr/>
            <p:nvPr/>
          </p:nvSpPr>
          <p:spPr>
            <a:xfrm>
              <a:off x="5226475" y="3760500"/>
              <a:ext cx="69825" cy="61875"/>
            </a:xfrm>
            <a:custGeom>
              <a:rect b="b" l="l" r="r" t="t"/>
              <a:pathLst>
                <a:path extrusionOk="0" h="2475" w="2793">
                  <a:moveTo>
                    <a:pt x="1401" y="0"/>
                  </a:moveTo>
                  <a:lnTo>
                    <a:pt x="0" y="2475"/>
                  </a:lnTo>
                  <a:lnTo>
                    <a:pt x="2792" y="2475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45"/>
            <p:cNvSpPr/>
            <p:nvPr/>
          </p:nvSpPr>
          <p:spPr>
            <a:xfrm>
              <a:off x="5149425" y="3365250"/>
              <a:ext cx="71000" cy="62350"/>
            </a:xfrm>
            <a:custGeom>
              <a:rect b="b" l="l" r="r" t="t"/>
              <a:pathLst>
                <a:path extrusionOk="0" h="2494" w="2840">
                  <a:moveTo>
                    <a:pt x="2839" y="1"/>
                  </a:moveTo>
                  <a:lnTo>
                    <a:pt x="0" y="131"/>
                  </a:lnTo>
                  <a:lnTo>
                    <a:pt x="1588" y="2494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45"/>
            <p:cNvSpPr/>
            <p:nvPr/>
          </p:nvSpPr>
          <p:spPr>
            <a:xfrm>
              <a:off x="5260775" y="3195075"/>
              <a:ext cx="71000" cy="62575"/>
            </a:xfrm>
            <a:custGeom>
              <a:rect b="b" l="l" r="r" t="t"/>
              <a:pathLst>
                <a:path extrusionOk="0" h="2503" w="2840">
                  <a:moveTo>
                    <a:pt x="2840" y="0"/>
                  </a:moveTo>
                  <a:lnTo>
                    <a:pt x="1" y="140"/>
                  </a:lnTo>
                  <a:lnTo>
                    <a:pt x="1588" y="2503"/>
                  </a:lnTo>
                  <a:lnTo>
                    <a:pt x="2840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45"/>
            <p:cNvSpPr/>
            <p:nvPr/>
          </p:nvSpPr>
          <p:spPr>
            <a:xfrm>
              <a:off x="5282025" y="3370850"/>
              <a:ext cx="71000" cy="62375"/>
            </a:xfrm>
            <a:custGeom>
              <a:rect b="b" l="l" r="r" t="t"/>
              <a:pathLst>
                <a:path extrusionOk="0" h="2495" w="2840">
                  <a:moveTo>
                    <a:pt x="2839" y="1"/>
                  </a:moveTo>
                  <a:lnTo>
                    <a:pt x="1" y="141"/>
                  </a:lnTo>
                  <a:lnTo>
                    <a:pt x="1588" y="2494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45"/>
            <p:cNvSpPr/>
            <p:nvPr/>
          </p:nvSpPr>
          <p:spPr>
            <a:xfrm>
              <a:off x="5178600" y="3104250"/>
              <a:ext cx="71000" cy="62350"/>
            </a:xfrm>
            <a:custGeom>
              <a:rect b="b" l="l" r="r" t="t"/>
              <a:pathLst>
                <a:path extrusionOk="0" h="2494" w="2840">
                  <a:moveTo>
                    <a:pt x="2840" y="1"/>
                  </a:moveTo>
                  <a:lnTo>
                    <a:pt x="1" y="141"/>
                  </a:lnTo>
                  <a:lnTo>
                    <a:pt x="1588" y="2494"/>
                  </a:lnTo>
                  <a:lnTo>
                    <a:pt x="2840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45"/>
            <p:cNvSpPr/>
            <p:nvPr/>
          </p:nvSpPr>
          <p:spPr>
            <a:xfrm>
              <a:off x="5001650" y="3304550"/>
              <a:ext cx="61875" cy="71000"/>
            </a:xfrm>
            <a:custGeom>
              <a:rect b="b" l="l" r="r" t="t"/>
              <a:pathLst>
                <a:path extrusionOk="0" h="2840" w="2475">
                  <a:moveTo>
                    <a:pt x="2391" y="1"/>
                  </a:moveTo>
                  <a:lnTo>
                    <a:pt x="0" y="1551"/>
                  </a:lnTo>
                  <a:lnTo>
                    <a:pt x="2475" y="2840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45"/>
            <p:cNvSpPr/>
            <p:nvPr/>
          </p:nvSpPr>
          <p:spPr>
            <a:xfrm>
              <a:off x="5162975" y="3231950"/>
              <a:ext cx="68425" cy="67950"/>
            </a:xfrm>
            <a:custGeom>
              <a:rect b="b" l="l" r="r" t="t"/>
              <a:pathLst>
                <a:path extrusionOk="0" h="2718" w="2737">
                  <a:moveTo>
                    <a:pt x="869" y="1"/>
                  </a:moveTo>
                  <a:lnTo>
                    <a:pt x="0" y="2718"/>
                  </a:lnTo>
                  <a:lnTo>
                    <a:pt x="2736" y="214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45"/>
            <p:cNvSpPr/>
            <p:nvPr/>
          </p:nvSpPr>
          <p:spPr>
            <a:xfrm>
              <a:off x="5329650" y="3049625"/>
              <a:ext cx="68425" cy="67950"/>
            </a:xfrm>
            <a:custGeom>
              <a:rect b="b" l="l" r="r" t="t"/>
              <a:pathLst>
                <a:path extrusionOk="0" h="2718" w="2737">
                  <a:moveTo>
                    <a:pt x="860" y="0"/>
                  </a:moveTo>
                  <a:lnTo>
                    <a:pt x="1" y="2718"/>
                  </a:lnTo>
                  <a:lnTo>
                    <a:pt x="2737" y="2148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45"/>
            <p:cNvSpPr/>
            <p:nvPr/>
          </p:nvSpPr>
          <p:spPr>
            <a:xfrm>
              <a:off x="5363725" y="3214200"/>
              <a:ext cx="68425" cy="67975"/>
            </a:xfrm>
            <a:custGeom>
              <a:rect b="b" l="l" r="r" t="t"/>
              <a:pathLst>
                <a:path extrusionOk="0" h="2719" w="2737">
                  <a:moveTo>
                    <a:pt x="869" y="1"/>
                  </a:moveTo>
                  <a:lnTo>
                    <a:pt x="1" y="2718"/>
                  </a:lnTo>
                  <a:lnTo>
                    <a:pt x="2737" y="214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45"/>
            <p:cNvSpPr/>
            <p:nvPr/>
          </p:nvSpPr>
          <p:spPr>
            <a:xfrm>
              <a:off x="4833325" y="3340050"/>
              <a:ext cx="69825" cy="62125"/>
            </a:xfrm>
            <a:custGeom>
              <a:rect b="b" l="l" r="r" t="t"/>
              <a:pathLst>
                <a:path extrusionOk="0" h="2485" w="2793">
                  <a:moveTo>
                    <a:pt x="1401" y="0"/>
                  </a:moveTo>
                  <a:lnTo>
                    <a:pt x="1" y="2484"/>
                  </a:lnTo>
                  <a:lnTo>
                    <a:pt x="2793" y="2484"/>
                  </a:lnTo>
                  <a:lnTo>
                    <a:pt x="1401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45"/>
            <p:cNvSpPr/>
            <p:nvPr/>
          </p:nvSpPr>
          <p:spPr>
            <a:xfrm>
              <a:off x="4687650" y="3872075"/>
              <a:ext cx="69825" cy="62125"/>
            </a:xfrm>
            <a:custGeom>
              <a:rect b="b" l="l" r="r" t="t"/>
              <a:pathLst>
                <a:path extrusionOk="0" h="2485" w="2793">
                  <a:moveTo>
                    <a:pt x="1401" y="1"/>
                  </a:moveTo>
                  <a:lnTo>
                    <a:pt x="0" y="2485"/>
                  </a:lnTo>
                  <a:lnTo>
                    <a:pt x="2793" y="2485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45"/>
            <p:cNvSpPr/>
            <p:nvPr/>
          </p:nvSpPr>
          <p:spPr>
            <a:xfrm>
              <a:off x="4549200" y="3837525"/>
              <a:ext cx="69850" cy="62125"/>
            </a:xfrm>
            <a:custGeom>
              <a:rect b="b" l="l" r="r" t="t"/>
              <a:pathLst>
                <a:path extrusionOk="0" h="2485" w="2794">
                  <a:moveTo>
                    <a:pt x="1402" y="1"/>
                  </a:moveTo>
                  <a:lnTo>
                    <a:pt x="1" y="2485"/>
                  </a:lnTo>
                  <a:lnTo>
                    <a:pt x="2793" y="2485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45"/>
            <p:cNvSpPr/>
            <p:nvPr/>
          </p:nvSpPr>
          <p:spPr>
            <a:xfrm>
              <a:off x="4713100" y="3758150"/>
              <a:ext cx="71225" cy="62375"/>
            </a:xfrm>
            <a:custGeom>
              <a:rect b="b" l="l" r="r" t="t"/>
              <a:pathLst>
                <a:path extrusionOk="0" h="2495" w="2849">
                  <a:moveTo>
                    <a:pt x="2848" y="1"/>
                  </a:moveTo>
                  <a:lnTo>
                    <a:pt x="0" y="141"/>
                  </a:lnTo>
                  <a:lnTo>
                    <a:pt x="1597" y="2494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45"/>
            <p:cNvSpPr/>
            <p:nvPr/>
          </p:nvSpPr>
          <p:spPr>
            <a:xfrm>
              <a:off x="4588200" y="3701675"/>
              <a:ext cx="61900" cy="71225"/>
            </a:xfrm>
            <a:custGeom>
              <a:rect b="b" l="l" r="r" t="t"/>
              <a:pathLst>
                <a:path extrusionOk="0" h="2849" w="2476">
                  <a:moveTo>
                    <a:pt x="2382" y="0"/>
                  </a:moveTo>
                  <a:lnTo>
                    <a:pt x="0" y="1560"/>
                  </a:lnTo>
                  <a:lnTo>
                    <a:pt x="2475" y="2848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45"/>
            <p:cNvSpPr/>
            <p:nvPr/>
          </p:nvSpPr>
          <p:spPr>
            <a:xfrm>
              <a:off x="4588200" y="3982050"/>
              <a:ext cx="61900" cy="71225"/>
            </a:xfrm>
            <a:custGeom>
              <a:rect b="b" l="l" r="r" t="t"/>
              <a:pathLst>
                <a:path extrusionOk="0" h="2849" w="2476">
                  <a:moveTo>
                    <a:pt x="2382" y="0"/>
                  </a:moveTo>
                  <a:lnTo>
                    <a:pt x="0" y="1550"/>
                  </a:lnTo>
                  <a:lnTo>
                    <a:pt x="2475" y="2848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45"/>
            <p:cNvSpPr/>
            <p:nvPr/>
          </p:nvSpPr>
          <p:spPr>
            <a:xfrm>
              <a:off x="4760950" y="3594750"/>
              <a:ext cx="68425" cy="67725"/>
            </a:xfrm>
            <a:custGeom>
              <a:rect b="b" l="l" r="r" t="t"/>
              <a:pathLst>
                <a:path extrusionOk="0" h="2709" w="2737">
                  <a:moveTo>
                    <a:pt x="860" y="0"/>
                  </a:moveTo>
                  <a:lnTo>
                    <a:pt x="1" y="2708"/>
                  </a:lnTo>
                  <a:lnTo>
                    <a:pt x="1" y="2708"/>
                  </a:lnTo>
                  <a:lnTo>
                    <a:pt x="2737" y="2148"/>
                  </a:lnTo>
                  <a:lnTo>
                    <a:pt x="860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45"/>
            <p:cNvSpPr/>
            <p:nvPr/>
          </p:nvSpPr>
          <p:spPr>
            <a:xfrm>
              <a:off x="4656375" y="3546425"/>
              <a:ext cx="69825" cy="62125"/>
            </a:xfrm>
            <a:custGeom>
              <a:rect b="b" l="l" r="r" t="t"/>
              <a:pathLst>
                <a:path extrusionOk="0" h="2485" w="2793">
                  <a:moveTo>
                    <a:pt x="1392" y="0"/>
                  </a:moveTo>
                  <a:lnTo>
                    <a:pt x="0" y="2484"/>
                  </a:lnTo>
                  <a:lnTo>
                    <a:pt x="2792" y="2484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45"/>
            <p:cNvSpPr/>
            <p:nvPr/>
          </p:nvSpPr>
          <p:spPr>
            <a:xfrm>
              <a:off x="4834025" y="3185725"/>
              <a:ext cx="71225" cy="62600"/>
            </a:xfrm>
            <a:custGeom>
              <a:rect b="b" l="l" r="r" t="t"/>
              <a:pathLst>
                <a:path extrusionOk="0" h="2504" w="2849">
                  <a:moveTo>
                    <a:pt x="2849" y="1"/>
                  </a:moveTo>
                  <a:lnTo>
                    <a:pt x="1" y="141"/>
                  </a:lnTo>
                  <a:lnTo>
                    <a:pt x="1597" y="2503"/>
                  </a:lnTo>
                  <a:lnTo>
                    <a:pt x="2849" y="1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45"/>
            <p:cNvSpPr/>
            <p:nvPr/>
          </p:nvSpPr>
          <p:spPr>
            <a:xfrm>
              <a:off x="5051150" y="3068775"/>
              <a:ext cx="61875" cy="71225"/>
            </a:xfrm>
            <a:custGeom>
              <a:rect b="b" l="l" r="r" t="t"/>
              <a:pathLst>
                <a:path extrusionOk="0" h="2849" w="2475">
                  <a:moveTo>
                    <a:pt x="2381" y="0"/>
                  </a:moveTo>
                  <a:lnTo>
                    <a:pt x="0" y="1550"/>
                  </a:lnTo>
                  <a:lnTo>
                    <a:pt x="2475" y="2848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45"/>
            <p:cNvSpPr/>
            <p:nvPr/>
          </p:nvSpPr>
          <p:spPr>
            <a:xfrm>
              <a:off x="4954725" y="2927525"/>
              <a:ext cx="61650" cy="71225"/>
            </a:xfrm>
            <a:custGeom>
              <a:rect b="b" l="l" r="r" t="t"/>
              <a:pathLst>
                <a:path extrusionOk="0" h="2849" w="2466">
                  <a:moveTo>
                    <a:pt x="2382" y="0"/>
                  </a:moveTo>
                  <a:lnTo>
                    <a:pt x="0" y="1560"/>
                  </a:lnTo>
                  <a:lnTo>
                    <a:pt x="2466" y="2849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45"/>
            <p:cNvSpPr/>
            <p:nvPr/>
          </p:nvSpPr>
          <p:spPr>
            <a:xfrm>
              <a:off x="4917125" y="3059900"/>
              <a:ext cx="68450" cy="67725"/>
            </a:xfrm>
            <a:custGeom>
              <a:rect b="b" l="l" r="r" t="t"/>
              <a:pathLst>
                <a:path extrusionOk="0" h="2709" w="2738">
                  <a:moveTo>
                    <a:pt x="869" y="0"/>
                  </a:moveTo>
                  <a:lnTo>
                    <a:pt x="1" y="2708"/>
                  </a:lnTo>
                  <a:lnTo>
                    <a:pt x="2737" y="2139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45"/>
            <p:cNvSpPr/>
            <p:nvPr/>
          </p:nvSpPr>
          <p:spPr>
            <a:xfrm>
              <a:off x="4982275" y="3188300"/>
              <a:ext cx="68425" cy="67725"/>
            </a:xfrm>
            <a:custGeom>
              <a:rect b="b" l="l" r="r" t="t"/>
              <a:pathLst>
                <a:path extrusionOk="0" h="2709" w="2737">
                  <a:moveTo>
                    <a:pt x="869" y="0"/>
                  </a:moveTo>
                  <a:lnTo>
                    <a:pt x="0" y="2708"/>
                  </a:lnTo>
                  <a:lnTo>
                    <a:pt x="2736" y="214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E3E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45"/>
            <p:cNvSpPr/>
            <p:nvPr/>
          </p:nvSpPr>
          <p:spPr>
            <a:xfrm>
              <a:off x="4978075" y="2788850"/>
              <a:ext cx="779300" cy="875125"/>
            </a:xfrm>
            <a:custGeom>
              <a:rect b="b" l="l" r="r" t="t"/>
              <a:pathLst>
                <a:path extrusionOk="0" h="35005" w="31172">
                  <a:moveTo>
                    <a:pt x="16949" y="1"/>
                  </a:moveTo>
                  <a:cubicBezTo>
                    <a:pt x="16949" y="1709"/>
                    <a:pt x="17080" y="7938"/>
                    <a:pt x="19087" y="15325"/>
                  </a:cubicBezTo>
                  <a:cubicBezTo>
                    <a:pt x="19508" y="16791"/>
                    <a:pt x="19666" y="18304"/>
                    <a:pt x="19554" y="19826"/>
                  </a:cubicBezTo>
                  <a:cubicBezTo>
                    <a:pt x="19657" y="20115"/>
                    <a:pt x="19760" y="20405"/>
                    <a:pt x="19844" y="20675"/>
                  </a:cubicBezTo>
                  <a:cubicBezTo>
                    <a:pt x="20594" y="23022"/>
                    <a:pt x="20972" y="23916"/>
                    <a:pt x="20560" y="23916"/>
                  </a:cubicBezTo>
                  <a:cubicBezTo>
                    <a:pt x="20454" y="23916"/>
                    <a:pt x="20295" y="23857"/>
                    <a:pt x="20077" y="23748"/>
                  </a:cubicBezTo>
                  <a:cubicBezTo>
                    <a:pt x="19872" y="23645"/>
                    <a:pt x="19442" y="23440"/>
                    <a:pt x="18863" y="23169"/>
                  </a:cubicBezTo>
                  <a:cubicBezTo>
                    <a:pt x="16463" y="21992"/>
                    <a:pt x="11570" y="19424"/>
                    <a:pt x="10571" y="16893"/>
                  </a:cubicBezTo>
                  <a:cubicBezTo>
                    <a:pt x="9450" y="14064"/>
                    <a:pt x="7620" y="11533"/>
                    <a:pt x="6135" y="9806"/>
                  </a:cubicBezTo>
                  <a:cubicBezTo>
                    <a:pt x="5846" y="9526"/>
                    <a:pt x="5566" y="9217"/>
                    <a:pt x="5286" y="8891"/>
                  </a:cubicBezTo>
                  <a:cubicBezTo>
                    <a:pt x="5146" y="8773"/>
                    <a:pt x="5046" y="8723"/>
                    <a:pt x="4978" y="8723"/>
                  </a:cubicBezTo>
                  <a:cubicBezTo>
                    <a:pt x="4587" y="8723"/>
                    <a:pt x="5202" y="10338"/>
                    <a:pt x="5202" y="10338"/>
                  </a:cubicBezTo>
                  <a:cubicBezTo>
                    <a:pt x="5202" y="10338"/>
                    <a:pt x="4081" y="8842"/>
                    <a:pt x="3707" y="8842"/>
                  </a:cubicBezTo>
                  <a:cubicBezTo>
                    <a:pt x="3660" y="8842"/>
                    <a:pt x="3625" y="8865"/>
                    <a:pt x="3605" y="8919"/>
                  </a:cubicBezTo>
                  <a:cubicBezTo>
                    <a:pt x="3427" y="9385"/>
                    <a:pt x="3838" y="10394"/>
                    <a:pt x="3838" y="10394"/>
                  </a:cubicBezTo>
                  <a:cubicBezTo>
                    <a:pt x="3838" y="10394"/>
                    <a:pt x="2606" y="9007"/>
                    <a:pt x="2007" y="9007"/>
                  </a:cubicBezTo>
                  <a:cubicBezTo>
                    <a:pt x="1963" y="9007"/>
                    <a:pt x="1923" y="9015"/>
                    <a:pt x="1887" y="9031"/>
                  </a:cubicBezTo>
                  <a:cubicBezTo>
                    <a:pt x="1354" y="9273"/>
                    <a:pt x="2718" y="11160"/>
                    <a:pt x="2718" y="11160"/>
                  </a:cubicBezTo>
                  <a:cubicBezTo>
                    <a:pt x="2081" y="10442"/>
                    <a:pt x="1598" y="10341"/>
                    <a:pt x="1376" y="10341"/>
                  </a:cubicBezTo>
                  <a:cubicBezTo>
                    <a:pt x="1289" y="10341"/>
                    <a:pt x="1242" y="10357"/>
                    <a:pt x="1242" y="10357"/>
                  </a:cubicBezTo>
                  <a:cubicBezTo>
                    <a:pt x="0" y="10581"/>
                    <a:pt x="3950" y="15100"/>
                    <a:pt x="4296" y="16679"/>
                  </a:cubicBezTo>
                  <a:cubicBezTo>
                    <a:pt x="4374" y="17046"/>
                    <a:pt x="4349" y="17193"/>
                    <a:pt x="4241" y="17193"/>
                  </a:cubicBezTo>
                  <a:cubicBezTo>
                    <a:pt x="3885" y="17193"/>
                    <a:pt x="2633" y="15588"/>
                    <a:pt x="1242" y="14979"/>
                  </a:cubicBezTo>
                  <a:cubicBezTo>
                    <a:pt x="1089" y="14912"/>
                    <a:pt x="973" y="14881"/>
                    <a:pt x="890" y="14881"/>
                  </a:cubicBezTo>
                  <a:cubicBezTo>
                    <a:pt x="4" y="14881"/>
                    <a:pt x="2975" y="18536"/>
                    <a:pt x="4632" y="21535"/>
                  </a:cubicBezTo>
                  <a:cubicBezTo>
                    <a:pt x="6434" y="24812"/>
                    <a:pt x="8470" y="23682"/>
                    <a:pt x="14680" y="30004"/>
                  </a:cubicBezTo>
                  <a:cubicBezTo>
                    <a:pt x="14932" y="30266"/>
                    <a:pt x="15184" y="30499"/>
                    <a:pt x="15436" y="30733"/>
                  </a:cubicBezTo>
                  <a:cubicBezTo>
                    <a:pt x="18731" y="33829"/>
                    <a:pt x="21807" y="35004"/>
                    <a:pt x="24276" y="35004"/>
                  </a:cubicBezTo>
                  <a:cubicBezTo>
                    <a:pt x="26221" y="35004"/>
                    <a:pt x="27790" y="34274"/>
                    <a:pt x="28790" y="33179"/>
                  </a:cubicBezTo>
                  <a:cubicBezTo>
                    <a:pt x="31171" y="30574"/>
                    <a:pt x="29817" y="24710"/>
                    <a:pt x="28809" y="18490"/>
                  </a:cubicBezTo>
                  <a:cubicBezTo>
                    <a:pt x="27791" y="12280"/>
                    <a:pt x="25988" y="4380"/>
                    <a:pt x="21917" y="2457"/>
                  </a:cubicBezTo>
                  <a:cubicBezTo>
                    <a:pt x="20414" y="1747"/>
                    <a:pt x="18611" y="841"/>
                    <a:pt x="16949" y="1"/>
                  </a:cubicBezTo>
                  <a:close/>
                </a:path>
              </a:pathLst>
            </a:custGeom>
            <a:solidFill>
              <a:srgbClr val="F1DE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45"/>
            <p:cNvSpPr/>
            <p:nvPr/>
          </p:nvSpPr>
          <p:spPr>
            <a:xfrm>
              <a:off x="4889600" y="2176725"/>
              <a:ext cx="680075" cy="544925"/>
            </a:xfrm>
            <a:custGeom>
              <a:rect b="b" l="l" r="r" t="t"/>
              <a:pathLst>
                <a:path extrusionOk="0" h="21797" w="27203">
                  <a:moveTo>
                    <a:pt x="13507" y="1"/>
                  </a:moveTo>
                  <a:cubicBezTo>
                    <a:pt x="13135" y="1"/>
                    <a:pt x="12748" y="31"/>
                    <a:pt x="12345" y="94"/>
                  </a:cubicBezTo>
                  <a:cubicBezTo>
                    <a:pt x="10029" y="458"/>
                    <a:pt x="8591" y="1261"/>
                    <a:pt x="7676" y="2102"/>
                  </a:cubicBezTo>
                  <a:cubicBezTo>
                    <a:pt x="7643" y="2101"/>
                    <a:pt x="7610" y="2101"/>
                    <a:pt x="7577" y="2101"/>
                  </a:cubicBezTo>
                  <a:cubicBezTo>
                    <a:pt x="3218" y="2101"/>
                    <a:pt x="2958" y="8222"/>
                    <a:pt x="2596" y="11197"/>
                  </a:cubicBezTo>
                  <a:cubicBezTo>
                    <a:pt x="2241" y="14185"/>
                    <a:pt x="0" y="16427"/>
                    <a:pt x="0" y="16427"/>
                  </a:cubicBezTo>
                  <a:cubicBezTo>
                    <a:pt x="1616" y="18229"/>
                    <a:pt x="3577" y="19686"/>
                    <a:pt x="5771" y="20704"/>
                  </a:cubicBezTo>
                  <a:cubicBezTo>
                    <a:pt x="8152" y="20461"/>
                    <a:pt x="8087" y="17958"/>
                    <a:pt x="8087" y="17958"/>
                  </a:cubicBezTo>
                  <a:cubicBezTo>
                    <a:pt x="4968" y="16669"/>
                    <a:pt x="4903" y="11711"/>
                    <a:pt x="4800" y="10375"/>
                  </a:cubicBezTo>
                  <a:cubicBezTo>
                    <a:pt x="4706" y="9031"/>
                    <a:pt x="5295" y="8947"/>
                    <a:pt x="5295" y="8947"/>
                  </a:cubicBezTo>
                  <a:cubicBezTo>
                    <a:pt x="7302" y="8162"/>
                    <a:pt x="8694" y="5006"/>
                    <a:pt x="8694" y="5006"/>
                  </a:cubicBezTo>
                  <a:cubicBezTo>
                    <a:pt x="10477" y="7359"/>
                    <a:pt x="12448" y="8386"/>
                    <a:pt x="14829" y="8480"/>
                  </a:cubicBezTo>
                  <a:cubicBezTo>
                    <a:pt x="14829" y="8480"/>
                    <a:pt x="16314" y="8891"/>
                    <a:pt x="15922" y="11459"/>
                  </a:cubicBezTo>
                  <a:cubicBezTo>
                    <a:pt x="15806" y="12198"/>
                    <a:pt x="15828" y="12416"/>
                    <a:pt x="15955" y="12416"/>
                  </a:cubicBezTo>
                  <a:cubicBezTo>
                    <a:pt x="16137" y="12416"/>
                    <a:pt x="16536" y="11969"/>
                    <a:pt x="17054" y="11969"/>
                  </a:cubicBezTo>
                  <a:cubicBezTo>
                    <a:pt x="17427" y="11969"/>
                    <a:pt x="17861" y="12199"/>
                    <a:pt x="18322" y="12990"/>
                  </a:cubicBezTo>
                  <a:cubicBezTo>
                    <a:pt x="19881" y="15652"/>
                    <a:pt x="14437" y="17006"/>
                    <a:pt x="14437" y="17006"/>
                  </a:cubicBezTo>
                  <a:cubicBezTo>
                    <a:pt x="14437" y="17006"/>
                    <a:pt x="13830" y="20479"/>
                    <a:pt x="15091" y="21796"/>
                  </a:cubicBezTo>
                  <a:cubicBezTo>
                    <a:pt x="15091" y="21796"/>
                    <a:pt x="21562" y="19947"/>
                    <a:pt x="27202" y="16165"/>
                  </a:cubicBezTo>
                  <a:cubicBezTo>
                    <a:pt x="27202" y="16165"/>
                    <a:pt x="24139" y="13000"/>
                    <a:pt x="22449" y="9105"/>
                  </a:cubicBezTo>
                  <a:cubicBezTo>
                    <a:pt x="20884" y="5480"/>
                    <a:pt x="18534" y="1"/>
                    <a:pt x="13507" y="1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45"/>
            <p:cNvSpPr/>
            <p:nvPr/>
          </p:nvSpPr>
          <p:spPr>
            <a:xfrm>
              <a:off x="4071800" y="4283375"/>
              <a:ext cx="152225" cy="673625"/>
            </a:xfrm>
            <a:custGeom>
              <a:rect b="b" l="l" r="r" t="t"/>
              <a:pathLst>
                <a:path extrusionOk="0" h="26945" w="6089">
                  <a:moveTo>
                    <a:pt x="4213" y="0"/>
                  </a:moveTo>
                  <a:cubicBezTo>
                    <a:pt x="3033" y="0"/>
                    <a:pt x="1630" y="191"/>
                    <a:pt x="1065" y="1011"/>
                  </a:cubicBezTo>
                  <a:cubicBezTo>
                    <a:pt x="0" y="2543"/>
                    <a:pt x="477" y="11545"/>
                    <a:pt x="467" y="17736"/>
                  </a:cubicBezTo>
                  <a:cubicBezTo>
                    <a:pt x="467" y="23937"/>
                    <a:pt x="430" y="24777"/>
                    <a:pt x="1270" y="26561"/>
                  </a:cubicBezTo>
                  <a:cubicBezTo>
                    <a:pt x="1396" y="26827"/>
                    <a:pt x="1581" y="26944"/>
                    <a:pt x="1806" y="26944"/>
                  </a:cubicBezTo>
                  <a:cubicBezTo>
                    <a:pt x="3084" y="26944"/>
                    <a:pt x="5625" y="23151"/>
                    <a:pt x="5538" y="21602"/>
                  </a:cubicBezTo>
                  <a:cubicBezTo>
                    <a:pt x="5426" y="19791"/>
                    <a:pt x="2148" y="17634"/>
                    <a:pt x="2148" y="17634"/>
                  </a:cubicBezTo>
                  <a:cubicBezTo>
                    <a:pt x="1634" y="15813"/>
                    <a:pt x="2148" y="6372"/>
                    <a:pt x="2148" y="6372"/>
                  </a:cubicBezTo>
                  <a:cubicBezTo>
                    <a:pt x="4996" y="5064"/>
                    <a:pt x="6089" y="292"/>
                    <a:pt x="6089" y="143"/>
                  </a:cubicBezTo>
                  <a:cubicBezTo>
                    <a:pt x="6089" y="143"/>
                    <a:pt x="5234" y="0"/>
                    <a:pt x="4213" y="0"/>
                  </a:cubicBez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45"/>
            <p:cNvSpPr/>
            <p:nvPr/>
          </p:nvSpPr>
          <p:spPr>
            <a:xfrm>
              <a:off x="4607575" y="4807300"/>
              <a:ext cx="324200" cy="662450"/>
            </a:xfrm>
            <a:custGeom>
              <a:rect b="b" l="l" r="r" t="t"/>
              <a:pathLst>
                <a:path extrusionOk="0" h="26498" w="12968">
                  <a:moveTo>
                    <a:pt x="4744" y="1"/>
                  </a:moveTo>
                  <a:cubicBezTo>
                    <a:pt x="4744" y="1"/>
                    <a:pt x="813" y="869"/>
                    <a:pt x="402" y="2690"/>
                  </a:cubicBezTo>
                  <a:cubicBezTo>
                    <a:pt x="0" y="4502"/>
                    <a:pt x="3810" y="12673"/>
                    <a:pt x="6126" y="18416"/>
                  </a:cubicBezTo>
                  <a:cubicBezTo>
                    <a:pt x="8442" y="24168"/>
                    <a:pt x="8722" y="24953"/>
                    <a:pt x="10170" y="26297"/>
                  </a:cubicBezTo>
                  <a:cubicBezTo>
                    <a:pt x="10316" y="26435"/>
                    <a:pt x="10462" y="26498"/>
                    <a:pt x="10606" y="26498"/>
                  </a:cubicBezTo>
                  <a:cubicBezTo>
                    <a:pt x="11877" y="26498"/>
                    <a:pt x="12967" y="21592"/>
                    <a:pt x="12271" y="20116"/>
                  </a:cubicBezTo>
                  <a:cubicBezTo>
                    <a:pt x="11486" y="18463"/>
                    <a:pt x="7639" y="17697"/>
                    <a:pt x="7639" y="17697"/>
                  </a:cubicBezTo>
                  <a:cubicBezTo>
                    <a:pt x="6481" y="16193"/>
                    <a:pt x="3428" y="7247"/>
                    <a:pt x="3428" y="7247"/>
                  </a:cubicBezTo>
                  <a:cubicBezTo>
                    <a:pt x="5566" y="4969"/>
                    <a:pt x="4800" y="132"/>
                    <a:pt x="4744" y="1"/>
                  </a:cubicBez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45"/>
            <p:cNvSpPr/>
            <p:nvPr/>
          </p:nvSpPr>
          <p:spPr>
            <a:xfrm>
              <a:off x="5238600" y="2525975"/>
              <a:ext cx="130775" cy="112025"/>
            </a:xfrm>
            <a:custGeom>
              <a:rect b="b" l="l" r="r" t="t"/>
              <a:pathLst>
                <a:path extrusionOk="0" h="4481" w="5231">
                  <a:moveTo>
                    <a:pt x="2998" y="1"/>
                  </a:moveTo>
                  <a:cubicBezTo>
                    <a:pt x="1000" y="1"/>
                    <a:pt x="1" y="2410"/>
                    <a:pt x="1411" y="3820"/>
                  </a:cubicBezTo>
                  <a:cubicBezTo>
                    <a:pt x="1867" y="4276"/>
                    <a:pt x="2427" y="4480"/>
                    <a:pt x="2977" y="4480"/>
                  </a:cubicBezTo>
                  <a:cubicBezTo>
                    <a:pt x="4127" y="4480"/>
                    <a:pt x="5230" y="3588"/>
                    <a:pt x="5230" y="2242"/>
                  </a:cubicBezTo>
                  <a:cubicBezTo>
                    <a:pt x="5230" y="1000"/>
                    <a:pt x="4231" y="1"/>
                    <a:pt x="2998" y="1"/>
                  </a:cubicBez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45"/>
            <p:cNvSpPr/>
            <p:nvPr/>
          </p:nvSpPr>
          <p:spPr>
            <a:xfrm>
              <a:off x="4979000" y="2522950"/>
              <a:ext cx="95500" cy="109825"/>
            </a:xfrm>
            <a:custGeom>
              <a:rect b="b" l="l" r="r" t="t"/>
              <a:pathLst>
                <a:path extrusionOk="0" h="4393" w="3820">
                  <a:moveTo>
                    <a:pt x="1653" y="0"/>
                  </a:moveTo>
                  <a:cubicBezTo>
                    <a:pt x="682" y="262"/>
                    <a:pt x="1" y="1140"/>
                    <a:pt x="1" y="2148"/>
                  </a:cubicBezTo>
                  <a:cubicBezTo>
                    <a:pt x="1" y="3498"/>
                    <a:pt x="1105" y="4393"/>
                    <a:pt x="2253" y="4393"/>
                  </a:cubicBezTo>
                  <a:cubicBezTo>
                    <a:pt x="2804" y="4393"/>
                    <a:pt x="3366" y="4187"/>
                    <a:pt x="3820" y="3726"/>
                  </a:cubicBezTo>
                  <a:cubicBezTo>
                    <a:pt x="2615" y="2886"/>
                    <a:pt x="1990" y="1420"/>
                    <a:pt x="1653" y="0"/>
                  </a:cubicBez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45"/>
            <p:cNvSpPr/>
            <p:nvPr/>
          </p:nvSpPr>
          <p:spPr>
            <a:xfrm>
              <a:off x="5078450" y="2625675"/>
              <a:ext cx="117450" cy="44150"/>
            </a:xfrm>
            <a:custGeom>
              <a:rect b="b" l="l" r="r" t="t"/>
              <a:pathLst>
                <a:path extrusionOk="0" h="1766" w="4698">
                  <a:moveTo>
                    <a:pt x="533" y="0"/>
                  </a:moveTo>
                  <a:cubicBezTo>
                    <a:pt x="542" y="1167"/>
                    <a:pt x="1" y="1765"/>
                    <a:pt x="1" y="1765"/>
                  </a:cubicBezTo>
                  <a:lnTo>
                    <a:pt x="4698" y="0"/>
                  </a:lnTo>
                  <a:lnTo>
                    <a:pt x="4698" y="0"/>
                  </a:lnTo>
                  <a:cubicBezTo>
                    <a:pt x="3882" y="302"/>
                    <a:pt x="3148" y="403"/>
                    <a:pt x="2531" y="403"/>
                  </a:cubicBezTo>
                  <a:cubicBezTo>
                    <a:pt x="1297" y="403"/>
                    <a:pt x="533" y="0"/>
                    <a:pt x="533" y="0"/>
                  </a:cubicBezTo>
                  <a:close/>
                </a:path>
              </a:pathLst>
            </a:custGeom>
            <a:solidFill>
              <a:srgbClr val="6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45"/>
            <p:cNvSpPr/>
            <p:nvPr/>
          </p:nvSpPr>
          <p:spPr>
            <a:xfrm>
              <a:off x="4700025" y="2715550"/>
              <a:ext cx="711825" cy="836500"/>
            </a:xfrm>
            <a:custGeom>
              <a:rect b="b" l="l" r="r" t="t"/>
              <a:pathLst>
                <a:path extrusionOk="0" h="33460" w="28473">
                  <a:moveTo>
                    <a:pt x="9961" y="1"/>
                  </a:moveTo>
                  <a:cubicBezTo>
                    <a:pt x="9148" y="1"/>
                    <a:pt x="8329" y="263"/>
                    <a:pt x="7639" y="803"/>
                  </a:cubicBezTo>
                  <a:cubicBezTo>
                    <a:pt x="6014" y="2092"/>
                    <a:pt x="5734" y="4455"/>
                    <a:pt x="7023" y="6080"/>
                  </a:cubicBezTo>
                  <a:lnTo>
                    <a:pt x="9086" y="8704"/>
                  </a:lnTo>
                  <a:cubicBezTo>
                    <a:pt x="8339" y="9171"/>
                    <a:pt x="7770" y="9890"/>
                    <a:pt x="7499" y="10739"/>
                  </a:cubicBezTo>
                  <a:cubicBezTo>
                    <a:pt x="5986" y="10851"/>
                    <a:pt x="4688" y="11879"/>
                    <a:pt x="4221" y="13326"/>
                  </a:cubicBezTo>
                  <a:cubicBezTo>
                    <a:pt x="1607" y="13522"/>
                    <a:pt x="0" y="16277"/>
                    <a:pt x="1112" y="18649"/>
                  </a:cubicBezTo>
                  <a:lnTo>
                    <a:pt x="12859" y="33459"/>
                  </a:lnTo>
                  <a:lnTo>
                    <a:pt x="28473" y="21133"/>
                  </a:lnTo>
                  <a:lnTo>
                    <a:pt x="25475" y="17332"/>
                  </a:lnTo>
                  <a:lnTo>
                    <a:pt x="25270" y="8461"/>
                  </a:lnTo>
                  <a:cubicBezTo>
                    <a:pt x="25233" y="6411"/>
                    <a:pt x="23552" y="4772"/>
                    <a:pt x="21510" y="4772"/>
                  </a:cubicBezTo>
                  <a:cubicBezTo>
                    <a:pt x="21487" y="4772"/>
                    <a:pt x="21464" y="4772"/>
                    <a:pt x="21441" y="4772"/>
                  </a:cubicBezTo>
                  <a:cubicBezTo>
                    <a:pt x="19713" y="4810"/>
                    <a:pt x="18238" y="6005"/>
                    <a:pt x="17846" y="7686"/>
                  </a:cubicBezTo>
                  <a:lnTo>
                    <a:pt x="12915" y="1429"/>
                  </a:lnTo>
                  <a:cubicBezTo>
                    <a:pt x="12171" y="491"/>
                    <a:pt x="11072" y="1"/>
                    <a:pt x="9961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45"/>
            <p:cNvSpPr/>
            <p:nvPr/>
          </p:nvSpPr>
          <p:spPr>
            <a:xfrm>
              <a:off x="4718475" y="2714150"/>
              <a:ext cx="694550" cy="838300"/>
            </a:xfrm>
            <a:custGeom>
              <a:rect b="b" l="l" r="r" t="t"/>
              <a:pathLst>
                <a:path extrusionOk="0" h="33532" w="27782">
                  <a:moveTo>
                    <a:pt x="6528" y="6350"/>
                  </a:moveTo>
                  <a:lnTo>
                    <a:pt x="6554" y="6384"/>
                  </a:lnTo>
                  <a:lnTo>
                    <a:pt x="6554" y="6384"/>
                  </a:lnTo>
                  <a:cubicBezTo>
                    <a:pt x="6545" y="6372"/>
                    <a:pt x="6536" y="6361"/>
                    <a:pt x="6528" y="6350"/>
                  </a:cubicBezTo>
                  <a:close/>
                  <a:moveTo>
                    <a:pt x="17131" y="7715"/>
                  </a:moveTo>
                  <a:cubicBezTo>
                    <a:pt x="17129" y="7721"/>
                    <a:pt x="17128" y="7726"/>
                    <a:pt x="17126" y="7732"/>
                  </a:cubicBezTo>
                  <a:lnTo>
                    <a:pt x="17145" y="7732"/>
                  </a:lnTo>
                  <a:cubicBezTo>
                    <a:pt x="17140" y="7726"/>
                    <a:pt x="17136" y="7721"/>
                    <a:pt x="17131" y="7715"/>
                  </a:cubicBezTo>
                  <a:close/>
                  <a:moveTo>
                    <a:pt x="6752" y="10730"/>
                  </a:moveTo>
                  <a:cubicBezTo>
                    <a:pt x="6751" y="10730"/>
                    <a:pt x="6750" y="10730"/>
                    <a:pt x="6749" y="10730"/>
                  </a:cubicBezTo>
                  <a:lnTo>
                    <a:pt x="6749" y="10730"/>
                  </a:lnTo>
                  <a:cubicBezTo>
                    <a:pt x="6750" y="10730"/>
                    <a:pt x="6751" y="10730"/>
                    <a:pt x="6752" y="10730"/>
                  </a:cubicBezTo>
                  <a:close/>
                  <a:moveTo>
                    <a:pt x="26427" y="19461"/>
                  </a:moveTo>
                  <a:cubicBezTo>
                    <a:pt x="26450" y="19488"/>
                    <a:pt x="26472" y="19516"/>
                    <a:pt x="26495" y="19544"/>
                  </a:cubicBezTo>
                  <a:lnTo>
                    <a:pt x="26495" y="19544"/>
                  </a:lnTo>
                  <a:cubicBezTo>
                    <a:pt x="26472" y="19515"/>
                    <a:pt x="26449" y="19486"/>
                    <a:pt x="26427" y="19461"/>
                  </a:cubicBezTo>
                  <a:close/>
                  <a:moveTo>
                    <a:pt x="20909" y="26627"/>
                  </a:moveTo>
                  <a:cubicBezTo>
                    <a:pt x="20899" y="26635"/>
                    <a:pt x="20890" y="26643"/>
                    <a:pt x="20880" y="26652"/>
                  </a:cubicBezTo>
                  <a:cubicBezTo>
                    <a:pt x="20891" y="26642"/>
                    <a:pt x="20901" y="26634"/>
                    <a:pt x="20909" y="26627"/>
                  </a:cubicBezTo>
                  <a:close/>
                  <a:moveTo>
                    <a:pt x="7340" y="27445"/>
                  </a:moveTo>
                  <a:cubicBezTo>
                    <a:pt x="7536" y="27660"/>
                    <a:pt x="7713" y="27875"/>
                    <a:pt x="7882" y="28108"/>
                  </a:cubicBezTo>
                  <a:cubicBezTo>
                    <a:pt x="7914" y="28146"/>
                    <a:pt x="7928" y="28163"/>
                    <a:pt x="7927" y="28163"/>
                  </a:cubicBezTo>
                  <a:cubicBezTo>
                    <a:pt x="7924" y="28163"/>
                    <a:pt x="7467" y="27636"/>
                    <a:pt x="7340" y="27445"/>
                  </a:cubicBezTo>
                  <a:close/>
                  <a:moveTo>
                    <a:pt x="9114" y="0"/>
                  </a:moveTo>
                  <a:cubicBezTo>
                    <a:pt x="8955" y="10"/>
                    <a:pt x="8797" y="19"/>
                    <a:pt x="8629" y="47"/>
                  </a:cubicBezTo>
                  <a:cubicBezTo>
                    <a:pt x="8545" y="66"/>
                    <a:pt x="8461" y="84"/>
                    <a:pt x="8386" y="103"/>
                  </a:cubicBezTo>
                  <a:lnTo>
                    <a:pt x="8264" y="140"/>
                  </a:lnTo>
                  <a:cubicBezTo>
                    <a:pt x="8227" y="150"/>
                    <a:pt x="8171" y="178"/>
                    <a:pt x="8152" y="178"/>
                  </a:cubicBezTo>
                  <a:cubicBezTo>
                    <a:pt x="8137" y="178"/>
                    <a:pt x="8138" y="169"/>
                    <a:pt x="8120" y="169"/>
                  </a:cubicBezTo>
                  <a:cubicBezTo>
                    <a:pt x="8105" y="169"/>
                    <a:pt x="8076" y="175"/>
                    <a:pt x="8012" y="196"/>
                  </a:cubicBezTo>
                  <a:lnTo>
                    <a:pt x="7891" y="234"/>
                  </a:lnTo>
                  <a:cubicBezTo>
                    <a:pt x="7854" y="252"/>
                    <a:pt x="7816" y="271"/>
                    <a:pt x="7779" y="290"/>
                  </a:cubicBezTo>
                  <a:cubicBezTo>
                    <a:pt x="7695" y="327"/>
                    <a:pt x="7620" y="355"/>
                    <a:pt x="7545" y="402"/>
                  </a:cubicBezTo>
                  <a:cubicBezTo>
                    <a:pt x="7471" y="439"/>
                    <a:pt x="7396" y="486"/>
                    <a:pt x="7321" y="533"/>
                  </a:cubicBezTo>
                  <a:lnTo>
                    <a:pt x="7200" y="589"/>
                  </a:lnTo>
                  <a:lnTo>
                    <a:pt x="7097" y="663"/>
                  </a:lnTo>
                  <a:lnTo>
                    <a:pt x="6882" y="813"/>
                  </a:lnTo>
                  <a:cubicBezTo>
                    <a:pt x="6817" y="869"/>
                    <a:pt x="6761" y="925"/>
                    <a:pt x="6696" y="981"/>
                  </a:cubicBezTo>
                  <a:cubicBezTo>
                    <a:pt x="6584" y="1074"/>
                    <a:pt x="6481" y="1186"/>
                    <a:pt x="6387" y="1308"/>
                  </a:cubicBezTo>
                  <a:cubicBezTo>
                    <a:pt x="6369" y="1326"/>
                    <a:pt x="6350" y="1354"/>
                    <a:pt x="6331" y="1373"/>
                  </a:cubicBezTo>
                  <a:lnTo>
                    <a:pt x="6266" y="1448"/>
                  </a:lnTo>
                  <a:lnTo>
                    <a:pt x="6135" y="1625"/>
                  </a:lnTo>
                  <a:cubicBezTo>
                    <a:pt x="6089" y="1681"/>
                    <a:pt x="6042" y="1765"/>
                    <a:pt x="5995" y="1840"/>
                  </a:cubicBezTo>
                  <a:lnTo>
                    <a:pt x="5921" y="1961"/>
                  </a:lnTo>
                  <a:cubicBezTo>
                    <a:pt x="5893" y="1999"/>
                    <a:pt x="5874" y="2045"/>
                    <a:pt x="5846" y="2092"/>
                  </a:cubicBezTo>
                  <a:cubicBezTo>
                    <a:pt x="5631" y="2522"/>
                    <a:pt x="5500" y="2989"/>
                    <a:pt x="5463" y="3465"/>
                  </a:cubicBezTo>
                  <a:cubicBezTo>
                    <a:pt x="5416" y="4025"/>
                    <a:pt x="5491" y="4585"/>
                    <a:pt x="5678" y="5108"/>
                  </a:cubicBezTo>
                  <a:cubicBezTo>
                    <a:pt x="5706" y="5174"/>
                    <a:pt x="5724" y="5239"/>
                    <a:pt x="5762" y="5304"/>
                  </a:cubicBezTo>
                  <a:cubicBezTo>
                    <a:pt x="5790" y="5370"/>
                    <a:pt x="5818" y="5435"/>
                    <a:pt x="5846" y="5501"/>
                  </a:cubicBezTo>
                  <a:cubicBezTo>
                    <a:pt x="5911" y="5622"/>
                    <a:pt x="5977" y="5753"/>
                    <a:pt x="6061" y="5865"/>
                  </a:cubicBezTo>
                  <a:cubicBezTo>
                    <a:pt x="6135" y="5977"/>
                    <a:pt x="6219" y="6089"/>
                    <a:pt x="6294" y="6192"/>
                  </a:cubicBezTo>
                  <a:lnTo>
                    <a:pt x="6546" y="6500"/>
                  </a:lnTo>
                  <a:cubicBezTo>
                    <a:pt x="6546" y="6501"/>
                    <a:pt x="6546" y="6501"/>
                    <a:pt x="6545" y="6501"/>
                  </a:cubicBezTo>
                  <a:cubicBezTo>
                    <a:pt x="6536" y="6501"/>
                    <a:pt x="6493" y="6455"/>
                    <a:pt x="6490" y="6455"/>
                  </a:cubicBezTo>
                  <a:lnTo>
                    <a:pt x="6490" y="6455"/>
                  </a:lnTo>
                  <a:cubicBezTo>
                    <a:pt x="6488" y="6455"/>
                    <a:pt x="6499" y="6471"/>
                    <a:pt x="6537" y="6518"/>
                  </a:cubicBezTo>
                  <a:cubicBezTo>
                    <a:pt x="7196" y="7333"/>
                    <a:pt x="7774" y="8085"/>
                    <a:pt x="8298" y="8739"/>
                  </a:cubicBezTo>
                  <a:lnTo>
                    <a:pt x="8298" y="8739"/>
                  </a:lnTo>
                  <a:cubicBezTo>
                    <a:pt x="7803" y="9054"/>
                    <a:pt x="7398" y="9484"/>
                    <a:pt x="7125" y="10002"/>
                  </a:cubicBezTo>
                  <a:cubicBezTo>
                    <a:pt x="7128" y="9991"/>
                    <a:pt x="7128" y="9986"/>
                    <a:pt x="7125" y="9986"/>
                  </a:cubicBezTo>
                  <a:cubicBezTo>
                    <a:pt x="7108" y="9986"/>
                    <a:pt x="7017" y="10117"/>
                    <a:pt x="6938" y="10282"/>
                  </a:cubicBezTo>
                  <a:cubicBezTo>
                    <a:pt x="6854" y="10443"/>
                    <a:pt x="6782" y="10637"/>
                    <a:pt x="6743" y="10731"/>
                  </a:cubicBezTo>
                  <a:lnTo>
                    <a:pt x="6743" y="10731"/>
                  </a:lnTo>
                  <a:cubicBezTo>
                    <a:pt x="6186" y="10806"/>
                    <a:pt x="5647" y="10983"/>
                    <a:pt x="5145" y="11262"/>
                  </a:cubicBezTo>
                  <a:cubicBezTo>
                    <a:pt x="4837" y="11449"/>
                    <a:pt x="4548" y="11664"/>
                    <a:pt x="4296" y="11925"/>
                  </a:cubicBezTo>
                  <a:cubicBezTo>
                    <a:pt x="4025" y="12215"/>
                    <a:pt x="3791" y="12542"/>
                    <a:pt x="3623" y="12906"/>
                  </a:cubicBezTo>
                  <a:cubicBezTo>
                    <a:pt x="3554" y="13044"/>
                    <a:pt x="3501" y="13182"/>
                    <a:pt x="3449" y="13320"/>
                  </a:cubicBezTo>
                  <a:lnTo>
                    <a:pt x="3449" y="13320"/>
                  </a:lnTo>
                  <a:cubicBezTo>
                    <a:pt x="2662" y="13394"/>
                    <a:pt x="1922" y="13709"/>
                    <a:pt x="1326" y="14222"/>
                  </a:cubicBezTo>
                  <a:cubicBezTo>
                    <a:pt x="1177" y="14344"/>
                    <a:pt x="1046" y="14484"/>
                    <a:pt x="915" y="14633"/>
                  </a:cubicBezTo>
                  <a:cubicBezTo>
                    <a:pt x="859" y="14708"/>
                    <a:pt x="794" y="14773"/>
                    <a:pt x="738" y="14848"/>
                  </a:cubicBezTo>
                  <a:lnTo>
                    <a:pt x="588" y="15082"/>
                  </a:lnTo>
                  <a:cubicBezTo>
                    <a:pt x="392" y="15390"/>
                    <a:pt x="252" y="15726"/>
                    <a:pt x="159" y="16071"/>
                  </a:cubicBezTo>
                  <a:cubicBezTo>
                    <a:pt x="112" y="16230"/>
                    <a:pt x="75" y="16389"/>
                    <a:pt x="56" y="16557"/>
                  </a:cubicBezTo>
                  <a:cubicBezTo>
                    <a:pt x="37" y="16697"/>
                    <a:pt x="19" y="16809"/>
                    <a:pt x="19" y="16903"/>
                  </a:cubicBezTo>
                  <a:cubicBezTo>
                    <a:pt x="19" y="17081"/>
                    <a:pt x="19" y="17167"/>
                    <a:pt x="5" y="17167"/>
                  </a:cubicBezTo>
                  <a:cubicBezTo>
                    <a:pt x="3" y="17167"/>
                    <a:pt x="2" y="17166"/>
                    <a:pt x="0" y="17164"/>
                  </a:cubicBezTo>
                  <a:lnTo>
                    <a:pt x="0" y="17164"/>
                  </a:lnTo>
                  <a:cubicBezTo>
                    <a:pt x="0" y="17285"/>
                    <a:pt x="19" y="17407"/>
                    <a:pt x="37" y="17528"/>
                  </a:cubicBezTo>
                  <a:cubicBezTo>
                    <a:pt x="75" y="17939"/>
                    <a:pt x="178" y="18341"/>
                    <a:pt x="346" y="18723"/>
                  </a:cubicBezTo>
                  <a:cubicBezTo>
                    <a:pt x="981" y="19545"/>
                    <a:pt x="1653" y="20376"/>
                    <a:pt x="2129" y="20927"/>
                  </a:cubicBezTo>
                  <a:cubicBezTo>
                    <a:pt x="2129" y="20936"/>
                    <a:pt x="2126" y="20940"/>
                    <a:pt x="2120" y="20940"/>
                  </a:cubicBezTo>
                  <a:cubicBezTo>
                    <a:pt x="2105" y="20940"/>
                    <a:pt x="2075" y="20917"/>
                    <a:pt x="2036" y="20871"/>
                  </a:cubicBezTo>
                  <a:lnTo>
                    <a:pt x="2036" y="20871"/>
                  </a:lnTo>
                  <a:cubicBezTo>
                    <a:pt x="2278" y="21181"/>
                    <a:pt x="2666" y="21625"/>
                    <a:pt x="2652" y="21625"/>
                  </a:cubicBezTo>
                  <a:cubicBezTo>
                    <a:pt x="2649" y="21625"/>
                    <a:pt x="2623" y="21601"/>
                    <a:pt x="2568" y="21544"/>
                  </a:cubicBezTo>
                  <a:lnTo>
                    <a:pt x="2568" y="21544"/>
                  </a:lnTo>
                  <a:cubicBezTo>
                    <a:pt x="4296" y="23663"/>
                    <a:pt x="4576" y="24000"/>
                    <a:pt x="6397" y="26325"/>
                  </a:cubicBezTo>
                  <a:cubicBezTo>
                    <a:pt x="6398" y="26326"/>
                    <a:pt x="6400" y="26326"/>
                    <a:pt x="6401" y="26326"/>
                  </a:cubicBezTo>
                  <a:cubicBezTo>
                    <a:pt x="6406" y="26326"/>
                    <a:pt x="6410" y="26320"/>
                    <a:pt x="6416" y="26320"/>
                  </a:cubicBezTo>
                  <a:cubicBezTo>
                    <a:pt x="6426" y="26320"/>
                    <a:pt x="6444" y="26333"/>
                    <a:pt x="6490" y="26400"/>
                  </a:cubicBezTo>
                  <a:cubicBezTo>
                    <a:pt x="6733" y="26710"/>
                    <a:pt x="7781" y="28072"/>
                    <a:pt x="7825" y="28072"/>
                  </a:cubicBezTo>
                  <a:cubicBezTo>
                    <a:pt x="7830" y="28072"/>
                    <a:pt x="7821" y="28054"/>
                    <a:pt x="7798" y="28015"/>
                  </a:cubicBezTo>
                  <a:lnTo>
                    <a:pt x="7798" y="28015"/>
                  </a:lnTo>
                  <a:cubicBezTo>
                    <a:pt x="8171" y="28491"/>
                    <a:pt x="8208" y="28594"/>
                    <a:pt x="8404" y="28799"/>
                  </a:cubicBezTo>
                  <a:cubicBezTo>
                    <a:pt x="8388" y="28858"/>
                    <a:pt x="8688" y="29196"/>
                    <a:pt x="8715" y="29196"/>
                  </a:cubicBezTo>
                  <a:cubicBezTo>
                    <a:pt x="8716" y="29196"/>
                    <a:pt x="8716" y="29196"/>
                    <a:pt x="8716" y="29195"/>
                  </a:cubicBezTo>
                  <a:lnTo>
                    <a:pt x="8716" y="29195"/>
                  </a:lnTo>
                  <a:cubicBezTo>
                    <a:pt x="8742" y="29247"/>
                    <a:pt x="8881" y="29421"/>
                    <a:pt x="8856" y="29421"/>
                  </a:cubicBezTo>
                  <a:cubicBezTo>
                    <a:pt x="8854" y="29421"/>
                    <a:pt x="8850" y="29420"/>
                    <a:pt x="8843" y="29416"/>
                  </a:cubicBezTo>
                  <a:lnTo>
                    <a:pt x="8843" y="29416"/>
                  </a:lnTo>
                  <a:cubicBezTo>
                    <a:pt x="9684" y="30452"/>
                    <a:pt x="10907" y="31984"/>
                    <a:pt x="12102" y="33525"/>
                  </a:cubicBezTo>
                  <a:cubicBezTo>
                    <a:pt x="12107" y="33529"/>
                    <a:pt x="12114" y="33532"/>
                    <a:pt x="12121" y="33532"/>
                  </a:cubicBezTo>
                  <a:cubicBezTo>
                    <a:pt x="12128" y="33532"/>
                    <a:pt x="12135" y="33529"/>
                    <a:pt x="12140" y="33525"/>
                  </a:cubicBezTo>
                  <a:lnTo>
                    <a:pt x="12168" y="33503"/>
                  </a:lnTo>
                  <a:lnTo>
                    <a:pt x="12196" y="33506"/>
                  </a:lnTo>
                  <a:cubicBezTo>
                    <a:pt x="12192" y="33501"/>
                    <a:pt x="12188" y="33496"/>
                    <a:pt x="12184" y="33491"/>
                  </a:cubicBezTo>
                  <a:lnTo>
                    <a:pt x="12184" y="33491"/>
                  </a:lnTo>
                  <a:lnTo>
                    <a:pt x="12859" y="32974"/>
                  </a:lnTo>
                  <a:cubicBezTo>
                    <a:pt x="15100" y="31134"/>
                    <a:pt x="16305" y="30238"/>
                    <a:pt x="18667" y="28407"/>
                  </a:cubicBezTo>
                  <a:cubicBezTo>
                    <a:pt x="19031" y="28099"/>
                    <a:pt x="19704" y="27613"/>
                    <a:pt x="19797" y="27473"/>
                  </a:cubicBezTo>
                  <a:cubicBezTo>
                    <a:pt x="19890" y="27436"/>
                    <a:pt x="20675" y="26792"/>
                    <a:pt x="20862" y="26642"/>
                  </a:cubicBezTo>
                  <a:lnTo>
                    <a:pt x="20862" y="26642"/>
                  </a:lnTo>
                  <a:cubicBezTo>
                    <a:pt x="20731" y="26745"/>
                    <a:pt x="20600" y="26848"/>
                    <a:pt x="20460" y="26941"/>
                  </a:cubicBezTo>
                  <a:cubicBezTo>
                    <a:pt x="20768" y="26698"/>
                    <a:pt x="20852" y="26624"/>
                    <a:pt x="20955" y="26558"/>
                  </a:cubicBezTo>
                  <a:lnTo>
                    <a:pt x="20955" y="26558"/>
                  </a:lnTo>
                  <a:cubicBezTo>
                    <a:pt x="20895" y="26608"/>
                    <a:pt x="20879" y="26623"/>
                    <a:pt x="20882" y="26623"/>
                  </a:cubicBezTo>
                  <a:cubicBezTo>
                    <a:pt x="20888" y="26623"/>
                    <a:pt x="20940" y="26587"/>
                    <a:pt x="20948" y="26587"/>
                  </a:cubicBezTo>
                  <a:cubicBezTo>
                    <a:pt x="20951" y="26587"/>
                    <a:pt x="20943" y="26597"/>
                    <a:pt x="20909" y="26627"/>
                  </a:cubicBezTo>
                  <a:lnTo>
                    <a:pt x="20909" y="26627"/>
                  </a:lnTo>
                  <a:cubicBezTo>
                    <a:pt x="21527" y="26089"/>
                    <a:pt x="22485" y="25419"/>
                    <a:pt x="22393" y="25419"/>
                  </a:cubicBezTo>
                  <a:cubicBezTo>
                    <a:pt x="22916" y="25083"/>
                    <a:pt x="22851" y="25083"/>
                    <a:pt x="23458" y="24579"/>
                  </a:cubicBezTo>
                  <a:lnTo>
                    <a:pt x="23458" y="24579"/>
                  </a:lnTo>
                  <a:cubicBezTo>
                    <a:pt x="23417" y="24617"/>
                    <a:pt x="23403" y="24633"/>
                    <a:pt x="23408" y="24633"/>
                  </a:cubicBezTo>
                  <a:cubicBezTo>
                    <a:pt x="23441" y="24633"/>
                    <a:pt x="24376" y="23869"/>
                    <a:pt x="24405" y="23869"/>
                  </a:cubicBezTo>
                  <a:lnTo>
                    <a:pt x="24405" y="23869"/>
                  </a:lnTo>
                  <a:cubicBezTo>
                    <a:pt x="24412" y="23869"/>
                    <a:pt x="24373" y="23907"/>
                    <a:pt x="24270" y="24000"/>
                  </a:cubicBezTo>
                  <a:cubicBezTo>
                    <a:pt x="25120" y="23299"/>
                    <a:pt x="25251" y="23243"/>
                    <a:pt x="26119" y="22562"/>
                  </a:cubicBezTo>
                  <a:cubicBezTo>
                    <a:pt x="26119" y="22543"/>
                    <a:pt x="26072" y="22552"/>
                    <a:pt x="26184" y="22468"/>
                  </a:cubicBezTo>
                  <a:cubicBezTo>
                    <a:pt x="26465" y="22272"/>
                    <a:pt x="26577" y="22179"/>
                    <a:pt x="26567" y="22160"/>
                  </a:cubicBezTo>
                  <a:cubicBezTo>
                    <a:pt x="26819" y="21983"/>
                    <a:pt x="27464" y="21488"/>
                    <a:pt x="27763" y="21226"/>
                  </a:cubicBezTo>
                  <a:cubicBezTo>
                    <a:pt x="27781" y="21207"/>
                    <a:pt x="27781" y="21179"/>
                    <a:pt x="27763" y="21161"/>
                  </a:cubicBezTo>
                  <a:cubicBezTo>
                    <a:pt x="27707" y="21095"/>
                    <a:pt x="27660" y="21049"/>
                    <a:pt x="27632" y="21011"/>
                  </a:cubicBezTo>
                  <a:cubicBezTo>
                    <a:pt x="27446" y="20710"/>
                    <a:pt x="26923" y="20064"/>
                    <a:pt x="26495" y="19544"/>
                  </a:cubicBezTo>
                  <a:lnTo>
                    <a:pt x="26495" y="19544"/>
                  </a:lnTo>
                  <a:cubicBezTo>
                    <a:pt x="26573" y="19643"/>
                    <a:pt x="26647" y="19750"/>
                    <a:pt x="26640" y="19750"/>
                  </a:cubicBezTo>
                  <a:cubicBezTo>
                    <a:pt x="26636" y="19750"/>
                    <a:pt x="26615" y="19727"/>
                    <a:pt x="26567" y="19667"/>
                  </a:cubicBezTo>
                  <a:cubicBezTo>
                    <a:pt x="26530" y="19611"/>
                    <a:pt x="26483" y="19545"/>
                    <a:pt x="26427" y="19461"/>
                  </a:cubicBezTo>
                  <a:lnTo>
                    <a:pt x="26427" y="19461"/>
                  </a:lnTo>
                  <a:cubicBezTo>
                    <a:pt x="26427" y="19461"/>
                    <a:pt x="26427" y="19461"/>
                    <a:pt x="26427" y="19461"/>
                  </a:cubicBezTo>
                  <a:cubicBezTo>
                    <a:pt x="26259" y="19228"/>
                    <a:pt x="26007" y="18910"/>
                    <a:pt x="25802" y="18649"/>
                  </a:cubicBezTo>
                  <a:cubicBezTo>
                    <a:pt x="25680" y="18499"/>
                    <a:pt x="25559" y="18350"/>
                    <a:pt x="25428" y="18219"/>
                  </a:cubicBezTo>
                  <a:cubicBezTo>
                    <a:pt x="25219" y="17938"/>
                    <a:pt x="25002" y="17648"/>
                    <a:pt x="24793" y="17375"/>
                  </a:cubicBezTo>
                  <a:lnTo>
                    <a:pt x="24793" y="17375"/>
                  </a:lnTo>
                  <a:cubicBezTo>
                    <a:pt x="24793" y="16922"/>
                    <a:pt x="24774" y="16469"/>
                    <a:pt x="24728" y="16015"/>
                  </a:cubicBezTo>
                  <a:cubicBezTo>
                    <a:pt x="24756" y="15726"/>
                    <a:pt x="24746" y="15436"/>
                    <a:pt x="24700" y="15156"/>
                  </a:cubicBezTo>
                  <a:cubicBezTo>
                    <a:pt x="24728" y="14344"/>
                    <a:pt x="24709" y="13205"/>
                    <a:pt x="24644" y="12196"/>
                  </a:cubicBezTo>
                  <a:cubicBezTo>
                    <a:pt x="24700" y="11785"/>
                    <a:pt x="24532" y="9908"/>
                    <a:pt x="24578" y="9002"/>
                  </a:cubicBezTo>
                  <a:cubicBezTo>
                    <a:pt x="24560" y="8890"/>
                    <a:pt x="24560" y="8778"/>
                    <a:pt x="24560" y="8666"/>
                  </a:cubicBezTo>
                  <a:cubicBezTo>
                    <a:pt x="24560" y="8629"/>
                    <a:pt x="24569" y="8582"/>
                    <a:pt x="24560" y="8535"/>
                  </a:cubicBezTo>
                  <a:cubicBezTo>
                    <a:pt x="24560" y="8489"/>
                    <a:pt x="24550" y="8442"/>
                    <a:pt x="24550" y="8395"/>
                  </a:cubicBezTo>
                  <a:cubicBezTo>
                    <a:pt x="24541" y="8311"/>
                    <a:pt x="24532" y="8237"/>
                    <a:pt x="24513" y="8153"/>
                  </a:cubicBezTo>
                  <a:cubicBezTo>
                    <a:pt x="24513" y="8078"/>
                    <a:pt x="24504" y="8003"/>
                    <a:pt x="24485" y="7928"/>
                  </a:cubicBezTo>
                  <a:cubicBezTo>
                    <a:pt x="24476" y="7826"/>
                    <a:pt x="24457" y="7732"/>
                    <a:pt x="24429" y="7639"/>
                  </a:cubicBezTo>
                  <a:cubicBezTo>
                    <a:pt x="24373" y="7406"/>
                    <a:pt x="24279" y="7181"/>
                    <a:pt x="24177" y="6976"/>
                  </a:cubicBezTo>
                  <a:lnTo>
                    <a:pt x="24065" y="6743"/>
                  </a:lnTo>
                  <a:cubicBezTo>
                    <a:pt x="24027" y="6658"/>
                    <a:pt x="23971" y="6574"/>
                    <a:pt x="23915" y="6481"/>
                  </a:cubicBezTo>
                  <a:lnTo>
                    <a:pt x="23878" y="6416"/>
                  </a:lnTo>
                  <a:cubicBezTo>
                    <a:pt x="23859" y="6397"/>
                    <a:pt x="23841" y="6369"/>
                    <a:pt x="23822" y="6350"/>
                  </a:cubicBezTo>
                  <a:lnTo>
                    <a:pt x="23728" y="6220"/>
                  </a:lnTo>
                  <a:cubicBezTo>
                    <a:pt x="23654" y="6126"/>
                    <a:pt x="23570" y="6033"/>
                    <a:pt x="23495" y="5949"/>
                  </a:cubicBezTo>
                  <a:cubicBezTo>
                    <a:pt x="23140" y="5594"/>
                    <a:pt x="22729" y="5304"/>
                    <a:pt x="22262" y="5118"/>
                  </a:cubicBezTo>
                  <a:lnTo>
                    <a:pt x="22178" y="5071"/>
                  </a:lnTo>
                  <a:lnTo>
                    <a:pt x="22085" y="5034"/>
                  </a:lnTo>
                  <a:lnTo>
                    <a:pt x="21936" y="4978"/>
                  </a:lnTo>
                  <a:cubicBezTo>
                    <a:pt x="21842" y="4940"/>
                    <a:pt x="21749" y="4912"/>
                    <a:pt x="21646" y="4894"/>
                  </a:cubicBezTo>
                  <a:lnTo>
                    <a:pt x="21487" y="4856"/>
                  </a:lnTo>
                  <a:cubicBezTo>
                    <a:pt x="21422" y="4847"/>
                    <a:pt x="21357" y="4838"/>
                    <a:pt x="21282" y="4828"/>
                  </a:cubicBezTo>
                  <a:lnTo>
                    <a:pt x="21160" y="4819"/>
                  </a:lnTo>
                  <a:cubicBezTo>
                    <a:pt x="21114" y="4810"/>
                    <a:pt x="21067" y="4810"/>
                    <a:pt x="21030" y="4810"/>
                  </a:cubicBezTo>
                  <a:lnTo>
                    <a:pt x="20703" y="4800"/>
                  </a:lnTo>
                  <a:lnTo>
                    <a:pt x="20703" y="4800"/>
                  </a:lnTo>
                  <a:cubicBezTo>
                    <a:pt x="20787" y="4810"/>
                    <a:pt x="21011" y="4828"/>
                    <a:pt x="21142" y="4856"/>
                  </a:cubicBezTo>
                  <a:cubicBezTo>
                    <a:pt x="21273" y="4875"/>
                    <a:pt x="21357" y="4884"/>
                    <a:pt x="21235" y="4884"/>
                  </a:cubicBezTo>
                  <a:cubicBezTo>
                    <a:pt x="21217" y="4875"/>
                    <a:pt x="21198" y="4875"/>
                    <a:pt x="21179" y="4875"/>
                  </a:cubicBezTo>
                  <a:cubicBezTo>
                    <a:pt x="21153" y="4868"/>
                    <a:pt x="21126" y="4862"/>
                    <a:pt x="21100" y="4862"/>
                  </a:cubicBezTo>
                  <a:cubicBezTo>
                    <a:pt x="21089" y="4862"/>
                    <a:pt x="21078" y="4863"/>
                    <a:pt x="21067" y="4866"/>
                  </a:cubicBezTo>
                  <a:cubicBezTo>
                    <a:pt x="21034" y="4861"/>
                    <a:pt x="21002" y="4859"/>
                    <a:pt x="20969" y="4859"/>
                  </a:cubicBezTo>
                  <a:cubicBezTo>
                    <a:pt x="20936" y="4859"/>
                    <a:pt x="20904" y="4861"/>
                    <a:pt x="20871" y="4866"/>
                  </a:cubicBezTo>
                  <a:cubicBezTo>
                    <a:pt x="21095" y="4872"/>
                    <a:pt x="21136" y="4874"/>
                    <a:pt x="21099" y="4874"/>
                  </a:cubicBezTo>
                  <a:cubicBezTo>
                    <a:pt x="21059" y="4874"/>
                    <a:pt x="20926" y="4872"/>
                    <a:pt x="20838" y="4872"/>
                  </a:cubicBezTo>
                  <a:cubicBezTo>
                    <a:pt x="20789" y="4872"/>
                    <a:pt x="20755" y="4873"/>
                    <a:pt x="20759" y="4875"/>
                  </a:cubicBezTo>
                  <a:cubicBezTo>
                    <a:pt x="20908" y="4884"/>
                    <a:pt x="20834" y="4894"/>
                    <a:pt x="20768" y="4903"/>
                  </a:cubicBezTo>
                  <a:cubicBezTo>
                    <a:pt x="21030" y="4903"/>
                    <a:pt x="21301" y="4931"/>
                    <a:pt x="21562" y="4978"/>
                  </a:cubicBezTo>
                  <a:cubicBezTo>
                    <a:pt x="21655" y="5006"/>
                    <a:pt x="21758" y="5024"/>
                    <a:pt x="21861" y="5052"/>
                  </a:cubicBezTo>
                  <a:lnTo>
                    <a:pt x="22188" y="5146"/>
                  </a:lnTo>
                  <a:cubicBezTo>
                    <a:pt x="22119" y="5132"/>
                    <a:pt x="22091" y="5123"/>
                    <a:pt x="22088" y="5123"/>
                  </a:cubicBezTo>
                  <a:lnTo>
                    <a:pt x="22088" y="5123"/>
                  </a:lnTo>
                  <a:cubicBezTo>
                    <a:pt x="22087" y="5123"/>
                    <a:pt x="22089" y="5125"/>
                    <a:pt x="22094" y="5127"/>
                  </a:cubicBezTo>
                  <a:cubicBezTo>
                    <a:pt x="22122" y="5146"/>
                    <a:pt x="22178" y="5164"/>
                    <a:pt x="22234" y="5192"/>
                  </a:cubicBezTo>
                  <a:cubicBezTo>
                    <a:pt x="22328" y="5239"/>
                    <a:pt x="22421" y="5286"/>
                    <a:pt x="22524" y="5323"/>
                  </a:cubicBezTo>
                  <a:cubicBezTo>
                    <a:pt x="22455" y="5288"/>
                    <a:pt x="22303" y="5202"/>
                    <a:pt x="22321" y="5202"/>
                  </a:cubicBezTo>
                  <a:cubicBezTo>
                    <a:pt x="22327" y="5202"/>
                    <a:pt x="22354" y="5213"/>
                    <a:pt x="22412" y="5239"/>
                  </a:cubicBezTo>
                  <a:cubicBezTo>
                    <a:pt x="22440" y="5258"/>
                    <a:pt x="22477" y="5276"/>
                    <a:pt x="22505" y="5295"/>
                  </a:cubicBezTo>
                  <a:cubicBezTo>
                    <a:pt x="22552" y="5314"/>
                    <a:pt x="22608" y="5351"/>
                    <a:pt x="22655" y="5379"/>
                  </a:cubicBezTo>
                  <a:cubicBezTo>
                    <a:pt x="22729" y="5424"/>
                    <a:pt x="22785" y="5462"/>
                    <a:pt x="22763" y="5462"/>
                  </a:cubicBezTo>
                  <a:cubicBezTo>
                    <a:pt x="22758" y="5462"/>
                    <a:pt x="22747" y="5460"/>
                    <a:pt x="22729" y="5454"/>
                  </a:cubicBezTo>
                  <a:lnTo>
                    <a:pt x="22729" y="5454"/>
                  </a:lnTo>
                  <a:lnTo>
                    <a:pt x="22813" y="5510"/>
                  </a:lnTo>
                  <a:lnTo>
                    <a:pt x="22897" y="5566"/>
                  </a:lnTo>
                  <a:lnTo>
                    <a:pt x="23065" y="5687"/>
                  </a:lnTo>
                  <a:cubicBezTo>
                    <a:pt x="23122" y="5734"/>
                    <a:pt x="23187" y="5781"/>
                    <a:pt x="23234" y="5837"/>
                  </a:cubicBezTo>
                  <a:cubicBezTo>
                    <a:pt x="23280" y="5883"/>
                    <a:pt x="23346" y="5930"/>
                    <a:pt x="23402" y="5986"/>
                  </a:cubicBezTo>
                  <a:cubicBezTo>
                    <a:pt x="23514" y="6098"/>
                    <a:pt x="23616" y="6210"/>
                    <a:pt x="23710" y="6332"/>
                  </a:cubicBezTo>
                  <a:cubicBezTo>
                    <a:pt x="23757" y="6397"/>
                    <a:pt x="23813" y="6462"/>
                    <a:pt x="23859" y="6528"/>
                  </a:cubicBezTo>
                  <a:lnTo>
                    <a:pt x="23990" y="6733"/>
                  </a:lnTo>
                  <a:cubicBezTo>
                    <a:pt x="24158" y="7013"/>
                    <a:pt x="24289" y="7322"/>
                    <a:pt x="24382" y="7639"/>
                  </a:cubicBezTo>
                  <a:cubicBezTo>
                    <a:pt x="24420" y="7798"/>
                    <a:pt x="24457" y="7947"/>
                    <a:pt x="24485" y="8106"/>
                  </a:cubicBezTo>
                  <a:cubicBezTo>
                    <a:pt x="24485" y="8143"/>
                    <a:pt x="24494" y="8181"/>
                    <a:pt x="24494" y="8227"/>
                  </a:cubicBezTo>
                  <a:cubicBezTo>
                    <a:pt x="24504" y="8265"/>
                    <a:pt x="24504" y="8302"/>
                    <a:pt x="24504" y="8339"/>
                  </a:cubicBezTo>
                  <a:cubicBezTo>
                    <a:pt x="24513" y="8423"/>
                    <a:pt x="24522" y="8498"/>
                    <a:pt x="24522" y="8573"/>
                  </a:cubicBezTo>
                  <a:cubicBezTo>
                    <a:pt x="24541" y="9432"/>
                    <a:pt x="24550" y="11244"/>
                    <a:pt x="24597" y="11524"/>
                  </a:cubicBezTo>
                  <a:cubicBezTo>
                    <a:pt x="24597" y="11503"/>
                    <a:pt x="24602" y="11299"/>
                    <a:pt x="24608" y="11299"/>
                  </a:cubicBezTo>
                  <a:cubicBezTo>
                    <a:pt x="24611" y="11299"/>
                    <a:pt x="24613" y="11325"/>
                    <a:pt x="24616" y="11393"/>
                  </a:cubicBezTo>
                  <a:cubicBezTo>
                    <a:pt x="24616" y="11430"/>
                    <a:pt x="24588" y="11589"/>
                    <a:pt x="24588" y="11645"/>
                  </a:cubicBezTo>
                  <a:cubicBezTo>
                    <a:pt x="24588" y="13121"/>
                    <a:pt x="24718" y="15502"/>
                    <a:pt x="24709" y="16688"/>
                  </a:cubicBezTo>
                  <a:cubicBezTo>
                    <a:pt x="24718" y="16706"/>
                    <a:pt x="24737" y="16660"/>
                    <a:pt x="24737" y="16800"/>
                  </a:cubicBezTo>
                  <a:cubicBezTo>
                    <a:pt x="24728" y="16903"/>
                    <a:pt x="24728" y="17155"/>
                    <a:pt x="24728" y="17416"/>
                  </a:cubicBezTo>
                  <a:cubicBezTo>
                    <a:pt x="24728" y="17425"/>
                    <a:pt x="24737" y="17435"/>
                    <a:pt x="24737" y="17444"/>
                  </a:cubicBezTo>
                  <a:cubicBezTo>
                    <a:pt x="24959" y="17732"/>
                    <a:pt x="25196" y="18021"/>
                    <a:pt x="25211" y="18021"/>
                  </a:cubicBezTo>
                  <a:cubicBezTo>
                    <a:pt x="25213" y="18021"/>
                    <a:pt x="25211" y="18015"/>
                    <a:pt x="25204" y="18004"/>
                  </a:cubicBezTo>
                  <a:lnTo>
                    <a:pt x="25204" y="18004"/>
                  </a:lnTo>
                  <a:cubicBezTo>
                    <a:pt x="25363" y="18229"/>
                    <a:pt x="25624" y="18499"/>
                    <a:pt x="25727" y="18695"/>
                  </a:cubicBezTo>
                  <a:cubicBezTo>
                    <a:pt x="25596" y="18527"/>
                    <a:pt x="25540" y="18434"/>
                    <a:pt x="25493" y="18406"/>
                  </a:cubicBezTo>
                  <a:lnTo>
                    <a:pt x="25493" y="18406"/>
                  </a:lnTo>
                  <a:cubicBezTo>
                    <a:pt x="25988" y="19060"/>
                    <a:pt x="25820" y="18817"/>
                    <a:pt x="26409" y="19555"/>
                  </a:cubicBezTo>
                  <a:cubicBezTo>
                    <a:pt x="26409" y="19556"/>
                    <a:pt x="26409" y="19556"/>
                    <a:pt x="26409" y="19556"/>
                  </a:cubicBezTo>
                  <a:cubicBezTo>
                    <a:pt x="26405" y="19556"/>
                    <a:pt x="26364" y="19510"/>
                    <a:pt x="26358" y="19510"/>
                  </a:cubicBezTo>
                  <a:lnTo>
                    <a:pt x="26358" y="19510"/>
                  </a:lnTo>
                  <a:cubicBezTo>
                    <a:pt x="26355" y="19510"/>
                    <a:pt x="26364" y="19525"/>
                    <a:pt x="26399" y="19573"/>
                  </a:cubicBezTo>
                  <a:cubicBezTo>
                    <a:pt x="26572" y="19763"/>
                    <a:pt x="27152" y="20483"/>
                    <a:pt x="27133" y="20483"/>
                  </a:cubicBezTo>
                  <a:cubicBezTo>
                    <a:pt x="27130" y="20483"/>
                    <a:pt x="27117" y="20470"/>
                    <a:pt x="27090" y="20442"/>
                  </a:cubicBezTo>
                  <a:lnTo>
                    <a:pt x="27090" y="20442"/>
                  </a:lnTo>
                  <a:cubicBezTo>
                    <a:pt x="27395" y="20809"/>
                    <a:pt x="27545" y="21013"/>
                    <a:pt x="27713" y="21210"/>
                  </a:cubicBezTo>
                  <a:lnTo>
                    <a:pt x="27713" y="21210"/>
                  </a:lnTo>
                  <a:lnTo>
                    <a:pt x="27679" y="21245"/>
                  </a:lnTo>
                  <a:cubicBezTo>
                    <a:pt x="27212" y="21516"/>
                    <a:pt x="26455" y="22216"/>
                    <a:pt x="25465" y="22991"/>
                  </a:cubicBezTo>
                  <a:cubicBezTo>
                    <a:pt x="24195" y="23990"/>
                    <a:pt x="22365" y="25344"/>
                    <a:pt x="22066" y="25652"/>
                  </a:cubicBezTo>
                  <a:cubicBezTo>
                    <a:pt x="21891" y="25748"/>
                    <a:pt x="21172" y="26388"/>
                    <a:pt x="21139" y="26388"/>
                  </a:cubicBezTo>
                  <a:cubicBezTo>
                    <a:pt x="21133" y="26388"/>
                    <a:pt x="21147" y="26369"/>
                    <a:pt x="21188" y="26325"/>
                  </a:cubicBezTo>
                  <a:lnTo>
                    <a:pt x="21188" y="26325"/>
                  </a:lnTo>
                  <a:cubicBezTo>
                    <a:pt x="19368" y="27791"/>
                    <a:pt x="17780" y="29005"/>
                    <a:pt x="16566" y="29995"/>
                  </a:cubicBezTo>
                  <a:cubicBezTo>
                    <a:pt x="15697" y="30596"/>
                    <a:pt x="13657" y="32258"/>
                    <a:pt x="12158" y="33460"/>
                  </a:cubicBezTo>
                  <a:lnTo>
                    <a:pt x="12158" y="33460"/>
                  </a:lnTo>
                  <a:cubicBezTo>
                    <a:pt x="11876" y="33114"/>
                    <a:pt x="11636" y="32803"/>
                    <a:pt x="11430" y="32544"/>
                  </a:cubicBezTo>
                  <a:cubicBezTo>
                    <a:pt x="10580" y="31461"/>
                    <a:pt x="9908" y="30555"/>
                    <a:pt x="9236" y="29724"/>
                  </a:cubicBezTo>
                  <a:lnTo>
                    <a:pt x="9236" y="29724"/>
                  </a:lnTo>
                  <a:cubicBezTo>
                    <a:pt x="9226" y="29733"/>
                    <a:pt x="9254" y="29789"/>
                    <a:pt x="9292" y="29845"/>
                  </a:cubicBezTo>
                  <a:cubicBezTo>
                    <a:pt x="9189" y="29715"/>
                    <a:pt x="9124" y="29640"/>
                    <a:pt x="9058" y="29575"/>
                  </a:cubicBezTo>
                  <a:cubicBezTo>
                    <a:pt x="9060" y="29573"/>
                    <a:pt x="9062" y="29573"/>
                    <a:pt x="9064" y="29573"/>
                  </a:cubicBezTo>
                  <a:cubicBezTo>
                    <a:pt x="9082" y="29573"/>
                    <a:pt x="9119" y="29606"/>
                    <a:pt x="9126" y="29606"/>
                  </a:cubicBezTo>
                  <a:cubicBezTo>
                    <a:pt x="9133" y="29606"/>
                    <a:pt x="9109" y="29572"/>
                    <a:pt x="9002" y="29434"/>
                  </a:cubicBezTo>
                  <a:cubicBezTo>
                    <a:pt x="8330" y="28594"/>
                    <a:pt x="6873" y="26670"/>
                    <a:pt x="6556" y="26372"/>
                  </a:cubicBezTo>
                  <a:cubicBezTo>
                    <a:pt x="6425" y="26194"/>
                    <a:pt x="6331" y="26045"/>
                    <a:pt x="6247" y="25989"/>
                  </a:cubicBezTo>
                  <a:lnTo>
                    <a:pt x="6247" y="25989"/>
                  </a:lnTo>
                  <a:cubicBezTo>
                    <a:pt x="6303" y="26054"/>
                    <a:pt x="6350" y="26119"/>
                    <a:pt x="6397" y="26194"/>
                  </a:cubicBezTo>
                  <a:cubicBezTo>
                    <a:pt x="6237" y="25985"/>
                    <a:pt x="6126" y="25841"/>
                    <a:pt x="6135" y="25841"/>
                  </a:cubicBezTo>
                  <a:lnTo>
                    <a:pt x="6135" y="25841"/>
                  </a:lnTo>
                  <a:cubicBezTo>
                    <a:pt x="6139" y="25841"/>
                    <a:pt x="6177" y="25880"/>
                    <a:pt x="6257" y="25970"/>
                  </a:cubicBezTo>
                  <a:cubicBezTo>
                    <a:pt x="5883" y="25540"/>
                    <a:pt x="5706" y="25288"/>
                    <a:pt x="5472" y="25036"/>
                  </a:cubicBezTo>
                  <a:cubicBezTo>
                    <a:pt x="5286" y="24756"/>
                    <a:pt x="4352" y="23570"/>
                    <a:pt x="4090" y="23318"/>
                  </a:cubicBezTo>
                  <a:cubicBezTo>
                    <a:pt x="4044" y="23159"/>
                    <a:pt x="3735" y="22888"/>
                    <a:pt x="3651" y="22711"/>
                  </a:cubicBezTo>
                  <a:cubicBezTo>
                    <a:pt x="3539" y="22627"/>
                    <a:pt x="3110" y="22076"/>
                    <a:pt x="2895" y="21796"/>
                  </a:cubicBezTo>
                  <a:lnTo>
                    <a:pt x="2895" y="21796"/>
                  </a:lnTo>
                  <a:cubicBezTo>
                    <a:pt x="2919" y="21831"/>
                    <a:pt x="2929" y="21849"/>
                    <a:pt x="2925" y="21849"/>
                  </a:cubicBezTo>
                  <a:cubicBezTo>
                    <a:pt x="2918" y="21849"/>
                    <a:pt x="2871" y="21798"/>
                    <a:pt x="2783" y="21693"/>
                  </a:cubicBezTo>
                  <a:cubicBezTo>
                    <a:pt x="2792" y="21646"/>
                    <a:pt x="2325" y="21011"/>
                    <a:pt x="2185" y="20899"/>
                  </a:cubicBezTo>
                  <a:lnTo>
                    <a:pt x="2185" y="20899"/>
                  </a:lnTo>
                  <a:cubicBezTo>
                    <a:pt x="2325" y="21067"/>
                    <a:pt x="2400" y="21133"/>
                    <a:pt x="2419" y="21189"/>
                  </a:cubicBezTo>
                  <a:cubicBezTo>
                    <a:pt x="2344" y="21151"/>
                    <a:pt x="2176" y="20871"/>
                    <a:pt x="2092" y="20834"/>
                  </a:cubicBezTo>
                  <a:lnTo>
                    <a:pt x="2129" y="20778"/>
                  </a:lnTo>
                  <a:cubicBezTo>
                    <a:pt x="1476" y="19984"/>
                    <a:pt x="1111" y="19592"/>
                    <a:pt x="747" y="19050"/>
                  </a:cubicBezTo>
                  <a:cubicBezTo>
                    <a:pt x="644" y="18938"/>
                    <a:pt x="542" y="18817"/>
                    <a:pt x="448" y="18695"/>
                  </a:cubicBezTo>
                  <a:lnTo>
                    <a:pt x="448" y="18705"/>
                  </a:lnTo>
                  <a:cubicBezTo>
                    <a:pt x="234" y="18266"/>
                    <a:pt x="122" y="17780"/>
                    <a:pt x="112" y="17295"/>
                  </a:cubicBezTo>
                  <a:lnTo>
                    <a:pt x="112" y="17201"/>
                  </a:lnTo>
                  <a:lnTo>
                    <a:pt x="112" y="17117"/>
                  </a:lnTo>
                  <a:cubicBezTo>
                    <a:pt x="122" y="17052"/>
                    <a:pt x="122" y="16996"/>
                    <a:pt x="122" y="16940"/>
                  </a:cubicBezTo>
                  <a:cubicBezTo>
                    <a:pt x="122" y="16818"/>
                    <a:pt x="131" y="16697"/>
                    <a:pt x="159" y="16585"/>
                  </a:cubicBezTo>
                  <a:cubicBezTo>
                    <a:pt x="178" y="16473"/>
                    <a:pt x="187" y="16361"/>
                    <a:pt x="215" y="16258"/>
                  </a:cubicBezTo>
                  <a:cubicBezTo>
                    <a:pt x="243" y="16155"/>
                    <a:pt x="271" y="16053"/>
                    <a:pt x="299" y="15959"/>
                  </a:cubicBezTo>
                  <a:cubicBezTo>
                    <a:pt x="322" y="15885"/>
                    <a:pt x="327" y="15860"/>
                    <a:pt x="323" y="15860"/>
                  </a:cubicBezTo>
                  <a:lnTo>
                    <a:pt x="323" y="15860"/>
                  </a:lnTo>
                  <a:cubicBezTo>
                    <a:pt x="315" y="15860"/>
                    <a:pt x="273" y="15953"/>
                    <a:pt x="269" y="15953"/>
                  </a:cubicBezTo>
                  <a:cubicBezTo>
                    <a:pt x="267" y="15953"/>
                    <a:pt x="276" y="15925"/>
                    <a:pt x="308" y="15838"/>
                  </a:cubicBezTo>
                  <a:cubicBezTo>
                    <a:pt x="308" y="15829"/>
                    <a:pt x="336" y="15782"/>
                    <a:pt x="364" y="15735"/>
                  </a:cubicBezTo>
                  <a:cubicBezTo>
                    <a:pt x="383" y="15679"/>
                    <a:pt x="420" y="15633"/>
                    <a:pt x="430" y="15614"/>
                  </a:cubicBezTo>
                  <a:cubicBezTo>
                    <a:pt x="504" y="15436"/>
                    <a:pt x="644" y="15203"/>
                    <a:pt x="644" y="15184"/>
                  </a:cubicBezTo>
                  <a:cubicBezTo>
                    <a:pt x="644" y="15166"/>
                    <a:pt x="691" y="15100"/>
                    <a:pt x="757" y="15007"/>
                  </a:cubicBezTo>
                  <a:cubicBezTo>
                    <a:pt x="841" y="14895"/>
                    <a:pt x="925" y="14783"/>
                    <a:pt x="1018" y="14680"/>
                  </a:cubicBezTo>
                  <a:cubicBezTo>
                    <a:pt x="1223" y="14447"/>
                    <a:pt x="1457" y="14232"/>
                    <a:pt x="1718" y="14036"/>
                  </a:cubicBezTo>
                  <a:cubicBezTo>
                    <a:pt x="1980" y="13877"/>
                    <a:pt x="2260" y="13746"/>
                    <a:pt x="2549" y="13634"/>
                  </a:cubicBezTo>
                  <a:cubicBezTo>
                    <a:pt x="2867" y="13531"/>
                    <a:pt x="3194" y="13457"/>
                    <a:pt x="3521" y="13419"/>
                  </a:cubicBezTo>
                  <a:cubicBezTo>
                    <a:pt x="3530" y="13419"/>
                    <a:pt x="3549" y="13410"/>
                    <a:pt x="3549" y="13401"/>
                  </a:cubicBezTo>
                  <a:cubicBezTo>
                    <a:pt x="3605" y="13233"/>
                    <a:pt x="3651" y="13102"/>
                    <a:pt x="3679" y="13027"/>
                  </a:cubicBezTo>
                  <a:lnTo>
                    <a:pt x="3679" y="13027"/>
                  </a:lnTo>
                  <a:cubicBezTo>
                    <a:pt x="3673" y="13045"/>
                    <a:pt x="3671" y="13054"/>
                    <a:pt x="3673" y="13054"/>
                  </a:cubicBezTo>
                  <a:cubicBezTo>
                    <a:pt x="3680" y="13054"/>
                    <a:pt x="3784" y="12831"/>
                    <a:pt x="3941" y="12588"/>
                  </a:cubicBezTo>
                  <a:cubicBezTo>
                    <a:pt x="4034" y="12439"/>
                    <a:pt x="4137" y="12289"/>
                    <a:pt x="4258" y="12149"/>
                  </a:cubicBezTo>
                  <a:cubicBezTo>
                    <a:pt x="4361" y="12019"/>
                    <a:pt x="4464" y="11907"/>
                    <a:pt x="4520" y="11841"/>
                  </a:cubicBezTo>
                  <a:cubicBezTo>
                    <a:pt x="4800" y="11598"/>
                    <a:pt x="5117" y="11384"/>
                    <a:pt x="5454" y="11225"/>
                  </a:cubicBezTo>
                  <a:cubicBezTo>
                    <a:pt x="5874" y="11019"/>
                    <a:pt x="6331" y="10898"/>
                    <a:pt x="6798" y="10861"/>
                  </a:cubicBezTo>
                  <a:cubicBezTo>
                    <a:pt x="6826" y="10861"/>
                    <a:pt x="6845" y="10842"/>
                    <a:pt x="6854" y="10814"/>
                  </a:cubicBezTo>
                  <a:cubicBezTo>
                    <a:pt x="6957" y="10497"/>
                    <a:pt x="7097" y="10198"/>
                    <a:pt x="7284" y="9918"/>
                  </a:cubicBezTo>
                  <a:cubicBezTo>
                    <a:pt x="7583" y="9469"/>
                    <a:pt x="7966" y="9096"/>
                    <a:pt x="8414" y="8816"/>
                  </a:cubicBezTo>
                  <a:cubicBezTo>
                    <a:pt x="8442" y="8797"/>
                    <a:pt x="8442" y="8760"/>
                    <a:pt x="8423" y="8732"/>
                  </a:cubicBezTo>
                  <a:lnTo>
                    <a:pt x="6554" y="6384"/>
                  </a:lnTo>
                  <a:lnTo>
                    <a:pt x="6554" y="6384"/>
                  </a:lnTo>
                  <a:cubicBezTo>
                    <a:pt x="6615" y="6463"/>
                    <a:pt x="6683" y="6570"/>
                    <a:pt x="6672" y="6570"/>
                  </a:cubicBezTo>
                  <a:cubicBezTo>
                    <a:pt x="6666" y="6570"/>
                    <a:pt x="6640" y="6543"/>
                    <a:pt x="6584" y="6472"/>
                  </a:cubicBezTo>
                  <a:cubicBezTo>
                    <a:pt x="6443" y="6294"/>
                    <a:pt x="6556" y="6378"/>
                    <a:pt x="6453" y="6238"/>
                  </a:cubicBezTo>
                  <a:cubicBezTo>
                    <a:pt x="6415" y="6192"/>
                    <a:pt x="6378" y="6145"/>
                    <a:pt x="6341" y="6098"/>
                  </a:cubicBezTo>
                  <a:lnTo>
                    <a:pt x="6229" y="5949"/>
                  </a:lnTo>
                  <a:lnTo>
                    <a:pt x="6126" y="5809"/>
                  </a:lnTo>
                  <a:lnTo>
                    <a:pt x="6033" y="5650"/>
                  </a:lnTo>
                  <a:lnTo>
                    <a:pt x="5949" y="5491"/>
                  </a:lnTo>
                  <a:cubicBezTo>
                    <a:pt x="5921" y="5445"/>
                    <a:pt x="5893" y="5379"/>
                    <a:pt x="5865" y="5323"/>
                  </a:cubicBezTo>
                  <a:lnTo>
                    <a:pt x="5790" y="5155"/>
                  </a:lnTo>
                  <a:cubicBezTo>
                    <a:pt x="5771" y="5099"/>
                    <a:pt x="5752" y="5043"/>
                    <a:pt x="5734" y="4987"/>
                  </a:cubicBezTo>
                  <a:cubicBezTo>
                    <a:pt x="5575" y="4511"/>
                    <a:pt x="5510" y="4006"/>
                    <a:pt x="5556" y="3502"/>
                  </a:cubicBezTo>
                  <a:cubicBezTo>
                    <a:pt x="5687" y="1887"/>
                    <a:pt x="6864" y="542"/>
                    <a:pt x="8451" y="196"/>
                  </a:cubicBezTo>
                  <a:cubicBezTo>
                    <a:pt x="8717" y="138"/>
                    <a:pt x="8986" y="110"/>
                    <a:pt x="9253" y="110"/>
                  </a:cubicBezTo>
                  <a:cubicBezTo>
                    <a:pt x="10060" y="110"/>
                    <a:pt x="10855" y="369"/>
                    <a:pt x="11514" y="859"/>
                  </a:cubicBezTo>
                  <a:cubicBezTo>
                    <a:pt x="11561" y="897"/>
                    <a:pt x="11617" y="934"/>
                    <a:pt x="11673" y="972"/>
                  </a:cubicBezTo>
                  <a:lnTo>
                    <a:pt x="11822" y="1112"/>
                  </a:lnTo>
                  <a:lnTo>
                    <a:pt x="11897" y="1177"/>
                  </a:lnTo>
                  <a:cubicBezTo>
                    <a:pt x="11925" y="1205"/>
                    <a:pt x="11944" y="1224"/>
                    <a:pt x="11972" y="1252"/>
                  </a:cubicBezTo>
                  <a:lnTo>
                    <a:pt x="12102" y="1401"/>
                  </a:lnTo>
                  <a:cubicBezTo>
                    <a:pt x="12196" y="1504"/>
                    <a:pt x="12280" y="1607"/>
                    <a:pt x="12364" y="1709"/>
                  </a:cubicBezTo>
                  <a:lnTo>
                    <a:pt x="12625" y="2027"/>
                  </a:lnTo>
                  <a:cubicBezTo>
                    <a:pt x="13260" y="2905"/>
                    <a:pt x="14680" y="4669"/>
                    <a:pt x="14969" y="5043"/>
                  </a:cubicBezTo>
                  <a:cubicBezTo>
                    <a:pt x="15627" y="5899"/>
                    <a:pt x="16372" y="6772"/>
                    <a:pt x="17069" y="7638"/>
                  </a:cubicBezTo>
                  <a:lnTo>
                    <a:pt x="17069" y="7638"/>
                  </a:lnTo>
                  <a:cubicBezTo>
                    <a:pt x="17063" y="7663"/>
                    <a:pt x="17057" y="7688"/>
                    <a:pt x="17052" y="7714"/>
                  </a:cubicBezTo>
                  <a:lnTo>
                    <a:pt x="17117" y="7697"/>
                  </a:lnTo>
                  <a:lnTo>
                    <a:pt x="17117" y="7697"/>
                  </a:lnTo>
                  <a:cubicBezTo>
                    <a:pt x="17122" y="7703"/>
                    <a:pt x="17126" y="7709"/>
                    <a:pt x="17131" y="7715"/>
                  </a:cubicBezTo>
                  <a:lnTo>
                    <a:pt x="17131" y="7715"/>
                  </a:lnTo>
                  <a:cubicBezTo>
                    <a:pt x="17133" y="7707"/>
                    <a:pt x="17135" y="7700"/>
                    <a:pt x="17136" y="7693"/>
                  </a:cubicBezTo>
                  <a:lnTo>
                    <a:pt x="17136" y="7693"/>
                  </a:lnTo>
                  <a:lnTo>
                    <a:pt x="17201" y="7676"/>
                  </a:lnTo>
                  <a:cubicBezTo>
                    <a:pt x="17186" y="7657"/>
                    <a:pt x="17170" y="7638"/>
                    <a:pt x="17155" y="7619"/>
                  </a:cubicBezTo>
                  <a:lnTo>
                    <a:pt x="17155" y="7619"/>
                  </a:lnTo>
                  <a:cubicBezTo>
                    <a:pt x="17184" y="7508"/>
                    <a:pt x="17215" y="7398"/>
                    <a:pt x="17257" y="7293"/>
                  </a:cubicBezTo>
                  <a:lnTo>
                    <a:pt x="17257" y="7293"/>
                  </a:lnTo>
                  <a:cubicBezTo>
                    <a:pt x="17248" y="7331"/>
                    <a:pt x="17248" y="7368"/>
                    <a:pt x="17238" y="7406"/>
                  </a:cubicBezTo>
                  <a:cubicBezTo>
                    <a:pt x="17276" y="7284"/>
                    <a:pt x="17313" y="7172"/>
                    <a:pt x="17360" y="7060"/>
                  </a:cubicBezTo>
                  <a:cubicBezTo>
                    <a:pt x="17388" y="6995"/>
                    <a:pt x="17407" y="6957"/>
                    <a:pt x="17453" y="6836"/>
                  </a:cubicBezTo>
                  <a:cubicBezTo>
                    <a:pt x="17649" y="6481"/>
                    <a:pt x="17901" y="6164"/>
                    <a:pt x="18200" y="5883"/>
                  </a:cubicBezTo>
                  <a:cubicBezTo>
                    <a:pt x="18490" y="5603"/>
                    <a:pt x="18835" y="5360"/>
                    <a:pt x="19199" y="5183"/>
                  </a:cubicBezTo>
                  <a:cubicBezTo>
                    <a:pt x="19498" y="5043"/>
                    <a:pt x="19816" y="4940"/>
                    <a:pt x="20143" y="4875"/>
                  </a:cubicBezTo>
                  <a:cubicBezTo>
                    <a:pt x="20269" y="4854"/>
                    <a:pt x="20395" y="4843"/>
                    <a:pt x="20521" y="4843"/>
                  </a:cubicBezTo>
                  <a:cubicBezTo>
                    <a:pt x="20563" y="4843"/>
                    <a:pt x="20605" y="4845"/>
                    <a:pt x="20647" y="4847"/>
                  </a:cubicBezTo>
                  <a:lnTo>
                    <a:pt x="20722" y="4725"/>
                  </a:lnTo>
                  <a:lnTo>
                    <a:pt x="20722" y="4725"/>
                  </a:lnTo>
                  <a:cubicBezTo>
                    <a:pt x="20675" y="4735"/>
                    <a:pt x="20722" y="4753"/>
                    <a:pt x="20600" y="4753"/>
                  </a:cubicBezTo>
                  <a:cubicBezTo>
                    <a:pt x="20348" y="4772"/>
                    <a:pt x="20087" y="4810"/>
                    <a:pt x="19834" y="4866"/>
                  </a:cubicBezTo>
                  <a:cubicBezTo>
                    <a:pt x="19536" y="4950"/>
                    <a:pt x="19237" y="5062"/>
                    <a:pt x="18966" y="5211"/>
                  </a:cubicBezTo>
                  <a:cubicBezTo>
                    <a:pt x="18835" y="5276"/>
                    <a:pt x="18705" y="5360"/>
                    <a:pt x="18574" y="5445"/>
                  </a:cubicBezTo>
                  <a:cubicBezTo>
                    <a:pt x="18527" y="5491"/>
                    <a:pt x="18462" y="5529"/>
                    <a:pt x="18406" y="5575"/>
                  </a:cubicBezTo>
                  <a:cubicBezTo>
                    <a:pt x="18359" y="5622"/>
                    <a:pt x="18303" y="5659"/>
                    <a:pt x="18256" y="5697"/>
                  </a:cubicBezTo>
                  <a:cubicBezTo>
                    <a:pt x="18116" y="5827"/>
                    <a:pt x="17995" y="5958"/>
                    <a:pt x="17883" y="6108"/>
                  </a:cubicBezTo>
                  <a:cubicBezTo>
                    <a:pt x="17867" y="6108"/>
                    <a:pt x="17794" y="6199"/>
                    <a:pt x="17775" y="6199"/>
                  </a:cubicBezTo>
                  <a:cubicBezTo>
                    <a:pt x="17772" y="6199"/>
                    <a:pt x="17771" y="6197"/>
                    <a:pt x="17771" y="6192"/>
                  </a:cubicBezTo>
                  <a:cubicBezTo>
                    <a:pt x="17453" y="6593"/>
                    <a:pt x="17225" y="7055"/>
                    <a:pt x="17093" y="7543"/>
                  </a:cubicBezTo>
                  <a:lnTo>
                    <a:pt x="17093" y="7543"/>
                  </a:lnTo>
                  <a:cubicBezTo>
                    <a:pt x="16061" y="6266"/>
                    <a:pt x="14974" y="4916"/>
                    <a:pt x="14035" y="3670"/>
                  </a:cubicBezTo>
                  <a:cubicBezTo>
                    <a:pt x="13690" y="3315"/>
                    <a:pt x="13074" y="2456"/>
                    <a:pt x="12504" y="1747"/>
                  </a:cubicBezTo>
                  <a:lnTo>
                    <a:pt x="12345" y="1541"/>
                  </a:lnTo>
                  <a:lnTo>
                    <a:pt x="12252" y="1429"/>
                  </a:lnTo>
                  <a:cubicBezTo>
                    <a:pt x="12214" y="1392"/>
                    <a:pt x="12177" y="1354"/>
                    <a:pt x="12140" y="1308"/>
                  </a:cubicBezTo>
                  <a:cubicBezTo>
                    <a:pt x="12074" y="1224"/>
                    <a:pt x="11990" y="1140"/>
                    <a:pt x="11906" y="1065"/>
                  </a:cubicBezTo>
                  <a:lnTo>
                    <a:pt x="11785" y="953"/>
                  </a:lnTo>
                  <a:cubicBezTo>
                    <a:pt x="11757" y="934"/>
                    <a:pt x="11738" y="915"/>
                    <a:pt x="11720" y="897"/>
                  </a:cubicBezTo>
                  <a:lnTo>
                    <a:pt x="11654" y="841"/>
                  </a:lnTo>
                  <a:lnTo>
                    <a:pt x="11411" y="663"/>
                  </a:lnTo>
                  <a:lnTo>
                    <a:pt x="11197" y="542"/>
                  </a:lnTo>
                  <a:cubicBezTo>
                    <a:pt x="11150" y="505"/>
                    <a:pt x="11094" y="477"/>
                    <a:pt x="11038" y="458"/>
                  </a:cubicBezTo>
                  <a:cubicBezTo>
                    <a:pt x="10867" y="320"/>
                    <a:pt x="10363" y="167"/>
                    <a:pt x="10409" y="167"/>
                  </a:cubicBezTo>
                  <a:cubicBezTo>
                    <a:pt x="10416" y="167"/>
                    <a:pt x="10435" y="171"/>
                    <a:pt x="10468" y="178"/>
                  </a:cubicBezTo>
                  <a:lnTo>
                    <a:pt x="10029" y="75"/>
                  </a:lnTo>
                  <a:lnTo>
                    <a:pt x="9824" y="47"/>
                  </a:lnTo>
                  <a:cubicBezTo>
                    <a:pt x="9759" y="38"/>
                    <a:pt x="9684" y="28"/>
                    <a:pt x="9618" y="28"/>
                  </a:cubicBezTo>
                  <a:cubicBezTo>
                    <a:pt x="9572" y="19"/>
                    <a:pt x="9525" y="10"/>
                    <a:pt x="9478" y="10"/>
                  </a:cubicBezTo>
                  <a:cubicBezTo>
                    <a:pt x="9441" y="10"/>
                    <a:pt x="9385" y="0"/>
                    <a:pt x="9320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45"/>
            <p:cNvSpPr/>
            <p:nvPr/>
          </p:nvSpPr>
          <p:spPr>
            <a:xfrm>
              <a:off x="4787800" y="3255300"/>
              <a:ext cx="2125" cy="3300"/>
            </a:xfrm>
            <a:custGeom>
              <a:rect b="b" l="l" r="r" t="t"/>
              <a:pathLst>
                <a:path extrusionOk="0" h="132" w="85">
                  <a:moveTo>
                    <a:pt x="1" y="0"/>
                  </a:moveTo>
                  <a:lnTo>
                    <a:pt x="85" y="131"/>
                  </a:lnTo>
                  <a:cubicBezTo>
                    <a:pt x="66" y="94"/>
                    <a:pt x="38" y="56"/>
                    <a:pt x="1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45"/>
            <p:cNvSpPr/>
            <p:nvPr/>
          </p:nvSpPr>
          <p:spPr>
            <a:xfrm>
              <a:off x="4773800" y="2746950"/>
              <a:ext cx="589950" cy="758150"/>
            </a:xfrm>
            <a:custGeom>
              <a:rect b="b" l="l" r="r" t="t"/>
              <a:pathLst>
                <a:path extrusionOk="0" h="30326" w="23598">
                  <a:moveTo>
                    <a:pt x="6971" y="723"/>
                  </a:moveTo>
                  <a:cubicBezTo>
                    <a:pt x="7500" y="723"/>
                    <a:pt x="8023" y="967"/>
                    <a:pt x="8358" y="1434"/>
                  </a:cubicBezTo>
                  <a:lnTo>
                    <a:pt x="16034" y="11164"/>
                  </a:lnTo>
                  <a:cubicBezTo>
                    <a:pt x="16140" y="11293"/>
                    <a:pt x="16281" y="11350"/>
                    <a:pt x="16420" y="11350"/>
                  </a:cubicBezTo>
                  <a:cubicBezTo>
                    <a:pt x="16674" y="11350"/>
                    <a:pt x="16918" y="11158"/>
                    <a:pt x="16912" y="10856"/>
                  </a:cubicBezTo>
                  <a:lnTo>
                    <a:pt x="16846" y="7308"/>
                  </a:lnTo>
                  <a:cubicBezTo>
                    <a:pt x="16837" y="6850"/>
                    <a:pt x="17005" y="6411"/>
                    <a:pt x="17323" y="6084"/>
                  </a:cubicBezTo>
                  <a:cubicBezTo>
                    <a:pt x="17675" y="5720"/>
                    <a:pt x="18114" y="5556"/>
                    <a:pt x="18545" y="5556"/>
                  </a:cubicBezTo>
                  <a:cubicBezTo>
                    <a:pt x="19417" y="5556"/>
                    <a:pt x="20255" y="6224"/>
                    <a:pt x="20274" y="7242"/>
                  </a:cubicBezTo>
                  <a:lnTo>
                    <a:pt x="20488" y="16683"/>
                  </a:lnTo>
                  <a:cubicBezTo>
                    <a:pt x="20498" y="16767"/>
                    <a:pt x="20526" y="16851"/>
                    <a:pt x="20572" y="16907"/>
                  </a:cubicBezTo>
                  <a:lnTo>
                    <a:pt x="22645" y="19541"/>
                  </a:lnTo>
                  <a:lnTo>
                    <a:pt x="10132" y="29420"/>
                  </a:lnTo>
                  <a:lnTo>
                    <a:pt x="962" y="17794"/>
                  </a:lnTo>
                  <a:lnTo>
                    <a:pt x="10496" y="10268"/>
                  </a:lnTo>
                  <a:cubicBezTo>
                    <a:pt x="10655" y="10137"/>
                    <a:pt x="10683" y="9904"/>
                    <a:pt x="10552" y="9745"/>
                  </a:cubicBezTo>
                  <a:lnTo>
                    <a:pt x="5678" y="3554"/>
                  </a:lnTo>
                  <a:cubicBezTo>
                    <a:pt x="5034" y="2816"/>
                    <a:pt x="5146" y="1695"/>
                    <a:pt x="5911" y="1088"/>
                  </a:cubicBezTo>
                  <a:cubicBezTo>
                    <a:pt x="6227" y="842"/>
                    <a:pt x="6600" y="723"/>
                    <a:pt x="6971" y="723"/>
                  </a:cubicBezTo>
                  <a:close/>
                  <a:moveTo>
                    <a:pt x="6981" y="0"/>
                  </a:moveTo>
                  <a:cubicBezTo>
                    <a:pt x="6446" y="0"/>
                    <a:pt x="5907" y="173"/>
                    <a:pt x="5454" y="528"/>
                  </a:cubicBezTo>
                  <a:cubicBezTo>
                    <a:pt x="4380" y="1387"/>
                    <a:pt x="4202" y="2956"/>
                    <a:pt x="5080" y="4020"/>
                  </a:cubicBezTo>
                  <a:lnTo>
                    <a:pt x="9721" y="9913"/>
                  </a:lnTo>
                  <a:lnTo>
                    <a:pt x="187" y="17440"/>
                  </a:lnTo>
                  <a:cubicBezTo>
                    <a:pt x="28" y="17570"/>
                    <a:pt x="0" y="17804"/>
                    <a:pt x="131" y="17962"/>
                  </a:cubicBezTo>
                  <a:lnTo>
                    <a:pt x="9768" y="30186"/>
                  </a:lnTo>
                  <a:cubicBezTo>
                    <a:pt x="9843" y="30277"/>
                    <a:pt x="9951" y="30325"/>
                    <a:pt x="10062" y="30325"/>
                  </a:cubicBezTo>
                  <a:cubicBezTo>
                    <a:pt x="10144" y="30325"/>
                    <a:pt x="10228" y="30298"/>
                    <a:pt x="10300" y="30242"/>
                  </a:cubicBezTo>
                  <a:lnTo>
                    <a:pt x="23411" y="19905"/>
                  </a:lnTo>
                  <a:cubicBezTo>
                    <a:pt x="23570" y="19774"/>
                    <a:pt x="23598" y="19531"/>
                    <a:pt x="23467" y="19373"/>
                  </a:cubicBezTo>
                  <a:lnTo>
                    <a:pt x="21235" y="16543"/>
                  </a:lnTo>
                  <a:lnTo>
                    <a:pt x="21011" y="7223"/>
                  </a:lnTo>
                  <a:cubicBezTo>
                    <a:pt x="20984" y="5887"/>
                    <a:pt x="19891" y="4814"/>
                    <a:pt x="18560" y="4814"/>
                  </a:cubicBezTo>
                  <a:cubicBezTo>
                    <a:pt x="18543" y="4814"/>
                    <a:pt x="18526" y="4814"/>
                    <a:pt x="18509" y="4814"/>
                  </a:cubicBezTo>
                  <a:cubicBezTo>
                    <a:pt x="17145" y="4842"/>
                    <a:pt x="16071" y="5963"/>
                    <a:pt x="16090" y="7317"/>
                  </a:cubicBezTo>
                  <a:lnTo>
                    <a:pt x="16146" y="10100"/>
                  </a:lnTo>
                  <a:lnTo>
                    <a:pt x="8946" y="976"/>
                  </a:lnTo>
                  <a:cubicBezTo>
                    <a:pt x="8463" y="335"/>
                    <a:pt x="7726" y="0"/>
                    <a:pt x="69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45"/>
            <p:cNvSpPr/>
            <p:nvPr/>
          </p:nvSpPr>
          <p:spPr>
            <a:xfrm>
              <a:off x="4795750" y="2766625"/>
              <a:ext cx="545375" cy="717950"/>
            </a:xfrm>
            <a:custGeom>
              <a:rect b="b" l="l" r="r" t="t"/>
              <a:pathLst>
                <a:path extrusionOk="0" h="28718" w="21815">
                  <a:moveTo>
                    <a:pt x="8918" y="9997"/>
                  </a:moveTo>
                  <a:cubicBezTo>
                    <a:pt x="8896" y="10014"/>
                    <a:pt x="8874" y="10032"/>
                    <a:pt x="8853" y="10050"/>
                  </a:cubicBezTo>
                  <a:lnTo>
                    <a:pt x="8918" y="9997"/>
                  </a:lnTo>
                  <a:close/>
                  <a:moveTo>
                    <a:pt x="19487" y="12472"/>
                  </a:moveTo>
                  <a:cubicBezTo>
                    <a:pt x="19487" y="12494"/>
                    <a:pt x="19488" y="12515"/>
                    <a:pt x="19489" y="12534"/>
                  </a:cubicBezTo>
                  <a:cubicBezTo>
                    <a:pt x="19488" y="12514"/>
                    <a:pt x="19488" y="12493"/>
                    <a:pt x="19487" y="12472"/>
                  </a:cubicBezTo>
                  <a:close/>
                  <a:moveTo>
                    <a:pt x="1010" y="16211"/>
                  </a:moveTo>
                  <a:cubicBezTo>
                    <a:pt x="993" y="16225"/>
                    <a:pt x="977" y="16238"/>
                    <a:pt x="962" y="16251"/>
                  </a:cubicBezTo>
                  <a:cubicBezTo>
                    <a:pt x="978" y="16238"/>
                    <a:pt x="994" y="16224"/>
                    <a:pt x="1010" y="16211"/>
                  </a:cubicBezTo>
                  <a:close/>
                  <a:moveTo>
                    <a:pt x="262" y="16923"/>
                  </a:moveTo>
                  <a:lnTo>
                    <a:pt x="262" y="16923"/>
                  </a:lnTo>
                  <a:cubicBezTo>
                    <a:pt x="215" y="16962"/>
                    <a:pt x="169" y="16994"/>
                    <a:pt x="133" y="17020"/>
                  </a:cubicBezTo>
                  <a:lnTo>
                    <a:pt x="133" y="17020"/>
                  </a:lnTo>
                  <a:cubicBezTo>
                    <a:pt x="130" y="17017"/>
                    <a:pt x="127" y="17013"/>
                    <a:pt x="124" y="17010"/>
                  </a:cubicBezTo>
                  <a:lnTo>
                    <a:pt x="124" y="17010"/>
                  </a:lnTo>
                  <a:cubicBezTo>
                    <a:pt x="166" y="16978"/>
                    <a:pt x="214" y="16947"/>
                    <a:pt x="262" y="16923"/>
                  </a:cubicBezTo>
                  <a:close/>
                  <a:moveTo>
                    <a:pt x="120" y="17012"/>
                  </a:moveTo>
                  <a:cubicBezTo>
                    <a:pt x="123" y="17016"/>
                    <a:pt x="125" y="17020"/>
                    <a:pt x="128" y="17024"/>
                  </a:cubicBezTo>
                  <a:lnTo>
                    <a:pt x="128" y="17024"/>
                  </a:lnTo>
                  <a:cubicBezTo>
                    <a:pt x="125" y="17026"/>
                    <a:pt x="122" y="17028"/>
                    <a:pt x="120" y="17030"/>
                  </a:cubicBezTo>
                  <a:lnTo>
                    <a:pt x="120" y="17030"/>
                  </a:lnTo>
                  <a:cubicBezTo>
                    <a:pt x="117" y="17026"/>
                    <a:pt x="114" y="17023"/>
                    <a:pt x="112" y="17019"/>
                  </a:cubicBezTo>
                  <a:lnTo>
                    <a:pt x="112" y="17019"/>
                  </a:lnTo>
                  <a:cubicBezTo>
                    <a:pt x="114" y="17017"/>
                    <a:pt x="117" y="17015"/>
                    <a:pt x="120" y="17012"/>
                  </a:cubicBezTo>
                  <a:close/>
                  <a:moveTo>
                    <a:pt x="12569" y="26019"/>
                  </a:moveTo>
                  <a:cubicBezTo>
                    <a:pt x="12565" y="26022"/>
                    <a:pt x="12561" y="26025"/>
                    <a:pt x="12557" y="26028"/>
                  </a:cubicBezTo>
                  <a:lnTo>
                    <a:pt x="12557" y="26028"/>
                  </a:lnTo>
                  <a:cubicBezTo>
                    <a:pt x="12561" y="26025"/>
                    <a:pt x="12565" y="26022"/>
                    <a:pt x="12569" y="26019"/>
                  </a:cubicBezTo>
                  <a:close/>
                  <a:moveTo>
                    <a:pt x="6092" y="1"/>
                  </a:moveTo>
                  <a:cubicBezTo>
                    <a:pt x="6063" y="1"/>
                    <a:pt x="6034" y="1"/>
                    <a:pt x="6005" y="2"/>
                  </a:cubicBezTo>
                  <a:cubicBezTo>
                    <a:pt x="5771" y="21"/>
                    <a:pt x="5528" y="86"/>
                    <a:pt x="5323" y="208"/>
                  </a:cubicBezTo>
                  <a:cubicBezTo>
                    <a:pt x="4865" y="451"/>
                    <a:pt x="4538" y="880"/>
                    <a:pt x="4436" y="1384"/>
                  </a:cubicBezTo>
                  <a:cubicBezTo>
                    <a:pt x="4324" y="1907"/>
                    <a:pt x="4454" y="2449"/>
                    <a:pt x="4800" y="2860"/>
                  </a:cubicBezTo>
                  <a:cubicBezTo>
                    <a:pt x="6481" y="4905"/>
                    <a:pt x="7303" y="6016"/>
                    <a:pt x="8974" y="8183"/>
                  </a:cubicBezTo>
                  <a:cubicBezTo>
                    <a:pt x="9105" y="8351"/>
                    <a:pt x="9301" y="8584"/>
                    <a:pt x="9460" y="8799"/>
                  </a:cubicBezTo>
                  <a:cubicBezTo>
                    <a:pt x="9497" y="8846"/>
                    <a:pt x="9544" y="8892"/>
                    <a:pt x="9572" y="8939"/>
                  </a:cubicBezTo>
                  <a:lnTo>
                    <a:pt x="9628" y="9004"/>
                  </a:lnTo>
                  <a:cubicBezTo>
                    <a:pt x="9646" y="9023"/>
                    <a:pt x="9656" y="9042"/>
                    <a:pt x="9665" y="9061"/>
                  </a:cubicBezTo>
                  <a:cubicBezTo>
                    <a:pt x="9693" y="9117"/>
                    <a:pt x="9712" y="9182"/>
                    <a:pt x="9721" y="9247"/>
                  </a:cubicBezTo>
                  <a:cubicBezTo>
                    <a:pt x="9702" y="9303"/>
                    <a:pt x="9674" y="9359"/>
                    <a:pt x="9637" y="9406"/>
                  </a:cubicBezTo>
                  <a:cubicBezTo>
                    <a:pt x="9609" y="9443"/>
                    <a:pt x="9572" y="9481"/>
                    <a:pt x="9525" y="9509"/>
                  </a:cubicBezTo>
                  <a:lnTo>
                    <a:pt x="9366" y="9630"/>
                  </a:lnTo>
                  <a:lnTo>
                    <a:pt x="8918" y="9997"/>
                  </a:lnTo>
                  <a:lnTo>
                    <a:pt x="8918" y="9997"/>
                  </a:lnTo>
                  <a:cubicBezTo>
                    <a:pt x="9012" y="9922"/>
                    <a:pt x="9111" y="9849"/>
                    <a:pt x="9217" y="9789"/>
                  </a:cubicBezTo>
                  <a:lnTo>
                    <a:pt x="9217" y="9789"/>
                  </a:lnTo>
                  <a:cubicBezTo>
                    <a:pt x="8937" y="10004"/>
                    <a:pt x="8862" y="10069"/>
                    <a:pt x="8769" y="10125"/>
                  </a:cubicBezTo>
                  <a:cubicBezTo>
                    <a:pt x="8822" y="10082"/>
                    <a:pt x="8837" y="10068"/>
                    <a:pt x="8835" y="10068"/>
                  </a:cubicBezTo>
                  <a:lnTo>
                    <a:pt x="8835" y="10068"/>
                  </a:lnTo>
                  <a:cubicBezTo>
                    <a:pt x="8831" y="10068"/>
                    <a:pt x="8782" y="10103"/>
                    <a:pt x="8774" y="10103"/>
                  </a:cubicBezTo>
                  <a:cubicBezTo>
                    <a:pt x="8769" y="10103"/>
                    <a:pt x="8781" y="10089"/>
                    <a:pt x="8834" y="10041"/>
                  </a:cubicBezTo>
                  <a:lnTo>
                    <a:pt x="8834" y="10041"/>
                  </a:lnTo>
                  <a:cubicBezTo>
                    <a:pt x="8274" y="10545"/>
                    <a:pt x="7368" y="11171"/>
                    <a:pt x="7452" y="11180"/>
                  </a:cubicBezTo>
                  <a:cubicBezTo>
                    <a:pt x="6966" y="11479"/>
                    <a:pt x="7032" y="11488"/>
                    <a:pt x="6471" y="11946"/>
                  </a:cubicBezTo>
                  <a:cubicBezTo>
                    <a:pt x="6508" y="11911"/>
                    <a:pt x="6521" y="11896"/>
                    <a:pt x="6516" y="11896"/>
                  </a:cubicBezTo>
                  <a:lnTo>
                    <a:pt x="6516" y="11896"/>
                  </a:lnTo>
                  <a:cubicBezTo>
                    <a:pt x="6484" y="11896"/>
                    <a:pt x="5632" y="12601"/>
                    <a:pt x="5602" y="12601"/>
                  </a:cubicBezTo>
                  <a:cubicBezTo>
                    <a:pt x="5595" y="12601"/>
                    <a:pt x="5630" y="12565"/>
                    <a:pt x="5724" y="12478"/>
                  </a:cubicBezTo>
                  <a:lnTo>
                    <a:pt x="5724" y="12478"/>
                  </a:lnTo>
                  <a:cubicBezTo>
                    <a:pt x="4949" y="13123"/>
                    <a:pt x="4828" y="13169"/>
                    <a:pt x="4034" y="13795"/>
                  </a:cubicBezTo>
                  <a:cubicBezTo>
                    <a:pt x="4034" y="13814"/>
                    <a:pt x="4081" y="13804"/>
                    <a:pt x="3978" y="13888"/>
                  </a:cubicBezTo>
                  <a:cubicBezTo>
                    <a:pt x="3717" y="14066"/>
                    <a:pt x="3614" y="14150"/>
                    <a:pt x="3623" y="14169"/>
                  </a:cubicBezTo>
                  <a:cubicBezTo>
                    <a:pt x="3194" y="14467"/>
                    <a:pt x="2783" y="14794"/>
                    <a:pt x="2391" y="15149"/>
                  </a:cubicBezTo>
                  <a:cubicBezTo>
                    <a:pt x="2110" y="15321"/>
                    <a:pt x="1498" y="15807"/>
                    <a:pt x="1010" y="16211"/>
                  </a:cubicBezTo>
                  <a:lnTo>
                    <a:pt x="1010" y="16211"/>
                  </a:lnTo>
                  <a:cubicBezTo>
                    <a:pt x="1106" y="16135"/>
                    <a:pt x="1223" y="16055"/>
                    <a:pt x="1233" y="16055"/>
                  </a:cubicBezTo>
                  <a:lnTo>
                    <a:pt x="1233" y="16055"/>
                  </a:lnTo>
                  <a:cubicBezTo>
                    <a:pt x="1238" y="16055"/>
                    <a:pt x="1218" y="16074"/>
                    <a:pt x="1158" y="16120"/>
                  </a:cubicBezTo>
                  <a:cubicBezTo>
                    <a:pt x="1111" y="16158"/>
                    <a:pt x="1037" y="16195"/>
                    <a:pt x="962" y="16251"/>
                  </a:cubicBezTo>
                  <a:cubicBezTo>
                    <a:pt x="691" y="16447"/>
                    <a:pt x="280" y="16774"/>
                    <a:pt x="37" y="16979"/>
                  </a:cubicBezTo>
                  <a:lnTo>
                    <a:pt x="0" y="17017"/>
                  </a:lnTo>
                  <a:lnTo>
                    <a:pt x="28" y="17054"/>
                  </a:lnTo>
                  <a:cubicBezTo>
                    <a:pt x="84" y="17129"/>
                    <a:pt x="149" y="17203"/>
                    <a:pt x="224" y="17269"/>
                  </a:cubicBezTo>
                  <a:cubicBezTo>
                    <a:pt x="794" y="18044"/>
                    <a:pt x="1466" y="18894"/>
                    <a:pt x="1625" y="19024"/>
                  </a:cubicBezTo>
                  <a:cubicBezTo>
                    <a:pt x="1756" y="19249"/>
                    <a:pt x="1924" y="19463"/>
                    <a:pt x="2110" y="19641"/>
                  </a:cubicBezTo>
                  <a:cubicBezTo>
                    <a:pt x="2540" y="20257"/>
                    <a:pt x="3184" y="21079"/>
                    <a:pt x="3782" y="21779"/>
                  </a:cubicBezTo>
                  <a:cubicBezTo>
                    <a:pt x="3959" y="22115"/>
                    <a:pt x="5136" y="23385"/>
                    <a:pt x="5594" y="24086"/>
                  </a:cubicBezTo>
                  <a:cubicBezTo>
                    <a:pt x="5640" y="24095"/>
                    <a:pt x="5902" y="24497"/>
                    <a:pt x="6098" y="24674"/>
                  </a:cubicBezTo>
                  <a:cubicBezTo>
                    <a:pt x="6219" y="24851"/>
                    <a:pt x="6509" y="25216"/>
                    <a:pt x="6798" y="25552"/>
                  </a:cubicBezTo>
                  <a:cubicBezTo>
                    <a:pt x="7125" y="26028"/>
                    <a:pt x="7760" y="26822"/>
                    <a:pt x="8320" y="27504"/>
                  </a:cubicBezTo>
                  <a:cubicBezTo>
                    <a:pt x="8619" y="27933"/>
                    <a:pt x="8666" y="27970"/>
                    <a:pt x="9226" y="28661"/>
                  </a:cubicBezTo>
                  <a:cubicBezTo>
                    <a:pt x="9148" y="28552"/>
                    <a:pt x="8912" y="28251"/>
                    <a:pt x="8932" y="28251"/>
                  </a:cubicBezTo>
                  <a:cubicBezTo>
                    <a:pt x="8935" y="28251"/>
                    <a:pt x="8949" y="28262"/>
                    <a:pt x="8974" y="28288"/>
                  </a:cubicBezTo>
                  <a:cubicBezTo>
                    <a:pt x="9039" y="28381"/>
                    <a:pt x="9105" y="28475"/>
                    <a:pt x="9189" y="28549"/>
                  </a:cubicBezTo>
                  <a:cubicBezTo>
                    <a:pt x="9086" y="28419"/>
                    <a:pt x="9052" y="28374"/>
                    <a:pt x="9055" y="28374"/>
                  </a:cubicBezTo>
                  <a:lnTo>
                    <a:pt x="9055" y="28374"/>
                  </a:lnTo>
                  <a:cubicBezTo>
                    <a:pt x="9061" y="28374"/>
                    <a:pt x="9262" y="28615"/>
                    <a:pt x="9273" y="28615"/>
                  </a:cubicBezTo>
                  <a:cubicBezTo>
                    <a:pt x="9273" y="28615"/>
                    <a:pt x="9273" y="28615"/>
                    <a:pt x="9273" y="28615"/>
                  </a:cubicBezTo>
                  <a:cubicBezTo>
                    <a:pt x="9235" y="28568"/>
                    <a:pt x="9224" y="28552"/>
                    <a:pt x="9227" y="28552"/>
                  </a:cubicBezTo>
                  <a:lnTo>
                    <a:pt x="9227" y="28552"/>
                  </a:lnTo>
                  <a:cubicBezTo>
                    <a:pt x="9231" y="28552"/>
                    <a:pt x="9257" y="28576"/>
                    <a:pt x="9282" y="28596"/>
                  </a:cubicBezTo>
                  <a:cubicBezTo>
                    <a:pt x="8882" y="28084"/>
                    <a:pt x="8751" y="27906"/>
                    <a:pt x="8436" y="27554"/>
                  </a:cubicBezTo>
                  <a:lnTo>
                    <a:pt x="8436" y="27554"/>
                  </a:lnTo>
                  <a:cubicBezTo>
                    <a:pt x="8477" y="27600"/>
                    <a:pt x="8496" y="27618"/>
                    <a:pt x="8500" y="27618"/>
                  </a:cubicBezTo>
                  <a:cubicBezTo>
                    <a:pt x="8518" y="27618"/>
                    <a:pt x="8251" y="27268"/>
                    <a:pt x="8237" y="27268"/>
                  </a:cubicBezTo>
                  <a:cubicBezTo>
                    <a:pt x="8236" y="27268"/>
                    <a:pt x="8236" y="27269"/>
                    <a:pt x="8236" y="27270"/>
                  </a:cubicBezTo>
                  <a:cubicBezTo>
                    <a:pt x="8277" y="27318"/>
                    <a:pt x="8362" y="27449"/>
                    <a:pt x="8352" y="27449"/>
                  </a:cubicBezTo>
                  <a:cubicBezTo>
                    <a:pt x="8348" y="27449"/>
                    <a:pt x="8331" y="27431"/>
                    <a:pt x="8292" y="27382"/>
                  </a:cubicBezTo>
                  <a:cubicBezTo>
                    <a:pt x="8276" y="27333"/>
                    <a:pt x="8040" y="27064"/>
                    <a:pt x="8066" y="27064"/>
                  </a:cubicBezTo>
                  <a:cubicBezTo>
                    <a:pt x="8070" y="27064"/>
                    <a:pt x="8080" y="27070"/>
                    <a:pt x="8096" y="27083"/>
                  </a:cubicBezTo>
                  <a:cubicBezTo>
                    <a:pt x="7508" y="26308"/>
                    <a:pt x="6630" y="25225"/>
                    <a:pt x="5930" y="24347"/>
                  </a:cubicBezTo>
                  <a:cubicBezTo>
                    <a:pt x="5449" y="23738"/>
                    <a:pt x="4467" y="22443"/>
                    <a:pt x="4256" y="22243"/>
                  </a:cubicBezTo>
                  <a:lnTo>
                    <a:pt x="4256" y="22243"/>
                  </a:lnTo>
                  <a:cubicBezTo>
                    <a:pt x="4283" y="22274"/>
                    <a:pt x="4371" y="22404"/>
                    <a:pt x="4366" y="22404"/>
                  </a:cubicBezTo>
                  <a:cubicBezTo>
                    <a:pt x="4364" y="22404"/>
                    <a:pt x="4349" y="22386"/>
                    <a:pt x="4314" y="22339"/>
                  </a:cubicBezTo>
                  <a:cubicBezTo>
                    <a:pt x="4300" y="22325"/>
                    <a:pt x="4275" y="22282"/>
                    <a:pt x="4251" y="22238"/>
                  </a:cubicBezTo>
                  <a:lnTo>
                    <a:pt x="4251" y="22238"/>
                  </a:lnTo>
                  <a:cubicBezTo>
                    <a:pt x="4252" y="22240"/>
                    <a:pt x="4254" y="22241"/>
                    <a:pt x="4256" y="22243"/>
                  </a:cubicBezTo>
                  <a:lnTo>
                    <a:pt x="4256" y="22243"/>
                  </a:lnTo>
                  <a:cubicBezTo>
                    <a:pt x="4253" y="22240"/>
                    <a:pt x="4252" y="22239"/>
                    <a:pt x="4250" y="22238"/>
                  </a:cubicBezTo>
                  <a:lnTo>
                    <a:pt x="4250" y="22238"/>
                  </a:lnTo>
                  <a:cubicBezTo>
                    <a:pt x="4250" y="22238"/>
                    <a:pt x="4250" y="22238"/>
                    <a:pt x="4251" y="22238"/>
                  </a:cubicBezTo>
                  <a:lnTo>
                    <a:pt x="4251" y="22238"/>
                  </a:lnTo>
                  <a:cubicBezTo>
                    <a:pt x="4250" y="22238"/>
                    <a:pt x="4249" y="22237"/>
                    <a:pt x="4249" y="22237"/>
                  </a:cubicBezTo>
                  <a:lnTo>
                    <a:pt x="4249" y="22237"/>
                  </a:lnTo>
                  <a:cubicBezTo>
                    <a:pt x="4249" y="22237"/>
                    <a:pt x="4250" y="22237"/>
                    <a:pt x="4250" y="22238"/>
                  </a:cubicBezTo>
                  <a:lnTo>
                    <a:pt x="4250" y="22238"/>
                  </a:lnTo>
                  <a:cubicBezTo>
                    <a:pt x="4228" y="22197"/>
                    <a:pt x="4206" y="22156"/>
                    <a:pt x="4193" y="22134"/>
                  </a:cubicBezTo>
                  <a:cubicBezTo>
                    <a:pt x="3390" y="21051"/>
                    <a:pt x="1970" y="19379"/>
                    <a:pt x="1326" y="18511"/>
                  </a:cubicBezTo>
                  <a:cubicBezTo>
                    <a:pt x="1325" y="18510"/>
                    <a:pt x="1324" y="18509"/>
                    <a:pt x="1324" y="18509"/>
                  </a:cubicBezTo>
                  <a:cubicBezTo>
                    <a:pt x="1321" y="18509"/>
                    <a:pt x="1320" y="18514"/>
                    <a:pt x="1315" y="18514"/>
                  </a:cubicBezTo>
                  <a:cubicBezTo>
                    <a:pt x="1307" y="18514"/>
                    <a:pt x="1289" y="18503"/>
                    <a:pt x="1242" y="18445"/>
                  </a:cubicBezTo>
                  <a:cubicBezTo>
                    <a:pt x="1130" y="18256"/>
                    <a:pt x="504" y="17465"/>
                    <a:pt x="471" y="17465"/>
                  </a:cubicBezTo>
                  <a:lnTo>
                    <a:pt x="471" y="17465"/>
                  </a:lnTo>
                  <a:cubicBezTo>
                    <a:pt x="468" y="17465"/>
                    <a:pt x="470" y="17471"/>
                    <a:pt x="476" y="17484"/>
                  </a:cubicBezTo>
                  <a:cubicBezTo>
                    <a:pt x="380" y="17335"/>
                    <a:pt x="235" y="17178"/>
                    <a:pt x="124" y="17036"/>
                  </a:cubicBezTo>
                  <a:lnTo>
                    <a:pt x="124" y="17036"/>
                  </a:lnTo>
                  <a:cubicBezTo>
                    <a:pt x="127" y="17034"/>
                    <a:pt x="130" y="17032"/>
                    <a:pt x="132" y="17030"/>
                  </a:cubicBezTo>
                  <a:lnTo>
                    <a:pt x="132" y="17030"/>
                  </a:lnTo>
                  <a:cubicBezTo>
                    <a:pt x="152" y="17057"/>
                    <a:pt x="179" y="17083"/>
                    <a:pt x="206" y="17110"/>
                  </a:cubicBezTo>
                  <a:cubicBezTo>
                    <a:pt x="179" y="17077"/>
                    <a:pt x="158" y="17049"/>
                    <a:pt x="138" y="17026"/>
                  </a:cubicBezTo>
                  <a:lnTo>
                    <a:pt x="138" y="17026"/>
                  </a:lnTo>
                  <a:cubicBezTo>
                    <a:pt x="565" y="16712"/>
                    <a:pt x="441" y="16792"/>
                    <a:pt x="1046" y="16298"/>
                  </a:cubicBezTo>
                  <a:lnTo>
                    <a:pt x="1046" y="16298"/>
                  </a:lnTo>
                  <a:cubicBezTo>
                    <a:pt x="1059" y="16298"/>
                    <a:pt x="1001" y="16350"/>
                    <a:pt x="1006" y="16350"/>
                  </a:cubicBezTo>
                  <a:cubicBezTo>
                    <a:pt x="1008" y="16350"/>
                    <a:pt x="1024" y="16339"/>
                    <a:pt x="1065" y="16307"/>
                  </a:cubicBezTo>
                  <a:cubicBezTo>
                    <a:pt x="1234" y="16154"/>
                    <a:pt x="1869" y="15639"/>
                    <a:pt x="1896" y="15639"/>
                  </a:cubicBezTo>
                  <a:lnTo>
                    <a:pt x="1896" y="15639"/>
                  </a:lnTo>
                  <a:cubicBezTo>
                    <a:pt x="1900" y="15639"/>
                    <a:pt x="1889" y="15652"/>
                    <a:pt x="1858" y="15681"/>
                  </a:cubicBezTo>
                  <a:cubicBezTo>
                    <a:pt x="2241" y="15354"/>
                    <a:pt x="2437" y="15224"/>
                    <a:pt x="2633" y="15037"/>
                  </a:cubicBezTo>
                  <a:cubicBezTo>
                    <a:pt x="3072" y="14794"/>
                    <a:pt x="3763" y="14150"/>
                    <a:pt x="4669" y="13431"/>
                  </a:cubicBezTo>
                  <a:cubicBezTo>
                    <a:pt x="5827" y="12516"/>
                    <a:pt x="7517" y="11283"/>
                    <a:pt x="7779" y="11003"/>
                  </a:cubicBezTo>
                  <a:cubicBezTo>
                    <a:pt x="7947" y="10915"/>
                    <a:pt x="8607" y="10321"/>
                    <a:pt x="8636" y="10321"/>
                  </a:cubicBezTo>
                  <a:lnTo>
                    <a:pt x="8636" y="10321"/>
                  </a:lnTo>
                  <a:cubicBezTo>
                    <a:pt x="8641" y="10321"/>
                    <a:pt x="8628" y="10338"/>
                    <a:pt x="8591" y="10377"/>
                  </a:cubicBezTo>
                  <a:lnTo>
                    <a:pt x="9208" y="9892"/>
                  </a:lnTo>
                  <a:lnTo>
                    <a:pt x="9506" y="9658"/>
                  </a:lnTo>
                  <a:lnTo>
                    <a:pt x="9656" y="9537"/>
                  </a:lnTo>
                  <a:cubicBezTo>
                    <a:pt x="9702" y="9490"/>
                    <a:pt x="9749" y="9434"/>
                    <a:pt x="9777" y="9369"/>
                  </a:cubicBezTo>
                  <a:cubicBezTo>
                    <a:pt x="9833" y="9238"/>
                    <a:pt x="9824" y="9089"/>
                    <a:pt x="9749" y="8976"/>
                  </a:cubicBezTo>
                  <a:cubicBezTo>
                    <a:pt x="9674" y="8874"/>
                    <a:pt x="9600" y="8780"/>
                    <a:pt x="9525" y="8687"/>
                  </a:cubicBezTo>
                  <a:lnTo>
                    <a:pt x="9095" y="8136"/>
                  </a:lnTo>
                  <a:cubicBezTo>
                    <a:pt x="8535" y="7426"/>
                    <a:pt x="8031" y="6782"/>
                    <a:pt x="7583" y="6231"/>
                  </a:cubicBezTo>
                  <a:cubicBezTo>
                    <a:pt x="7237" y="5727"/>
                    <a:pt x="6509" y="4812"/>
                    <a:pt x="5743" y="3859"/>
                  </a:cubicBezTo>
                  <a:lnTo>
                    <a:pt x="5164" y="3140"/>
                  </a:lnTo>
                  <a:lnTo>
                    <a:pt x="4884" y="2785"/>
                  </a:lnTo>
                  <a:cubicBezTo>
                    <a:pt x="4837" y="2729"/>
                    <a:pt x="4791" y="2683"/>
                    <a:pt x="4753" y="2617"/>
                  </a:cubicBezTo>
                  <a:cubicBezTo>
                    <a:pt x="4725" y="2552"/>
                    <a:pt x="4679" y="2496"/>
                    <a:pt x="4650" y="2430"/>
                  </a:cubicBezTo>
                  <a:cubicBezTo>
                    <a:pt x="4370" y="1851"/>
                    <a:pt x="4464" y="1151"/>
                    <a:pt x="4884" y="656"/>
                  </a:cubicBezTo>
                  <a:cubicBezTo>
                    <a:pt x="4940" y="600"/>
                    <a:pt x="4987" y="553"/>
                    <a:pt x="5043" y="507"/>
                  </a:cubicBezTo>
                  <a:lnTo>
                    <a:pt x="5127" y="432"/>
                  </a:lnTo>
                  <a:lnTo>
                    <a:pt x="5211" y="376"/>
                  </a:lnTo>
                  <a:cubicBezTo>
                    <a:pt x="5435" y="227"/>
                    <a:pt x="5687" y="133"/>
                    <a:pt x="5958" y="105"/>
                  </a:cubicBezTo>
                  <a:cubicBezTo>
                    <a:pt x="6011" y="100"/>
                    <a:pt x="6065" y="97"/>
                    <a:pt x="6118" y="97"/>
                  </a:cubicBezTo>
                  <a:cubicBezTo>
                    <a:pt x="6549" y="97"/>
                    <a:pt x="6968" y="264"/>
                    <a:pt x="7284" y="563"/>
                  </a:cubicBezTo>
                  <a:cubicBezTo>
                    <a:pt x="7293" y="563"/>
                    <a:pt x="7256" y="516"/>
                    <a:pt x="7218" y="469"/>
                  </a:cubicBezTo>
                  <a:lnTo>
                    <a:pt x="7218" y="469"/>
                  </a:lnTo>
                  <a:cubicBezTo>
                    <a:pt x="7275" y="516"/>
                    <a:pt x="7321" y="553"/>
                    <a:pt x="7359" y="591"/>
                  </a:cubicBezTo>
                  <a:lnTo>
                    <a:pt x="7452" y="693"/>
                  </a:lnTo>
                  <a:cubicBezTo>
                    <a:pt x="7451" y="694"/>
                    <a:pt x="7449" y="695"/>
                    <a:pt x="7448" y="695"/>
                  </a:cubicBezTo>
                  <a:cubicBezTo>
                    <a:pt x="7433" y="695"/>
                    <a:pt x="7396" y="665"/>
                    <a:pt x="7396" y="665"/>
                  </a:cubicBezTo>
                  <a:cubicBezTo>
                    <a:pt x="7387" y="665"/>
                    <a:pt x="7396" y="665"/>
                    <a:pt x="7405" y="693"/>
                  </a:cubicBezTo>
                  <a:lnTo>
                    <a:pt x="7424" y="712"/>
                  </a:lnTo>
                  <a:lnTo>
                    <a:pt x="7424" y="721"/>
                  </a:lnTo>
                  <a:lnTo>
                    <a:pt x="7433" y="731"/>
                  </a:lnTo>
                  <a:lnTo>
                    <a:pt x="7499" y="815"/>
                  </a:lnTo>
                  <a:cubicBezTo>
                    <a:pt x="8115" y="1581"/>
                    <a:pt x="9450" y="3355"/>
                    <a:pt x="9740" y="3626"/>
                  </a:cubicBezTo>
                  <a:cubicBezTo>
                    <a:pt x="9861" y="3784"/>
                    <a:pt x="9936" y="3924"/>
                    <a:pt x="10020" y="3971"/>
                  </a:cubicBezTo>
                  <a:cubicBezTo>
                    <a:pt x="9973" y="3915"/>
                    <a:pt x="9927" y="3850"/>
                    <a:pt x="9889" y="3784"/>
                  </a:cubicBezTo>
                  <a:lnTo>
                    <a:pt x="9889" y="3784"/>
                  </a:lnTo>
                  <a:cubicBezTo>
                    <a:pt x="10031" y="3975"/>
                    <a:pt x="10127" y="4109"/>
                    <a:pt x="10119" y="4109"/>
                  </a:cubicBezTo>
                  <a:cubicBezTo>
                    <a:pt x="10114" y="4109"/>
                    <a:pt x="10081" y="4073"/>
                    <a:pt x="10011" y="3990"/>
                  </a:cubicBezTo>
                  <a:lnTo>
                    <a:pt x="10011" y="3990"/>
                  </a:lnTo>
                  <a:cubicBezTo>
                    <a:pt x="10347" y="4391"/>
                    <a:pt x="10506" y="4616"/>
                    <a:pt x="10720" y="4849"/>
                  </a:cubicBezTo>
                  <a:cubicBezTo>
                    <a:pt x="10898" y="5101"/>
                    <a:pt x="11757" y="6203"/>
                    <a:pt x="11990" y="6418"/>
                  </a:cubicBezTo>
                  <a:cubicBezTo>
                    <a:pt x="12028" y="6567"/>
                    <a:pt x="12317" y="6819"/>
                    <a:pt x="12392" y="6978"/>
                  </a:cubicBezTo>
                  <a:cubicBezTo>
                    <a:pt x="12504" y="7053"/>
                    <a:pt x="12887" y="7566"/>
                    <a:pt x="13083" y="7828"/>
                  </a:cubicBezTo>
                  <a:cubicBezTo>
                    <a:pt x="13061" y="7791"/>
                    <a:pt x="13052" y="7771"/>
                    <a:pt x="13057" y="7771"/>
                  </a:cubicBezTo>
                  <a:lnTo>
                    <a:pt x="13057" y="7771"/>
                  </a:lnTo>
                  <a:cubicBezTo>
                    <a:pt x="13065" y="7771"/>
                    <a:pt x="13107" y="7816"/>
                    <a:pt x="13186" y="7912"/>
                  </a:cubicBezTo>
                  <a:cubicBezTo>
                    <a:pt x="13335" y="8173"/>
                    <a:pt x="13512" y="8426"/>
                    <a:pt x="13727" y="8640"/>
                  </a:cubicBezTo>
                  <a:cubicBezTo>
                    <a:pt x="13606" y="8491"/>
                    <a:pt x="13540" y="8435"/>
                    <a:pt x="13522" y="8379"/>
                  </a:cubicBezTo>
                  <a:lnTo>
                    <a:pt x="13522" y="8379"/>
                  </a:lnTo>
                  <a:cubicBezTo>
                    <a:pt x="13587" y="8407"/>
                    <a:pt x="13746" y="8668"/>
                    <a:pt x="13821" y="8696"/>
                  </a:cubicBezTo>
                  <a:lnTo>
                    <a:pt x="13783" y="8752"/>
                  </a:lnTo>
                  <a:cubicBezTo>
                    <a:pt x="14381" y="9481"/>
                    <a:pt x="14717" y="9836"/>
                    <a:pt x="15044" y="10340"/>
                  </a:cubicBezTo>
                  <a:cubicBezTo>
                    <a:pt x="15091" y="10377"/>
                    <a:pt x="15119" y="10424"/>
                    <a:pt x="15175" y="10471"/>
                  </a:cubicBezTo>
                  <a:cubicBezTo>
                    <a:pt x="15275" y="10565"/>
                    <a:pt x="15405" y="10611"/>
                    <a:pt x="15536" y="10611"/>
                  </a:cubicBezTo>
                  <a:cubicBezTo>
                    <a:pt x="15613" y="10611"/>
                    <a:pt x="15691" y="10595"/>
                    <a:pt x="15763" y="10564"/>
                  </a:cubicBezTo>
                  <a:cubicBezTo>
                    <a:pt x="15894" y="10508"/>
                    <a:pt x="15996" y="10396"/>
                    <a:pt x="16043" y="10265"/>
                  </a:cubicBezTo>
                  <a:cubicBezTo>
                    <a:pt x="16052" y="10228"/>
                    <a:pt x="16062" y="10200"/>
                    <a:pt x="16071" y="10162"/>
                  </a:cubicBezTo>
                  <a:lnTo>
                    <a:pt x="16071" y="10106"/>
                  </a:lnTo>
                  <a:lnTo>
                    <a:pt x="16071" y="10060"/>
                  </a:lnTo>
                  <a:lnTo>
                    <a:pt x="16071" y="9854"/>
                  </a:lnTo>
                  <a:cubicBezTo>
                    <a:pt x="16071" y="9322"/>
                    <a:pt x="16071" y="8808"/>
                    <a:pt x="16052" y="8369"/>
                  </a:cubicBezTo>
                  <a:cubicBezTo>
                    <a:pt x="16048" y="8303"/>
                    <a:pt x="16044" y="8281"/>
                    <a:pt x="16041" y="8281"/>
                  </a:cubicBezTo>
                  <a:cubicBezTo>
                    <a:pt x="16033" y="8281"/>
                    <a:pt x="16028" y="8382"/>
                    <a:pt x="16023" y="8382"/>
                  </a:cubicBezTo>
                  <a:cubicBezTo>
                    <a:pt x="16020" y="8382"/>
                    <a:pt x="16018" y="8353"/>
                    <a:pt x="16015" y="8267"/>
                  </a:cubicBezTo>
                  <a:cubicBezTo>
                    <a:pt x="16015" y="8248"/>
                    <a:pt x="16043" y="8080"/>
                    <a:pt x="16043" y="8033"/>
                  </a:cubicBezTo>
                  <a:cubicBezTo>
                    <a:pt x="16043" y="7856"/>
                    <a:pt x="16024" y="7632"/>
                    <a:pt x="16024" y="7594"/>
                  </a:cubicBezTo>
                  <a:cubicBezTo>
                    <a:pt x="16024" y="7548"/>
                    <a:pt x="16015" y="7305"/>
                    <a:pt x="16015" y="7006"/>
                  </a:cubicBezTo>
                  <a:cubicBezTo>
                    <a:pt x="16006" y="6857"/>
                    <a:pt x="15996" y="6698"/>
                    <a:pt x="15996" y="6549"/>
                  </a:cubicBezTo>
                  <a:cubicBezTo>
                    <a:pt x="15996" y="6408"/>
                    <a:pt x="16006" y="6278"/>
                    <a:pt x="16024" y="6138"/>
                  </a:cubicBezTo>
                  <a:cubicBezTo>
                    <a:pt x="16071" y="5979"/>
                    <a:pt x="16136" y="5811"/>
                    <a:pt x="16230" y="5671"/>
                  </a:cubicBezTo>
                  <a:cubicBezTo>
                    <a:pt x="16333" y="5484"/>
                    <a:pt x="16473" y="5335"/>
                    <a:pt x="16631" y="5204"/>
                  </a:cubicBezTo>
                  <a:cubicBezTo>
                    <a:pt x="16781" y="5082"/>
                    <a:pt x="16949" y="4980"/>
                    <a:pt x="17126" y="4914"/>
                  </a:cubicBezTo>
                  <a:cubicBezTo>
                    <a:pt x="17248" y="4877"/>
                    <a:pt x="17369" y="4840"/>
                    <a:pt x="17500" y="4821"/>
                  </a:cubicBezTo>
                  <a:lnTo>
                    <a:pt x="17500" y="4821"/>
                  </a:lnTo>
                  <a:cubicBezTo>
                    <a:pt x="17444" y="4830"/>
                    <a:pt x="17481" y="4830"/>
                    <a:pt x="17575" y="4830"/>
                  </a:cubicBezTo>
                  <a:lnTo>
                    <a:pt x="17743" y="4830"/>
                  </a:lnTo>
                  <a:cubicBezTo>
                    <a:pt x="17817" y="4830"/>
                    <a:pt x="17892" y="4840"/>
                    <a:pt x="17957" y="4858"/>
                  </a:cubicBezTo>
                  <a:cubicBezTo>
                    <a:pt x="18116" y="4886"/>
                    <a:pt x="18275" y="4933"/>
                    <a:pt x="18424" y="5008"/>
                  </a:cubicBezTo>
                  <a:cubicBezTo>
                    <a:pt x="18452" y="5026"/>
                    <a:pt x="18490" y="5036"/>
                    <a:pt x="18518" y="5054"/>
                  </a:cubicBezTo>
                  <a:cubicBezTo>
                    <a:pt x="18546" y="5073"/>
                    <a:pt x="18583" y="5092"/>
                    <a:pt x="18611" y="5110"/>
                  </a:cubicBezTo>
                  <a:cubicBezTo>
                    <a:pt x="18658" y="5148"/>
                    <a:pt x="18704" y="5166"/>
                    <a:pt x="18742" y="5194"/>
                  </a:cubicBezTo>
                  <a:cubicBezTo>
                    <a:pt x="18901" y="5335"/>
                    <a:pt x="19041" y="5512"/>
                    <a:pt x="19134" y="5708"/>
                  </a:cubicBezTo>
                  <a:cubicBezTo>
                    <a:pt x="19162" y="5764"/>
                    <a:pt x="19190" y="5820"/>
                    <a:pt x="19218" y="5886"/>
                  </a:cubicBezTo>
                  <a:cubicBezTo>
                    <a:pt x="19227" y="5914"/>
                    <a:pt x="19237" y="5942"/>
                    <a:pt x="19246" y="5979"/>
                  </a:cubicBezTo>
                  <a:cubicBezTo>
                    <a:pt x="19255" y="6007"/>
                    <a:pt x="19265" y="6044"/>
                    <a:pt x="19274" y="6072"/>
                  </a:cubicBezTo>
                  <a:cubicBezTo>
                    <a:pt x="19293" y="6138"/>
                    <a:pt x="19302" y="6212"/>
                    <a:pt x="19311" y="6278"/>
                  </a:cubicBezTo>
                  <a:cubicBezTo>
                    <a:pt x="19321" y="6343"/>
                    <a:pt x="19330" y="6427"/>
                    <a:pt x="19330" y="6493"/>
                  </a:cubicBezTo>
                  <a:cubicBezTo>
                    <a:pt x="19339" y="7090"/>
                    <a:pt x="19358" y="7734"/>
                    <a:pt x="19367" y="8257"/>
                  </a:cubicBezTo>
                  <a:cubicBezTo>
                    <a:pt x="19413" y="9736"/>
                    <a:pt x="19450" y="11250"/>
                    <a:pt x="19487" y="12472"/>
                  </a:cubicBezTo>
                  <a:lnTo>
                    <a:pt x="19487" y="12472"/>
                  </a:lnTo>
                  <a:cubicBezTo>
                    <a:pt x="19487" y="12384"/>
                    <a:pt x="19496" y="12286"/>
                    <a:pt x="19504" y="12286"/>
                  </a:cubicBezTo>
                  <a:cubicBezTo>
                    <a:pt x="19509" y="12286"/>
                    <a:pt x="19514" y="12318"/>
                    <a:pt x="19517" y="12404"/>
                  </a:cubicBezTo>
                  <a:cubicBezTo>
                    <a:pt x="19517" y="12618"/>
                    <a:pt x="19480" y="12488"/>
                    <a:pt x="19480" y="12646"/>
                  </a:cubicBezTo>
                  <a:cubicBezTo>
                    <a:pt x="19498" y="13179"/>
                    <a:pt x="19517" y="13730"/>
                    <a:pt x="19536" y="14281"/>
                  </a:cubicBezTo>
                  <a:cubicBezTo>
                    <a:pt x="19545" y="14561"/>
                    <a:pt x="19545" y="14841"/>
                    <a:pt x="19554" y="15121"/>
                  </a:cubicBezTo>
                  <a:lnTo>
                    <a:pt x="19564" y="15551"/>
                  </a:lnTo>
                  <a:lnTo>
                    <a:pt x="19564" y="15765"/>
                  </a:lnTo>
                  <a:lnTo>
                    <a:pt x="19564" y="15868"/>
                  </a:lnTo>
                  <a:cubicBezTo>
                    <a:pt x="19564" y="15915"/>
                    <a:pt x="19573" y="15952"/>
                    <a:pt x="19573" y="15989"/>
                  </a:cubicBezTo>
                  <a:cubicBezTo>
                    <a:pt x="19582" y="16027"/>
                    <a:pt x="19601" y="16064"/>
                    <a:pt x="19620" y="16102"/>
                  </a:cubicBezTo>
                  <a:cubicBezTo>
                    <a:pt x="19638" y="16130"/>
                    <a:pt x="19657" y="16167"/>
                    <a:pt x="19685" y="16195"/>
                  </a:cubicBezTo>
                  <a:lnTo>
                    <a:pt x="19816" y="16363"/>
                  </a:lnTo>
                  <a:lnTo>
                    <a:pt x="20087" y="16709"/>
                  </a:lnTo>
                  <a:lnTo>
                    <a:pt x="20628" y="17390"/>
                  </a:lnTo>
                  <a:lnTo>
                    <a:pt x="21706" y="18761"/>
                  </a:lnTo>
                  <a:lnTo>
                    <a:pt x="21706" y="18761"/>
                  </a:lnTo>
                  <a:cubicBezTo>
                    <a:pt x="20485" y="19724"/>
                    <a:pt x="19263" y="20705"/>
                    <a:pt x="18060" y="21695"/>
                  </a:cubicBezTo>
                  <a:cubicBezTo>
                    <a:pt x="17257" y="22274"/>
                    <a:pt x="15632" y="23572"/>
                    <a:pt x="15287" y="23843"/>
                  </a:cubicBezTo>
                  <a:cubicBezTo>
                    <a:pt x="14362" y="24553"/>
                    <a:pt x="13419" y="25374"/>
                    <a:pt x="12495" y="26093"/>
                  </a:cubicBezTo>
                  <a:cubicBezTo>
                    <a:pt x="12518" y="26070"/>
                    <a:pt x="12535" y="26046"/>
                    <a:pt x="12557" y="26028"/>
                  </a:cubicBezTo>
                  <a:lnTo>
                    <a:pt x="12557" y="26028"/>
                  </a:lnTo>
                  <a:cubicBezTo>
                    <a:pt x="12412" y="26137"/>
                    <a:pt x="12276" y="26247"/>
                    <a:pt x="12149" y="26374"/>
                  </a:cubicBezTo>
                  <a:cubicBezTo>
                    <a:pt x="11028" y="27186"/>
                    <a:pt x="9497" y="28503"/>
                    <a:pt x="9292" y="28596"/>
                  </a:cubicBezTo>
                  <a:lnTo>
                    <a:pt x="9301" y="28718"/>
                  </a:lnTo>
                  <a:cubicBezTo>
                    <a:pt x="9329" y="28699"/>
                    <a:pt x="9282" y="28708"/>
                    <a:pt x="9376" y="28643"/>
                  </a:cubicBezTo>
                  <a:cubicBezTo>
                    <a:pt x="9945" y="28176"/>
                    <a:pt x="11290" y="27158"/>
                    <a:pt x="11570" y="26887"/>
                  </a:cubicBezTo>
                  <a:cubicBezTo>
                    <a:pt x="11571" y="26888"/>
                    <a:pt x="11572" y="26888"/>
                    <a:pt x="11574" y="26888"/>
                  </a:cubicBezTo>
                  <a:cubicBezTo>
                    <a:pt x="11596" y="26888"/>
                    <a:pt x="11672" y="26835"/>
                    <a:pt x="11689" y="26835"/>
                  </a:cubicBezTo>
                  <a:cubicBezTo>
                    <a:pt x="11692" y="26835"/>
                    <a:pt x="11693" y="26836"/>
                    <a:pt x="11691" y="26841"/>
                  </a:cubicBezTo>
                  <a:cubicBezTo>
                    <a:pt x="13214" y="25627"/>
                    <a:pt x="14969" y="24179"/>
                    <a:pt x="16547" y="22993"/>
                  </a:cubicBezTo>
                  <a:cubicBezTo>
                    <a:pt x="16874" y="22666"/>
                    <a:pt x="17659" y="22106"/>
                    <a:pt x="18303" y="21592"/>
                  </a:cubicBezTo>
                  <a:cubicBezTo>
                    <a:pt x="18711" y="21273"/>
                    <a:pt x="19677" y="20488"/>
                    <a:pt x="19707" y="20461"/>
                  </a:cubicBezTo>
                  <a:lnTo>
                    <a:pt x="19707" y="20461"/>
                  </a:lnTo>
                  <a:cubicBezTo>
                    <a:pt x="19863" y="20366"/>
                    <a:pt x="20186" y="20085"/>
                    <a:pt x="20204" y="20085"/>
                  </a:cubicBezTo>
                  <a:lnTo>
                    <a:pt x="20204" y="20085"/>
                  </a:lnTo>
                  <a:cubicBezTo>
                    <a:pt x="20208" y="20085"/>
                    <a:pt x="20198" y="20097"/>
                    <a:pt x="20171" y="20126"/>
                  </a:cubicBezTo>
                  <a:cubicBezTo>
                    <a:pt x="20367" y="19930"/>
                    <a:pt x="20572" y="19799"/>
                    <a:pt x="20750" y="19622"/>
                  </a:cubicBezTo>
                  <a:cubicBezTo>
                    <a:pt x="20871" y="19547"/>
                    <a:pt x="20992" y="19463"/>
                    <a:pt x="21104" y="19361"/>
                  </a:cubicBezTo>
                  <a:cubicBezTo>
                    <a:pt x="21301" y="19202"/>
                    <a:pt x="21562" y="18987"/>
                    <a:pt x="21777" y="18800"/>
                  </a:cubicBezTo>
                  <a:lnTo>
                    <a:pt x="21814" y="18772"/>
                  </a:lnTo>
                  <a:lnTo>
                    <a:pt x="21786" y="18735"/>
                  </a:lnTo>
                  <a:lnTo>
                    <a:pt x="21767" y="18716"/>
                  </a:lnTo>
                  <a:cubicBezTo>
                    <a:pt x="21767" y="18688"/>
                    <a:pt x="21795" y="18707"/>
                    <a:pt x="21721" y="18604"/>
                  </a:cubicBezTo>
                  <a:cubicBezTo>
                    <a:pt x="21319" y="18184"/>
                    <a:pt x="20927" y="17596"/>
                    <a:pt x="20581" y="17222"/>
                  </a:cubicBezTo>
                  <a:cubicBezTo>
                    <a:pt x="20469" y="17063"/>
                    <a:pt x="20283" y="16830"/>
                    <a:pt x="20049" y="16540"/>
                  </a:cubicBezTo>
                  <a:lnTo>
                    <a:pt x="19872" y="16307"/>
                  </a:lnTo>
                  <a:lnTo>
                    <a:pt x="19778" y="16186"/>
                  </a:lnTo>
                  <a:cubicBezTo>
                    <a:pt x="19741" y="16148"/>
                    <a:pt x="19713" y="16102"/>
                    <a:pt x="19685" y="16064"/>
                  </a:cubicBezTo>
                  <a:cubicBezTo>
                    <a:pt x="19657" y="16018"/>
                    <a:pt x="19648" y="15971"/>
                    <a:pt x="19638" y="15924"/>
                  </a:cubicBezTo>
                  <a:lnTo>
                    <a:pt x="19638" y="15756"/>
                  </a:lnTo>
                  <a:cubicBezTo>
                    <a:pt x="19629" y="15644"/>
                    <a:pt x="19629" y="15523"/>
                    <a:pt x="19629" y="15401"/>
                  </a:cubicBezTo>
                  <a:cubicBezTo>
                    <a:pt x="19610" y="14439"/>
                    <a:pt x="19573" y="13337"/>
                    <a:pt x="19545" y="12394"/>
                  </a:cubicBezTo>
                  <a:cubicBezTo>
                    <a:pt x="19546" y="12393"/>
                    <a:pt x="19547" y="12393"/>
                    <a:pt x="19548" y="12393"/>
                  </a:cubicBezTo>
                  <a:cubicBezTo>
                    <a:pt x="19559" y="12393"/>
                    <a:pt x="19566" y="12458"/>
                    <a:pt x="19570" y="12458"/>
                  </a:cubicBezTo>
                  <a:cubicBezTo>
                    <a:pt x="19572" y="12458"/>
                    <a:pt x="19573" y="12440"/>
                    <a:pt x="19573" y="12385"/>
                  </a:cubicBezTo>
                  <a:cubicBezTo>
                    <a:pt x="19498" y="10639"/>
                    <a:pt x="19517" y="9173"/>
                    <a:pt x="19424" y="8127"/>
                  </a:cubicBezTo>
                  <a:lnTo>
                    <a:pt x="19424" y="8127"/>
                  </a:lnTo>
                  <a:cubicBezTo>
                    <a:pt x="19427" y="8136"/>
                    <a:pt x="19430" y="8140"/>
                    <a:pt x="19433" y="8140"/>
                  </a:cubicBezTo>
                  <a:cubicBezTo>
                    <a:pt x="19470" y="8140"/>
                    <a:pt x="19420" y="7311"/>
                    <a:pt x="19448" y="7311"/>
                  </a:cubicBezTo>
                  <a:lnTo>
                    <a:pt x="19448" y="7311"/>
                  </a:lnTo>
                  <a:cubicBezTo>
                    <a:pt x="19449" y="7311"/>
                    <a:pt x="19450" y="7312"/>
                    <a:pt x="19452" y="7314"/>
                  </a:cubicBezTo>
                  <a:cubicBezTo>
                    <a:pt x="19433" y="7118"/>
                    <a:pt x="19424" y="6885"/>
                    <a:pt x="19414" y="6623"/>
                  </a:cubicBezTo>
                  <a:cubicBezTo>
                    <a:pt x="19405" y="6558"/>
                    <a:pt x="19405" y="6493"/>
                    <a:pt x="19405" y="6427"/>
                  </a:cubicBezTo>
                  <a:cubicBezTo>
                    <a:pt x="19405" y="6352"/>
                    <a:pt x="19396" y="6287"/>
                    <a:pt x="19386" y="6212"/>
                  </a:cubicBezTo>
                  <a:cubicBezTo>
                    <a:pt x="19358" y="6063"/>
                    <a:pt x="19311" y="5923"/>
                    <a:pt x="19255" y="5783"/>
                  </a:cubicBezTo>
                  <a:cubicBezTo>
                    <a:pt x="19190" y="5633"/>
                    <a:pt x="19097" y="5493"/>
                    <a:pt x="19003" y="5372"/>
                  </a:cubicBezTo>
                  <a:cubicBezTo>
                    <a:pt x="18891" y="5232"/>
                    <a:pt x="18761" y="5120"/>
                    <a:pt x="18620" y="5017"/>
                  </a:cubicBezTo>
                  <a:cubicBezTo>
                    <a:pt x="18462" y="4924"/>
                    <a:pt x="18294" y="4849"/>
                    <a:pt x="18126" y="4793"/>
                  </a:cubicBezTo>
                  <a:cubicBezTo>
                    <a:pt x="17963" y="4752"/>
                    <a:pt x="17800" y="4726"/>
                    <a:pt x="17638" y="4726"/>
                  </a:cubicBezTo>
                  <a:cubicBezTo>
                    <a:pt x="17613" y="4726"/>
                    <a:pt x="17589" y="4726"/>
                    <a:pt x="17565" y="4728"/>
                  </a:cubicBezTo>
                  <a:cubicBezTo>
                    <a:pt x="17360" y="4737"/>
                    <a:pt x="17154" y="4784"/>
                    <a:pt x="16968" y="4868"/>
                  </a:cubicBezTo>
                  <a:cubicBezTo>
                    <a:pt x="16585" y="5036"/>
                    <a:pt x="16267" y="5325"/>
                    <a:pt x="16090" y="5699"/>
                  </a:cubicBezTo>
                  <a:cubicBezTo>
                    <a:pt x="15996" y="5886"/>
                    <a:pt x="15940" y="6082"/>
                    <a:pt x="15912" y="6287"/>
                  </a:cubicBezTo>
                  <a:cubicBezTo>
                    <a:pt x="15903" y="6380"/>
                    <a:pt x="15903" y="6483"/>
                    <a:pt x="15903" y="6586"/>
                  </a:cubicBezTo>
                  <a:cubicBezTo>
                    <a:pt x="15912" y="6679"/>
                    <a:pt x="15912" y="6773"/>
                    <a:pt x="15912" y="6875"/>
                  </a:cubicBezTo>
                  <a:lnTo>
                    <a:pt x="15931" y="7436"/>
                  </a:lnTo>
                  <a:cubicBezTo>
                    <a:pt x="15940" y="7809"/>
                    <a:pt x="15950" y="8164"/>
                    <a:pt x="15959" y="8519"/>
                  </a:cubicBezTo>
                  <a:cubicBezTo>
                    <a:pt x="15977" y="9176"/>
                    <a:pt x="16004" y="9538"/>
                    <a:pt x="15972" y="9538"/>
                  </a:cubicBezTo>
                  <a:cubicBezTo>
                    <a:pt x="15971" y="9538"/>
                    <a:pt x="15970" y="9538"/>
                    <a:pt x="15968" y="9537"/>
                  </a:cubicBezTo>
                  <a:lnTo>
                    <a:pt x="15968" y="9537"/>
                  </a:lnTo>
                  <a:cubicBezTo>
                    <a:pt x="15968" y="9649"/>
                    <a:pt x="15978" y="9752"/>
                    <a:pt x="15996" y="9864"/>
                  </a:cubicBezTo>
                  <a:lnTo>
                    <a:pt x="15996" y="10097"/>
                  </a:lnTo>
                  <a:cubicBezTo>
                    <a:pt x="15987" y="10331"/>
                    <a:pt x="15791" y="10517"/>
                    <a:pt x="15558" y="10536"/>
                  </a:cubicBezTo>
                  <a:cubicBezTo>
                    <a:pt x="15408" y="10536"/>
                    <a:pt x="15259" y="10461"/>
                    <a:pt x="15175" y="10340"/>
                  </a:cubicBezTo>
                  <a:lnTo>
                    <a:pt x="14866" y="9948"/>
                  </a:lnTo>
                  <a:cubicBezTo>
                    <a:pt x="14446" y="9425"/>
                    <a:pt x="14054" y="8939"/>
                    <a:pt x="13746" y="8594"/>
                  </a:cubicBezTo>
                  <a:cubicBezTo>
                    <a:pt x="13749" y="8585"/>
                    <a:pt x="13753" y="8581"/>
                    <a:pt x="13760" y="8581"/>
                  </a:cubicBezTo>
                  <a:cubicBezTo>
                    <a:pt x="13775" y="8581"/>
                    <a:pt x="13801" y="8602"/>
                    <a:pt x="13839" y="8640"/>
                  </a:cubicBezTo>
                  <a:cubicBezTo>
                    <a:pt x="13612" y="8360"/>
                    <a:pt x="13262" y="7951"/>
                    <a:pt x="13277" y="7951"/>
                  </a:cubicBezTo>
                  <a:lnTo>
                    <a:pt x="13277" y="7951"/>
                  </a:lnTo>
                  <a:cubicBezTo>
                    <a:pt x="13281" y="7951"/>
                    <a:pt x="13304" y="7973"/>
                    <a:pt x="13354" y="8024"/>
                  </a:cubicBezTo>
                  <a:cubicBezTo>
                    <a:pt x="11776" y="6082"/>
                    <a:pt x="11514" y="5764"/>
                    <a:pt x="9852" y="3635"/>
                  </a:cubicBezTo>
                  <a:cubicBezTo>
                    <a:pt x="9850" y="3634"/>
                    <a:pt x="9848" y="3634"/>
                    <a:pt x="9847" y="3634"/>
                  </a:cubicBezTo>
                  <a:cubicBezTo>
                    <a:pt x="9842" y="3634"/>
                    <a:pt x="9839" y="3638"/>
                    <a:pt x="9834" y="3638"/>
                  </a:cubicBezTo>
                  <a:cubicBezTo>
                    <a:pt x="9825" y="3638"/>
                    <a:pt x="9809" y="3627"/>
                    <a:pt x="9768" y="3570"/>
                  </a:cubicBezTo>
                  <a:cubicBezTo>
                    <a:pt x="9550" y="3285"/>
                    <a:pt x="8589" y="2032"/>
                    <a:pt x="8548" y="2032"/>
                  </a:cubicBezTo>
                  <a:lnTo>
                    <a:pt x="8548" y="2032"/>
                  </a:lnTo>
                  <a:cubicBezTo>
                    <a:pt x="8543" y="2032"/>
                    <a:pt x="8549" y="2044"/>
                    <a:pt x="8565" y="2072"/>
                  </a:cubicBezTo>
                  <a:lnTo>
                    <a:pt x="8565" y="2072"/>
                  </a:lnTo>
                  <a:cubicBezTo>
                    <a:pt x="8556" y="2062"/>
                    <a:pt x="8548" y="2052"/>
                    <a:pt x="8539" y="2043"/>
                  </a:cubicBezTo>
                  <a:lnTo>
                    <a:pt x="8539" y="2043"/>
                  </a:lnTo>
                  <a:cubicBezTo>
                    <a:pt x="8550" y="2056"/>
                    <a:pt x="8561" y="2070"/>
                    <a:pt x="8573" y="2085"/>
                  </a:cubicBezTo>
                  <a:cubicBezTo>
                    <a:pt x="8570" y="2080"/>
                    <a:pt x="8567" y="2076"/>
                    <a:pt x="8565" y="2072"/>
                  </a:cubicBezTo>
                  <a:lnTo>
                    <a:pt x="8565" y="2072"/>
                  </a:lnTo>
                  <a:cubicBezTo>
                    <a:pt x="8699" y="2227"/>
                    <a:pt x="8917" y="2489"/>
                    <a:pt x="8993" y="2608"/>
                  </a:cubicBezTo>
                  <a:cubicBezTo>
                    <a:pt x="8815" y="2421"/>
                    <a:pt x="8647" y="2216"/>
                    <a:pt x="8498" y="2001"/>
                  </a:cubicBezTo>
                  <a:cubicBezTo>
                    <a:pt x="8468" y="1965"/>
                    <a:pt x="8456" y="1950"/>
                    <a:pt x="8457" y="1950"/>
                  </a:cubicBezTo>
                  <a:lnTo>
                    <a:pt x="8457" y="1950"/>
                  </a:lnTo>
                  <a:cubicBezTo>
                    <a:pt x="8458" y="1950"/>
                    <a:pt x="8491" y="1986"/>
                    <a:pt x="8539" y="2043"/>
                  </a:cubicBezTo>
                  <a:lnTo>
                    <a:pt x="8539" y="2043"/>
                  </a:lnTo>
                  <a:cubicBezTo>
                    <a:pt x="8225" y="1640"/>
                    <a:pt x="8193" y="1546"/>
                    <a:pt x="8012" y="1366"/>
                  </a:cubicBezTo>
                  <a:cubicBezTo>
                    <a:pt x="8029" y="1308"/>
                    <a:pt x="7764" y="1005"/>
                    <a:pt x="7732" y="1005"/>
                  </a:cubicBezTo>
                  <a:cubicBezTo>
                    <a:pt x="7731" y="1005"/>
                    <a:pt x="7730" y="1006"/>
                    <a:pt x="7729" y="1008"/>
                  </a:cubicBezTo>
                  <a:lnTo>
                    <a:pt x="7729" y="1008"/>
                  </a:lnTo>
                  <a:cubicBezTo>
                    <a:pt x="7708" y="961"/>
                    <a:pt x="7584" y="801"/>
                    <a:pt x="7609" y="801"/>
                  </a:cubicBezTo>
                  <a:cubicBezTo>
                    <a:pt x="7612" y="801"/>
                    <a:pt x="7615" y="803"/>
                    <a:pt x="7620" y="806"/>
                  </a:cubicBezTo>
                  <a:cubicBezTo>
                    <a:pt x="7508" y="656"/>
                    <a:pt x="7377" y="516"/>
                    <a:pt x="7237" y="385"/>
                  </a:cubicBezTo>
                  <a:cubicBezTo>
                    <a:pt x="7069" y="255"/>
                    <a:pt x="6882" y="152"/>
                    <a:pt x="6677" y="86"/>
                  </a:cubicBezTo>
                  <a:cubicBezTo>
                    <a:pt x="6489" y="29"/>
                    <a:pt x="6294" y="1"/>
                    <a:pt x="60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45"/>
            <p:cNvSpPr/>
            <p:nvPr/>
          </p:nvSpPr>
          <p:spPr>
            <a:xfrm>
              <a:off x="5122800" y="2962075"/>
              <a:ext cx="2125" cy="2825"/>
            </a:xfrm>
            <a:custGeom>
              <a:rect b="b" l="l" r="r" t="t"/>
              <a:pathLst>
                <a:path extrusionOk="0" h="113" w="85">
                  <a:moveTo>
                    <a:pt x="1" y="1"/>
                  </a:moveTo>
                  <a:cubicBezTo>
                    <a:pt x="7" y="10"/>
                    <a:pt x="14" y="19"/>
                    <a:pt x="23" y="30"/>
                  </a:cubicBezTo>
                  <a:lnTo>
                    <a:pt x="23" y="30"/>
                  </a:lnTo>
                  <a:lnTo>
                    <a:pt x="1" y="1"/>
                  </a:lnTo>
                  <a:close/>
                  <a:moveTo>
                    <a:pt x="23" y="30"/>
                  </a:moveTo>
                  <a:lnTo>
                    <a:pt x="85" y="113"/>
                  </a:lnTo>
                  <a:cubicBezTo>
                    <a:pt x="60" y="75"/>
                    <a:pt x="39" y="50"/>
                    <a:pt x="2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45"/>
            <p:cNvSpPr/>
            <p:nvPr/>
          </p:nvSpPr>
          <p:spPr>
            <a:xfrm>
              <a:off x="4773800" y="2746650"/>
              <a:ext cx="590200" cy="759275"/>
            </a:xfrm>
            <a:custGeom>
              <a:rect b="b" l="l" r="r" t="t"/>
              <a:pathLst>
                <a:path extrusionOk="0" h="30371" w="23608">
                  <a:moveTo>
                    <a:pt x="18845" y="4890"/>
                  </a:moveTo>
                  <a:cubicBezTo>
                    <a:pt x="18854" y="4890"/>
                    <a:pt x="18883" y="4893"/>
                    <a:pt x="18938" y="4901"/>
                  </a:cubicBezTo>
                  <a:cubicBezTo>
                    <a:pt x="18991" y="4909"/>
                    <a:pt x="19051" y="4935"/>
                    <a:pt x="19122" y="4954"/>
                  </a:cubicBezTo>
                  <a:lnTo>
                    <a:pt x="19122" y="4954"/>
                  </a:lnTo>
                  <a:cubicBezTo>
                    <a:pt x="19088" y="4945"/>
                    <a:pt x="19053" y="4935"/>
                    <a:pt x="19022" y="4929"/>
                  </a:cubicBezTo>
                  <a:cubicBezTo>
                    <a:pt x="18966" y="4920"/>
                    <a:pt x="18919" y="4910"/>
                    <a:pt x="18891" y="4901"/>
                  </a:cubicBezTo>
                  <a:cubicBezTo>
                    <a:pt x="18854" y="4896"/>
                    <a:pt x="18832" y="4890"/>
                    <a:pt x="18845" y="4890"/>
                  </a:cubicBezTo>
                  <a:close/>
                  <a:moveTo>
                    <a:pt x="5644" y="4811"/>
                  </a:moveTo>
                  <a:lnTo>
                    <a:pt x="5644" y="4811"/>
                  </a:lnTo>
                  <a:cubicBezTo>
                    <a:pt x="5647" y="4811"/>
                    <a:pt x="6082" y="5316"/>
                    <a:pt x="6201" y="5499"/>
                  </a:cubicBezTo>
                  <a:cubicBezTo>
                    <a:pt x="6014" y="5293"/>
                    <a:pt x="5846" y="5078"/>
                    <a:pt x="5687" y="4864"/>
                  </a:cubicBezTo>
                  <a:cubicBezTo>
                    <a:pt x="5656" y="4827"/>
                    <a:pt x="5643" y="4811"/>
                    <a:pt x="5644" y="4811"/>
                  </a:cubicBezTo>
                  <a:close/>
                  <a:moveTo>
                    <a:pt x="14166" y="7674"/>
                  </a:moveTo>
                  <a:lnTo>
                    <a:pt x="14166" y="7674"/>
                  </a:lnTo>
                  <a:cubicBezTo>
                    <a:pt x="14181" y="7692"/>
                    <a:pt x="14193" y="7705"/>
                    <a:pt x="14202" y="7715"/>
                  </a:cubicBezTo>
                  <a:lnTo>
                    <a:pt x="14202" y="7715"/>
                  </a:lnTo>
                  <a:cubicBezTo>
                    <a:pt x="14190" y="7701"/>
                    <a:pt x="14178" y="7688"/>
                    <a:pt x="14166" y="7674"/>
                  </a:cubicBezTo>
                  <a:close/>
                  <a:moveTo>
                    <a:pt x="16121" y="10100"/>
                  </a:moveTo>
                  <a:lnTo>
                    <a:pt x="16121" y="10100"/>
                  </a:lnTo>
                  <a:cubicBezTo>
                    <a:pt x="16129" y="10110"/>
                    <a:pt x="16138" y="10120"/>
                    <a:pt x="16146" y="10130"/>
                  </a:cubicBezTo>
                  <a:cubicBezTo>
                    <a:pt x="16133" y="10118"/>
                    <a:pt x="16123" y="10108"/>
                    <a:pt x="16116" y="10102"/>
                  </a:cubicBezTo>
                  <a:lnTo>
                    <a:pt x="16116" y="10102"/>
                  </a:lnTo>
                  <a:lnTo>
                    <a:pt x="16121" y="10100"/>
                  </a:lnTo>
                  <a:close/>
                  <a:moveTo>
                    <a:pt x="16183" y="10121"/>
                  </a:moveTo>
                  <a:lnTo>
                    <a:pt x="16193" y="10186"/>
                  </a:lnTo>
                  <a:lnTo>
                    <a:pt x="16183" y="10175"/>
                  </a:lnTo>
                  <a:lnTo>
                    <a:pt x="16183" y="10121"/>
                  </a:lnTo>
                  <a:close/>
                  <a:moveTo>
                    <a:pt x="23500" y="19522"/>
                  </a:moveTo>
                  <a:cubicBezTo>
                    <a:pt x="23505" y="19542"/>
                    <a:pt x="23509" y="19562"/>
                    <a:pt x="23514" y="19581"/>
                  </a:cubicBezTo>
                  <a:cubicBezTo>
                    <a:pt x="23523" y="19646"/>
                    <a:pt x="23505" y="19711"/>
                    <a:pt x="23477" y="19777"/>
                  </a:cubicBezTo>
                  <a:cubicBezTo>
                    <a:pt x="23465" y="19800"/>
                    <a:pt x="23450" y="19827"/>
                    <a:pt x="23431" y="19850"/>
                  </a:cubicBezTo>
                  <a:lnTo>
                    <a:pt x="23431" y="19850"/>
                  </a:lnTo>
                  <a:cubicBezTo>
                    <a:pt x="23510" y="19759"/>
                    <a:pt x="23538" y="19632"/>
                    <a:pt x="23500" y="19522"/>
                  </a:cubicBezTo>
                  <a:close/>
                  <a:moveTo>
                    <a:pt x="23431" y="19850"/>
                  </a:moveTo>
                  <a:cubicBezTo>
                    <a:pt x="23419" y="19864"/>
                    <a:pt x="23406" y="19877"/>
                    <a:pt x="23392" y="19889"/>
                  </a:cubicBezTo>
                  <a:cubicBezTo>
                    <a:pt x="23407" y="19878"/>
                    <a:pt x="23420" y="19865"/>
                    <a:pt x="23431" y="19850"/>
                  </a:cubicBezTo>
                  <a:close/>
                  <a:moveTo>
                    <a:pt x="7026" y="0"/>
                  </a:moveTo>
                  <a:cubicBezTo>
                    <a:pt x="6885" y="0"/>
                    <a:pt x="6744" y="12"/>
                    <a:pt x="6602" y="36"/>
                  </a:cubicBezTo>
                  <a:cubicBezTo>
                    <a:pt x="6360" y="73"/>
                    <a:pt x="6126" y="148"/>
                    <a:pt x="5902" y="250"/>
                  </a:cubicBezTo>
                  <a:cubicBezTo>
                    <a:pt x="5827" y="288"/>
                    <a:pt x="5753" y="325"/>
                    <a:pt x="5678" y="372"/>
                  </a:cubicBezTo>
                  <a:cubicBezTo>
                    <a:pt x="5613" y="409"/>
                    <a:pt x="5547" y="465"/>
                    <a:pt x="5482" y="503"/>
                  </a:cubicBezTo>
                  <a:cubicBezTo>
                    <a:pt x="5351" y="605"/>
                    <a:pt x="5239" y="708"/>
                    <a:pt x="5127" y="829"/>
                  </a:cubicBezTo>
                  <a:cubicBezTo>
                    <a:pt x="4922" y="1044"/>
                    <a:pt x="4763" y="1306"/>
                    <a:pt x="4651" y="1586"/>
                  </a:cubicBezTo>
                  <a:cubicBezTo>
                    <a:pt x="4436" y="2099"/>
                    <a:pt x="4408" y="2669"/>
                    <a:pt x="4567" y="3201"/>
                  </a:cubicBezTo>
                  <a:cubicBezTo>
                    <a:pt x="4576" y="3201"/>
                    <a:pt x="4567" y="3136"/>
                    <a:pt x="4567" y="3071"/>
                  </a:cubicBezTo>
                  <a:lnTo>
                    <a:pt x="4567" y="3071"/>
                  </a:lnTo>
                  <a:lnTo>
                    <a:pt x="4585" y="3173"/>
                  </a:lnTo>
                  <a:lnTo>
                    <a:pt x="4623" y="3267"/>
                  </a:lnTo>
                  <a:cubicBezTo>
                    <a:pt x="4641" y="3313"/>
                    <a:pt x="4660" y="3360"/>
                    <a:pt x="4679" y="3407"/>
                  </a:cubicBezTo>
                  <a:cubicBezTo>
                    <a:pt x="4660" y="3407"/>
                    <a:pt x="4632" y="3360"/>
                    <a:pt x="4632" y="3351"/>
                  </a:cubicBezTo>
                  <a:cubicBezTo>
                    <a:pt x="4631" y="3350"/>
                    <a:pt x="4630" y="3349"/>
                    <a:pt x="4630" y="3349"/>
                  </a:cubicBezTo>
                  <a:lnTo>
                    <a:pt x="4630" y="3349"/>
                  </a:lnTo>
                  <a:cubicBezTo>
                    <a:pt x="4623" y="3349"/>
                    <a:pt x="4630" y="3394"/>
                    <a:pt x="4697" y="3547"/>
                  </a:cubicBezTo>
                  <a:lnTo>
                    <a:pt x="4735" y="3622"/>
                  </a:lnTo>
                  <a:cubicBezTo>
                    <a:pt x="4753" y="3659"/>
                    <a:pt x="4772" y="3687"/>
                    <a:pt x="4791" y="3724"/>
                  </a:cubicBezTo>
                  <a:cubicBezTo>
                    <a:pt x="4828" y="3790"/>
                    <a:pt x="4875" y="3864"/>
                    <a:pt x="4922" y="3930"/>
                  </a:cubicBezTo>
                  <a:lnTo>
                    <a:pt x="4996" y="4032"/>
                  </a:lnTo>
                  <a:lnTo>
                    <a:pt x="5006" y="4051"/>
                  </a:lnTo>
                  <a:lnTo>
                    <a:pt x="5024" y="4070"/>
                  </a:lnTo>
                  <a:lnTo>
                    <a:pt x="5034" y="4088"/>
                  </a:lnTo>
                  <a:lnTo>
                    <a:pt x="5071" y="4135"/>
                  </a:lnTo>
                  <a:lnTo>
                    <a:pt x="5239" y="4350"/>
                  </a:lnTo>
                  <a:cubicBezTo>
                    <a:pt x="5463" y="4639"/>
                    <a:pt x="5706" y="4957"/>
                    <a:pt x="5939" y="5256"/>
                  </a:cubicBezTo>
                  <a:cubicBezTo>
                    <a:pt x="6406" y="5853"/>
                    <a:pt x="6826" y="6386"/>
                    <a:pt x="6976" y="6526"/>
                  </a:cubicBezTo>
                  <a:cubicBezTo>
                    <a:pt x="7107" y="6694"/>
                    <a:pt x="7191" y="6843"/>
                    <a:pt x="7275" y="6899"/>
                  </a:cubicBezTo>
                  <a:cubicBezTo>
                    <a:pt x="7219" y="6834"/>
                    <a:pt x="7172" y="6769"/>
                    <a:pt x="7135" y="6703"/>
                  </a:cubicBezTo>
                  <a:lnTo>
                    <a:pt x="7135" y="6703"/>
                  </a:lnTo>
                  <a:cubicBezTo>
                    <a:pt x="7283" y="6900"/>
                    <a:pt x="7386" y="7037"/>
                    <a:pt x="7377" y="7037"/>
                  </a:cubicBezTo>
                  <a:cubicBezTo>
                    <a:pt x="7373" y="7037"/>
                    <a:pt x="7338" y="7001"/>
                    <a:pt x="7265" y="6918"/>
                  </a:cubicBezTo>
                  <a:lnTo>
                    <a:pt x="7265" y="6918"/>
                  </a:lnTo>
                  <a:cubicBezTo>
                    <a:pt x="7611" y="7329"/>
                    <a:pt x="7779" y="7572"/>
                    <a:pt x="8012" y="7805"/>
                  </a:cubicBezTo>
                  <a:cubicBezTo>
                    <a:pt x="8190" y="8076"/>
                    <a:pt x="9086" y="9225"/>
                    <a:pt x="9329" y="9458"/>
                  </a:cubicBezTo>
                  <a:cubicBezTo>
                    <a:pt x="9364" y="9570"/>
                    <a:pt x="9541" y="9746"/>
                    <a:pt x="9664" y="9897"/>
                  </a:cubicBezTo>
                  <a:lnTo>
                    <a:pt x="9664" y="9897"/>
                  </a:lnTo>
                  <a:cubicBezTo>
                    <a:pt x="9643" y="9911"/>
                    <a:pt x="9623" y="9923"/>
                    <a:pt x="9600" y="9934"/>
                  </a:cubicBezTo>
                  <a:cubicBezTo>
                    <a:pt x="9525" y="10037"/>
                    <a:pt x="8993" y="10448"/>
                    <a:pt x="8722" y="10653"/>
                  </a:cubicBezTo>
                  <a:cubicBezTo>
                    <a:pt x="8752" y="10632"/>
                    <a:pt x="8770" y="10622"/>
                    <a:pt x="8774" y="10622"/>
                  </a:cubicBezTo>
                  <a:lnTo>
                    <a:pt x="8774" y="10622"/>
                  </a:lnTo>
                  <a:cubicBezTo>
                    <a:pt x="8784" y="10622"/>
                    <a:pt x="8736" y="10667"/>
                    <a:pt x="8629" y="10756"/>
                  </a:cubicBezTo>
                  <a:cubicBezTo>
                    <a:pt x="8628" y="10756"/>
                    <a:pt x="8628" y="10756"/>
                    <a:pt x="8627" y="10756"/>
                  </a:cubicBezTo>
                  <a:cubicBezTo>
                    <a:pt x="8569" y="10756"/>
                    <a:pt x="7965" y="11187"/>
                    <a:pt x="7863" y="11326"/>
                  </a:cubicBezTo>
                  <a:cubicBezTo>
                    <a:pt x="7947" y="11251"/>
                    <a:pt x="8040" y="11176"/>
                    <a:pt x="8143" y="11102"/>
                  </a:cubicBezTo>
                  <a:lnTo>
                    <a:pt x="8143" y="11102"/>
                  </a:lnTo>
                  <a:cubicBezTo>
                    <a:pt x="8106" y="11176"/>
                    <a:pt x="7835" y="11344"/>
                    <a:pt x="7807" y="11419"/>
                  </a:cubicBezTo>
                  <a:lnTo>
                    <a:pt x="7751" y="11391"/>
                  </a:lnTo>
                  <a:cubicBezTo>
                    <a:pt x="6985" y="11998"/>
                    <a:pt x="6612" y="12353"/>
                    <a:pt x="6098" y="12698"/>
                  </a:cubicBezTo>
                  <a:cubicBezTo>
                    <a:pt x="5342" y="13371"/>
                    <a:pt x="4305" y="14080"/>
                    <a:pt x="3614" y="14678"/>
                  </a:cubicBezTo>
                  <a:cubicBezTo>
                    <a:pt x="3557" y="14726"/>
                    <a:pt x="3542" y="14741"/>
                    <a:pt x="3546" y="14741"/>
                  </a:cubicBezTo>
                  <a:cubicBezTo>
                    <a:pt x="3555" y="14741"/>
                    <a:pt x="3632" y="14688"/>
                    <a:pt x="3637" y="14688"/>
                  </a:cubicBezTo>
                  <a:lnTo>
                    <a:pt x="3637" y="14688"/>
                  </a:lnTo>
                  <a:cubicBezTo>
                    <a:pt x="3641" y="14688"/>
                    <a:pt x="3620" y="14706"/>
                    <a:pt x="3549" y="14762"/>
                  </a:cubicBezTo>
                  <a:cubicBezTo>
                    <a:pt x="3530" y="14781"/>
                    <a:pt x="3371" y="14865"/>
                    <a:pt x="3334" y="14893"/>
                  </a:cubicBezTo>
                  <a:cubicBezTo>
                    <a:pt x="3185" y="15005"/>
                    <a:pt x="2998" y="15173"/>
                    <a:pt x="2979" y="15192"/>
                  </a:cubicBezTo>
                  <a:cubicBezTo>
                    <a:pt x="2904" y="15248"/>
                    <a:pt x="2157" y="15827"/>
                    <a:pt x="1784" y="16144"/>
                  </a:cubicBezTo>
                  <a:cubicBezTo>
                    <a:pt x="1550" y="16312"/>
                    <a:pt x="1168" y="16611"/>
                    <a:pt x="822" y="16882"/>
                  </a:cubicBezTo>
                  <a:cubicBezTo>
                    <a:pt x="645" y="17022"/>
                    <a:pt x="477" y="17153"/>
                    <a:pt x="336" y="17265"/>
                  </a:cubicBezTo>
                  <a:cubicBezTo>
                    <a:pt x="271" y="17330"/>
                    <a:pt x="206" y="17377"/>
                    <a:pt x="150" y="17423"/>
                  </a:cubicBezTo>
                  <a:cubicBezTo>
                    <a:pt x="112" y="17461"/>
                    <a:pt x="75" y="17517"/>
                    <a:pt x="56" y="17573"/>
                  </a:cubicBezTo>
                  <a:cubicBezTo>
                    <a:pt x="62" y="17555"/>
                    <a:pt x="64" y="17545"/>
                    <a:pt x="63" y="17545"/>
                  </a:cubicBezTo>
                  <a:lnTo>
                    <a:pt x="63" y="17545"/>
                  </a:lnTo>
                  <a:cubicBezTo>
                    <a:pt x="62" y="17545"/>
                    <a:pt x="60" y="17548"/>
                    <a:pt x="56" y="17554"/>
                  </a:cubicBezTo>
                  <a:cubicBezTo>
                    <a:pt x="38" y="17582"/>
                    <a:pt x="28" y="17620"/>
                    <a:pt x="19" y="17648"/>
                  </a:cubicBezTo>
                  <a:cubicBezTo>
                    <a:pt x="0" y="17713"/>
                    <a:pt x="0" y="17788"/>
                    <a:pt x="19" y="17853"/>
                  </a:cubicBezTo>
                  <a:cubicBezTo>
                    <a:pt x="28" y="17890"/>
                    <a:pt x="47" y="17928"/>
                    <a:pt x="66" y="17965"/>
                  </a:cubicBezTo>
                  <a:cubicBezTo>
                    <a:pt x="94" y="18002"/>
                    <a:pt x="122" y="18030"/>
                    <a:pt x="140" y="18068"/>
                  </a:cubicBezTo>
                  <a:cubicBezTo>
                    <a:pt x="355" y="18339"/>
                    <a:pt x="607" y="18656"/>
                    <a:pt x="729" y="18778"/>
                  </a:cubicBezTo>
                  <a:cubicBezTo>
                    <a:pt x="1168" y="19385"/>
                    <a:pt x="2148" y="20627"/>
                    <a:pt x="2830" y="21486"/>
                  </a:cubicBezTo>
                  <a:lnTo>
                    <a:pt x="5603" y="24987"/>
                  </a:lnTo>
                  <a:cubicBezTo>
                    <a:pt x="5545" y="24909"/>
                    <a:pt x="5454" y="24772"/>
                    <a:pt x="5465" y="24772"/>
                  </a:cubicBezTo>
                  <a:lnTo>
                    <a:pt x="5465" y="24772"/>
                  </a:lnTo>
                  <a:cubicBezTo>
                    <a:pt x="5470" y="24772"/>
                    <a:pt x="5493" y="24798"/>
                    <a:pt x="5547" y="24866"/>
                  </a:cubicBezTo>
                  <a:cubicBezTo>
                    <a:pt x="5687" y="25043"/>
                    <a:pt x="5575" y="24959"/>
                    <a:pt x="5678" y="25090"/>
                  </a:cubicBezTo>
                  <a:cubicBezTo>
                    <a:pt x="6836" y="26519"/>
                    <a:pt x="8059" y="28088"/>
                    <a:pt x="9329" y="29694"/>
                  </a:cubicBezTo>
                  <a:lnTo>
                    <a:pt x="9563" y="29993"/>
                  </a:lnTo>
                  <a:lnTo>
                    <a:pt x="9675" y="30142"/>
                  </a:lnTo>
                  <a:lnTo>
                    <a:pt x="9740" y="30226"/>
                  </a:lnTo>
                  <a:cubicBezTo>
                    <a:pt x="9759" y="30245"/>
                    <a:pt x="9787" y="30273"/>
                    <a:pt x="9815" y="30292"/>
                  </a:cubicBezTo>
                  <a:cubicBezTo>
                    <a:pt x="9889" y="30343"/>
                    <a:pt x="9978" y="30370"/>
                    <a:pt x="10066" y="30370"/>
                  </a:cubicBezTo>
                  <a:cubicBezTo>
                    <a:pt x="10121" y="30370"/>
                    <a:pt x="10175" y="30360"/>
                    <a:pt x="10226" y="30338"/>
                  </a:cubicBezTo>
                  <a:cubicBezTo>
                    <a:pt x="10282" y="30301"/>
                    <a:pt x="10338" y="30264"/>
                    <a:pt x="10394" y="30217"/>
                  </a:cubicBezTo>
                  <a:lnTo>
                    <a:pt x="10543" y="30105"/>
                  </a:lnTo>
                  <a:lnTo>
                    <a:pt x="11766" y="29134"/>
                  </a:lnTo>
                  <a:cubicBezTo>
                    <a:pt x="12579" y="28489"/>
                    <a:pt x="13391" y="27836"/>
                    <a:pt x="14194" y="27173"/>
                  </a:cubicBezTo>
                  <a:cubicBezTo>
                    <a:pt x="15035" y="26566"/>
                    <a:pt x="16725" y="25202"/>
                    <a:pt x="17080" y="24931"/>
                  </a:cubicBezTo>
                  <a:cubicBezTo>
                    <a:pt x="18051" y="24184"/>
                    <a:pt x="19032" y="23335"/>
                    <a:pt x="20003" y="22578"/>
                  </a:cubicBezTo>
                  <a:lnTo>
                    <a:pt x="20003" y="22578"/>
                  </a:lnTo>
                  <a:cubicBezTo>
                    <a:pt x="19975" y="22606"/>
                    <a:pt x="19956" y="22634"/>
                    <a:pt x="19928" y="22662"/>
                  </a:cubicBezTo>
                  <a:cubicBezTo>
                    <a:pt x="20077" y="22541"/>
                    <a:pt x="20227" y="22410"/>
                    <a:pt x="20367" y="22279"/>
                  </a:cubicBezTo>
                  <a:cubicBezTo>
                    <a:pt x="21534" y="21439"/>
                    <a:pt x="23140" y="20066"/>
                    <a:pt x="23355" y="19963"/>
                  </a:cubicBezTo>
                  <a:lnTo>
                    <a:pt x="23346" y="19833"/>
                  </a:lnTo>
                  <a:lnTo>
                    <a:pt x="23346" y="19833"/>
                  </a:lnTo>
                  <a:cubicBezTo>
                    <a:pt x="23318" y="19851"/>
                    <a:pt x="23364" y="19842"/>
                    <a:pt x="23271" y="19917"/>
                  </a:cubicBezTo>
                  <a:cubicBezTo>
                    <a:pt x="22664" y="20393"/>
                    <a:pt x="21263" y="21467"/>
                    <a:pt x="20965" y="21747"/>
                  </a:cubicBezTo>
                  <a:cubicBezTo>
                    <a:pt x="20964" y="21747"/>
                    <a:pt x="20963" y="21746"/>
                    <a:pt x="20963" y="21746"/>
                  </a:cubicBezTo>
                  <a:cubicBezTo>
                    <a:pt x="20947" y="21746"/>
                    <a:pt x="20870" y="21808"/>
                    <a:pt x="20855" y="21808"/>
                  </a:cubicBezTo>
                  <a:cubicBezTo>
                    <a:pt x="20852" y="21808"/>
                    <a:pt x="20851" y="21807"/>
                    <a:pt x="20852" y="21803"/>
                  </a:cubicBezTo>
                  <a:lnTo>
                    <a:pt x="20852" y="21803"/>
                  </a:lnTo>
                  <a:cubicBezTo>
                    <a:pt x="19256" y="23064"/>
                    <a:pt x="17425" y="24577"/>
                    <a:pt x="15782" y="25819"/>
                  </a:cubicBezTo>
                  <a:cubicBezTo>
                    <a:pt x="15436" y="26155"/>
                    <a:pt x="14615" y="26743"/>
                    <a:pt x="13942" y="27275"/>
                  </a:cubicBezTo>
                  <a:cubicBezTo>
                    <a:pt x="13509" y="27618"/>
                    <a:pt x="12474" y="28458"/>
                    <a:pt x="12481" y="28464"/>
                  </a:cubicBezTo>
                  <a:lnTo>
                    <a:pt x="12481" y="28464"/>
                  </a:lnTo>
                  <a:cubicBezTo>
                    <a:pt x="12310" y="28559"/>
                    <a:pt x="11973" y="28851"/>
                    <a:pt x="11955" y="28851"/>
                  </a:cubicBezTo>
                  <a:cubicBezTo>
                    <a:pt x="11951" y="28851"/>
                    <a:pt x="11961" y="28838"/>
                    <a:pt x="11991" y="28807"/>
                  </a:cubicBezTo>
                  <a:lnTo>
                    <a:pt x="11991" y="28807"/>
                  </a:lnTo>
                  <a:cubicBezTo>
                    <a:pt x="11776" y="29012"/>
                    <a:pt x="11561" y="29152"/>
                    <a:pt x="11374" y="29339"/>
                  </a:cubicBezTo>
                  <a:cubicBezTo>
                    <a:pt x="11243" y="29414"/>
                    <a:pt x="11113" y="29517"/>
                    <a:pt x="11001" y="29619"/>
                  </a:cubicBezTo>
                  <a:cubicBezTo>
                    <a:pt x="10777" y="29787"/>
                    <a:pt x="10506" y="30021"/>
                    <a:pt x="10272" y="30208"/>
                  </a:cubicBezTo>
                  <a:lnTo>
                    <a:pt x="10244" y="30208"/>
                  </a:lnTo>
                  <a:cubicBezTo>
                    <a:pt x="10235" y="30217"/>
                    <a:pt x="10226" y="30217"/>
                    <a:pt x="10216" y="30226"/>
                  </a:cubicBezTo>
                  <a:cubicBezTo>
                    <a:pt x="10207" y="30226"/>
                    <a:pt x="10188" y="30236"/>
                    <a:pt x="10160" y="30245"/>
                  </a:cubicBezTo>
                  <a:cubicBezTo>
                    <a:pt x="10122" y="30263"/>
                    <a:pt x="10082" y="30271"/>
                    <a:pt x="10042" y="30271"/>
                  </a:cubicBezTo>
                  <a:cubicBezTo>
                    <a:pt x="9956" y="30271"/>
                    <a:pt x="9872" y="30231"/>
                    <a:pt x="9815" y="30161"/>
                  </a:cubicBezTo>
                  <a:cubicBezTo>
                    <a:pt x="9712" y="30030"/>
                    <a:pt x="9609" y="29909"/>
                    <a:pt x="9507" y="29778"/>
                  </a:cubicBezTo>
                  <a:cubicBezTo>
                    <a:pt x="9310" y="29526"/>
                    <a:pt x="9114" y="29274"/>
                    <a:pt x="8937" y="29078"/>
                  </a:cubicBezTo>
                  <a:cubicBezTo>
                    <a:pt x="8461" y="28443"/>
                    <a:pt x="6808" y="26379"/>
                    <a:pt x="5585" y="24829"/>
                  </a:cubicBezTo>
                  <a:cubicBezTo>
                    <a:pt x="5584" y="24828"/>
                    <a:pt x="5584" y="24827"/>
                    <a:pt x="5584" y="24827"/>
                  </a:cubicBezTo>
                  <a:lnTo>
                    <a:pt x="5584" y="24827"/>
                  </a:lnTo>
                  <a:cubicBezTo>
                    <a:pt x="5588" y="24827"/>
                    <a:pt x="5630" y="24873"/>
                    <a:pt x="5635" y="24873"/>
                  </a:cubicBezTo>
                  <a:cubicBezTo>
                    <a:pt x="5638" y="24873"/>
                    <a:pt x="5629" y="24858"/>
                    <a:pt x="5594" y="24810"/>
                  </a:cubicBezTo>
                  <a:cubicBezTo>
                    <a:pt x="4436" y="23400"/>
                    <a:pt x="3530" y="22167"/>
                    <a:pt x="2802" y="21346"/>
                  </a:cubicBezTo>
                  <a:lnTo>
                    <a:pt x="2802" y="21346"/>
                  </a:lnTo>
                  <a:cubicBezTo>
                    <a:pt x="2808" y="21350"/>
                    <a:pt x="2812" y="21352"/>
                    <a:pt x="2814" y="21352"/>
                  </a:cubicBezTo>
                  <a:cubicBezTo>
                    <a:pt x="2857" y="21352"/>
                    <a:pt x="2274" y="20653"/>
                    <a:pt x="2312" y="20653"/>
                  </a:cubicBezTo>
                  <a:lnTo>
                    <a:pt x="2312" y="20653"/>
                  </a:lnTo>
                  <a:cubicBezTo>
                    <a:pt x="2313" y="20653"/>
                    <a:pt x="2314" y="20654"/>
                    <a:pt x="2316" y="20655"/>
                  </a:cubicBezTo>
                  <a:cubicBezTo>
                    <a:pt x="2036" y="20337"/>
                    <a:pt x="1690" y="19907"/>
                    <a:pt x="1298" y="19403"/>
                  </a:cubicBezTo>
                  <a:lnTo>
                    <a:pt x="673" y="18581"/>
                  </a:lnTo>
                  <a:lnTo>
                    <a:pt x="327" y="18143"/>
                  </a:lnTo>
                  <a:cubicBezTo>
                    <a:pt x="280" y="18068"/>
                    <a:pt x="215" y="17993"/>
                    <a:pt x="159" y="17918"/>
                  </a:cubicBezTo>
                  <a:cubicBezTo>
                    <a:pt x="112" y="17853"/>
                    <a:pt x="94" y="17769"/>
                    <a:pt x="112" y="17685"/>
                  </a:cubicBezTo>
                  <a:cubicBezTo>
                    <a:pt x="122" y="17648"/>
                    <a:pt x="140" y="17610"/>
                    <a:pt x="159" y="17573"/>
                  </a:cubicBezTo>
                  <a:cubicBezTo>
                    <a:pt x="168" y="17554"/>
                    <a:pt x="187" y="17536"/>
                    <a:pt x="206" y="17526"/>
                  </a:cubicBezTo>
                  <a:lnTo>
                    <a:pt x="224" y="17498"/>
                  </a:lnTo>
                  <a:lnTo>
                    <a:pt x="262" y="17480"/>
                  </a:lnTo>
                  <a:lnTo>
                    <a:pt x="505" y="17283"/>
                  </a:lnTo>
                  <a:lnTo>
                    <a:pt x="999" y="16901"/>
                  </a:lnTo>
                  <a:cubicBezTo>
                    <a:pt x="1317" y="16639"/>
                    <a:pt x="1644" y="16378"/>
                    <a:pt x="1961" y="16125"/>
                  </a:cubicBezTo>
                  <a:cubicBezTo>
                    <a:pt x="2596" y="15612"/>
                    <a:pt x="3222" y="15117"/>
                    <a:pt x="3782" y="14669"/>
                  </a:cubicBezTo>
                  <a:cubicBezTo>
                    <a:pt x="4290" y="14256"/>
                    <a:pt x="4567" y="14010"/>
                    <a:pt x="4608" y="14010"/>
                  </a:cubicBezTo>
                  <a:cubicBezTo>
                    <a:pt x="4612" y="14010"/>
                    <a:pt x="4613" y="14011"/>
                    <a:pt x="4613" y="14015"/>
                  </a:cubicBezTo>
                  <a:cubicBezTo>
                    <a:pt x="4707" y="13940"/>
                    <a:pt x="4791" y="13866"/>
                    <a:pt x="4875" y="13782"/>
                  </a:cubicBezTo>
                  <a:cubicBezTo>
                    <a:pt x="5902" y="13025"/>
                    <a:pt x="7181" y="12017"/>
                    <a:pt x="7919" y="11372"/>
                  </a:cubicBezTo>
                  <a:lnTo>
                    <a:pt x="7919" y="11372"/>
                  </a:lnTo>
                  <a:cubicBezTo>
                    <a:pt x="7947" y="11382"/>
                    <a:pt x="7928" y="11410"/>
                    <a:pt x="7863" y="11466"/>
                  </a:cubicBezTo>
                  <a:cubicBezTo>
                    <a:pt x="8151" y="11236"/>
                    <a:pt x="8569" y="10878"/>
                    <a:pt x="8586" y="10878"/>
                  </a:cubicBezTo>
                  <a:lnTo>
                    <a:pt x="8586" y="10878"/>
                  </a:lnTo>
                  <a:cubicBezTo>
                    <a:pt x="8591" y="10878"/>
                    <a:pt x="8568" y="10903"/>
                    <a:pt x="8507" y="10961"/>
                  </a:cubicBezTo>
                  <a:lnTo>
                    <a:pt x="9749" y="9953"/>
                  </a:lnTo>
                  <a:lnTo>
                    <a:pt x="9777" y="9934"/>
                  </a:lnTo>
                  <a:lnTo>
                    <a:pt x="9759" y="9906"/>
                  </a:lnTo>
                  <a:cubicBezTo>
                    <a:pt x="8890" y="8832"/>
                    <a:pt x="8414" y="8235"/>
                    <a:pt x="7107" y="6554"/>
                  </a:cubicBezTo>
                  <a:cubicBezTo>
                    <a:pt x="7105" y="6553"/>
                    <a:pt x="7103" y="6552"/>
                    <a:pt x="7102" y="6552"/>
                  </a:cubicBezTo>
                  <a:cubicBezTo>
                    <a:pt x="7097" y="6552"/>
                    <a:pt x="7094" y="6556"/>
                    <a:pt x="7088" y="6556"/>
                  </a:cubicBezTo>
                  <a:cubicBezTo>
                    <a:pt x="7078" y="6556"/>
                    <a:pt x="7060" y="6546"/>
                    <a:pt x="7013" y="6488"/>
                  </a:cubicBezTo>
                  <a:cubicBezTo>
                    <a:pt x="6787" y="6186"/>
                    <a:pt x="5784" y="4875"/>
                    <a:pt x="5738" y="4875"/>
                  </a:cubicBezTo>
                  <a:lnTo>
                    <a:pt x="5738" y="4875"/>
                  </a:lnTo>
                  <a:cubicBezTo>
                    <a:pt x="5733" y="4875"/>
                    <a:pt x="5740" y="4892"/>
                    <a:pt x="5762" y="4929"/>
                  </a:cubicBezTo>
                  <a:cubicBezTo>
                    <a:pt x="5407" y="4481"/>
                    <a:pt x="5370" y="4378"/>
                    <a:pt x="5183" y="4182"/>
                  </a:cubicBezTo>
                  <a:cubicBezTo>
                    <a:pt x="5192" y="4154"/>
                    <a:pt x="5108" y="4042"/>
                    <a:pt x="5034" y="3939"/>
                  </a:cubicBezTo>
                  <a:cubicBezTo>
                    <a:pt x="4996" y="3892"/>
                    <a:pt x="4959" y="3855"/>
                    <a:pt x="4931" y="3827"/>
                  </a:cubicBezTo>
                  <a:cubicBezTo>
                    <a:pt x="4913" y="3809"/>
                    <a:pt x="4902" y="3799"/>
                    <a:pt x="4900" y="3799"/>
                  </a:cubicBezTo>
                  <a:lnTo>
                    <a:pt x="4900" y="3799"/>
                  </a:lnTo>
                  <a:cubicBezTo>
                    <a:pt x="4900" y="3799"/>
                    <a:pt x="4899" y="3799"/>
                    <a:pt x="4899" y="3799"/>
                  </a:cubicBezTo>
                  <a:lnTo>
                    <a:pt x="4899" y="3799"/>
                  </a:lnTo>
                  <a:cubicBezTo>
                    <a:pt x="4882" y="3755"/>
                    <a:pt x="4864" y="3703"/>
                    <a:pt x="4837" y="3668"/>
                  </a:cubicBezTo>
                  <a:cubicBezTo>
                    <a:pt x="4815" y="3615"/>
                    <a:pt x="4798" y="3567"/>
                    <a:pt x="4808" y="3567"/>
                  </a:cubicBezTo>
                  <a:lnTo>
                    <a:pt x="4808" y="3567"/>
                  </a:lnTo>
                  <a:cubicBezTo>
                    <a:pt x="4810" y="3567"/>
                    <a:pt x="4814" y="3570"/>
                    <a:pt x="4819" y="3575"/>
                  </a:cubicBezTo>
                  <a:cubicBezTo>
                    <a:pt x="4772" y="3491"/>
                    <a:pt x="4735" y="3397"/>
                    <a:pt x="4707" y="3313"/>
                  </a:cubicBezTo>
                  <a:cubicBezTo>
                    <a:pt x="4697" y="3267"/>
                    <a:pt x="4669" y="3220"/>
                    <a:pt x="4660" y="3173"/>
                  </a:cubicBezTo>
                  <a:cubicBezTo>
                    <a:pt x="4651" y="3127"/>
                    <a:pt x="4641" y="3071"/>
                    <a:pt x="4623" y="3024"/>
                  </a:cubicBezTo>
                  <a:cubicBezTo>
                    <a:pt x="4604" y="2921"/>
                    <a:pt x="4585" y="2818"/>
                    <a:pt x="4576" y="2706"/>
                  </a:cubicBezTo>
                  <a:lnTo>
                    <a:pt x="4576" y="2548"/>
                  </a:lnTo>
                  <a:lnTo>
                    <a:pt x="4576" y="2464"/>
                  </a:lnTo>
                  <a:lnTo>
                    <a:pt x="4576" y="2380"/>
                  </a:lnTo>
                  <a:cubicBezTo>
                    <a:pt x="4595" y="2146"/>
                    <a:pt x="4641" y="1913"/>
                    <a:pt x="4716" y="1698"/>
                  </a:cubicBezTo>
                  <a:cubicBezTo>
                    <a:pt x="4800" y="1464"/>
                    <a:pt x="4922" y="1240"/>
                    <a:pt x="5071" y="1044"/>
                  </a:cubicBezTo>
                  <a:cubicBezTo>
                    <a:pt x="5146" y="942"/>
                    <a:pt x="5230" y="848"/>
                    <a:pt x="5323" y="755"/>
                  </a:cubicBezTo>
                  <a:lnTo>
                    <a:pt x="5472" y="633"/>
                  </a:lnTo>
                  <a:lnTo>
                    <a:pt x="5510" y="596"/>
                  </a:lnTo>
                  <a:lnTo>
                    <a:pt x="5547" y="568"/>
                  </a:lnTo>
                  <a:lnTo>
                    <a:pt x="5631" y="512"/>
                  </a:lnTo>
                  <a:cubicBezTo>
                    <a:pt x="5846" y="363"/>
                    <a:pt x="6089" y="250"/>
                    <a:pt x="6350" y="185"/>
                  </a:cubicBezTo>
                  <a:cubicBezTo>
                    <a:pt x="6567" y="122"/>
                    <a:pt x="6789" y="91"/>
                    <a:pt x="7012" y="91"/>
                  </a:cubicBezTo>
                  <a:cubicBezTo>
                    <a:pt x="7318" y="91"/>
                    <a:pt x="7623" y="150"/>
                    <a:pt x="7910" y="269"/>
                  </a:cubicBezTo>
                  <a:cubicBezTo>
                    <a:pt x="8218" y="381"/>
                    <a:pt x="8498" y="549"/>
                    <a:pt x="8731" y="773"/>
                  </a:cubicBezTo>
                  <a:cubicBezTo>
                    <a:pt x="8928" y="988"/>
                    <a:pt x="9124" y="1212"/>
                    <a:pt x="9301" y="1446"/>
                  </a:cubicBezTo>
                  <a:cubicBezTo>
                    <a:pt x="9656" y="1894"/>
                    <a:pt x="9983" y="2314"/>
                    <a:pt x="10310" y="2734"/>
                  </a:cubicBezTo>
                  <a:cubicBezTo>
                    <a:pt x="10954" y="3575"/>
                    <a:pt x="11617" y="4425"/>
                    <a:pt x="12485" y="5564"/>
                  </a:cubicBezTo>
                  <a:cubicBezTo>
                    <a:pt x="12784" y="5909"/>
                    <a:pt x="13251" y="6554"/>
                    <a:pt x="13382" y="6638"/>
                  </a:cubicBezTo>
                  <a:cubicBezTo>
                    <a:pt x="13410" y="6722"/>
                    <a:pt x="14036" y="7478"/>
                    <a:pt x="14176" y="7656"/>
                  </a:cubicBezTo>
                  <a:cubicBezTo>
                    <a:pt x="14082" y="7534"/>
                    <a:pt x="13989" y="7404"/>
                    <a:pt x="13896" y="7273"/>
                  </a:cubicBezTo>
                  <a:lnTo>
                    <a:pt x="13896" y="7273"/>
                  </a:lnTo>
                  <a:cubicBezTo>
                    <a:pt x="14120" y="7562"/>
                    <a:pt x="14194" y="7646"/>
                    <a:pt x="14260" y="7740"/>
                  </a:cubicBezTo>
                  <a:cubicBezTo>
                    <a:pt x="14217" y="7688"/>
                    <a:pt x="14201" y="7670"/>
                    <a:pt x="14198" y="7670"/>
                  </a:cubicBezTo>
                  <a:lnTo>
                    <a:pt x="14198" y="7670"/>
                  </a:lnTo>
                  <a:cubicBezTo>
                    <a:pt x="14191" y="7670"/>
                    <a:pt x="14236" y="7738"/>
                    <a:pt x="14228" y="7738"/>
                  </a:cubicBezTo>
                  <a:cubicBezTo>
                    <a:pt x="14225" y="7738"/>
                    <a:pt x="14218" y="7732"/>
                    <a:pt x="14202" y="7715"/>
                  </a:cubicBezTo>
                  <a:lnTo>
                    <a:pt x="14202" y="7715"/>
                  </a:lnTo>
                  <a:cubicBezTo>
                    <a:pt x="14696" y="8279"/>
                    <a:pt x="15290" y="9127"/>
                    <a:pt x="15348" y="9127"/>
                  </a:cubicBezTo>
                  <a:cubicBezTo>
                    <a:pt x="15350" y="9127"/>
                    <a:pt x="15352" y="9125"/>
                    <a:pt x="15352" y="9122"/>
                  </a:cubicBezTo>
                  <a:cubicBezTo>
                    <a:pt x="15657" y="9605"/>
                    <a:pt x="15678" y="9565"/>
                    <a:pt x="16090" y="10062"/>
                  </a:cubicBezTo>
                  <a:lnTo>
                    <a:pt x="16090" y="10062"/>
                  </a:lnTo>
                  <a:cubicBezTo>
                    <a:pt x="16090" y="10079"/>
                    <a:pt x="16090" y="10095"/>
                    <a:pt x="16090" y="10112"/>
                  </a:cubicBezTo>
                  <a:lnTo>
                    <a:pt x="16109" y="10105"/>
                  </a:lnTo>
                  <a:lnTo>
                    <a:pt x="16109" y="10105"/>
                  </a:lnTo>
                  <a:cubicBezTo>
                    <a:pt x="16115" y="10113"/>
                    <a:pt x="16124" y="10124"/>
                    <a:pt x="16137" y="10140"/>
                  </a:cubicBezTo>
                  <a:lnTo>
                    <a:pt x="16202" y="10233"/>
                  </a:lnTo>
                  <a:lnTo>
                    <a:pt x="16202" y="10121"/>
                  </a:lnTo>
                  <a:cubicBezTo>
                    <a:pt x="16202" y="9880"/>
                    <a:pt x="16166" y="8971"/>
                    <a:pt x="16181" y="8971"/>
                  </a:cubicBezTo>
                  <a:lnTo>
                    <a:pt x="16181" y="8971"/>
                  </a:lnTo>
                  <a:cubicBezTo>
                    <a:pt x="16185" y="8971"/>
                    <a:pt x="16191" y="9023"/>
                    <a:pt x="16202" y="9150"/>
                  </a:cubicBezTo>
                  <a:cubicBezTo>
                    <a:pt x="16174" y="8627"/>
                    <a:pt x="16174" y="8328"/>
                    <a:pt x="16174" y="8039"/>
                  </a:cubicBezTo>
                  <a:lnTo>
                    <a:pt x="16174" y="7562"/>
                  </a:lnTo>
                  <a:lnTo>
                    <a:pt x="16174" y="7422"/>
                  </a:lnTo>
                  <a:lnTo>
                    <a:pt x="16174" y="7348"/>
                  </a:lnTo>
                  <a:lnTo>
                    <a:pt x="16174" y="7273"/>
                  </a:lnTo>
                  <a:cubicBezTo>
                    <a:pt x="16183" y="7217"/>
                    <a:pt x="16174" y="7161"/>
                    <a:pt x="16183" y="7105"/>
                  </a:cubicBezTo>
                  <a:cubicBezTo>
                    <a:pt x="16193" y="7039"/>
                    <a:pt x="16202" y="6983"/>
                    <a:pt x="16211" y="6927"/>
                  </a:cubicBezTo>
                  <a:cubicBezTo>
                    <a:pt x="16193" y="6909"/>
                    <a:pt x="16174" y="6946"/>
                    <a:pt x="16193" y="6815"/>
                  </a:cubicBezTo>
                  <a:lnTo>
                    <a:pt x="16258" y="6619"/>
                  </a:lnTo>
                  <a:cubicBezTo>
                    <a:pt x="16277" y="6563"/>
                    <a:pt x="16295" y="6526"/>
                    <a:pt x="16305" y="6488"/>
                  </a:cubicBezTo>
                  <a:cubicBezTo>
                    <a:pt x="16323" y="6414"/>
                    <a:pt x="16333" y="6367"/>
                    <a:pt x="16323" y="6367"/>
                  </a:cubicBezTo>
                  <a:cubicBezTo>
                    <a:pt x="16454" y="6115"/>
                    <a:pt x="16604" y="5881"/>
                    <a:pt x="16790" y="5667"/>
                  </a:cubicBezTo>
                  <a:cubicBezTo>
                    <a:pt x="16818" y="5639"/>
                    <a:pt x="16846" y="5611"/>
                    <a:pt x="16884" y="5583"/>
                  </a:cubicBezTo>
                  <a:lnTo>
                    <a:pt x="16968" y="5499"/>
                  </a:lnTo>
                  <a:cubicBezTo>
                    <a:pt x="17014" y="5443"/>
                    <a:pt x="17080" y="5405"/>
                    <a:pt x="17136" y="5358"/>
                  </a:cubicBezTo>
                  <a:cubicBezTo>
                    <a:pt x="17183" y="5321"/>
                    <a:pt x="17229" y="5284"/>
                    <a:pt x="17276" y="5256"/>
                  </a:cubicBezTo>
                  <a:lnTo>
                    <a:pt x="17379" y="5181"/>
                  </a:lnTo>
                  <a:cubicBezTo>
                    <a:pt x="17621" y="5069"/>
                    <a:pt x="17883" y="4985"/>
                    <a:pt x="18144" y="4938"/>
                  </a:cubicBezTo>
                  <a:cubicBezTo>
                    <a:pt x="18291" y="4910"/>
                    <a:pt x="18442" y="4895"/>
                    <a:pt x="18593" y="4895"/>
                  </a:cubicBezTo>
                  <a:cubicBezTo>
                    <a:pt x="18771" y="4895"/>
                    <a:pt x="18949" y="4915"/>
                    <a:pt x="19123" y="4955"/>
                  </a:cubicBezTo>
                  <a:lnTo>
                    <a:pt x="19123" y="4955"/>
                  </a:lnTo>
                  <a:cubicBezTo>
                    <a:pt x="19139" y="4959"/>
                    <a:pt x="19155" y="4963"/>
                    <a:pt x="19172" y="4966"/>
                  </a:cubicBezTo>
                  <a:cubicBezTo>
                    <a:pt x="19156" y="4963"/>
                    <a:pt x="19140" y="4959"/>
                    <a:pt x="19124" y="4955"/>
                  </a:cubicBezTo>
                  <a:lnTo>
                    <a:pt x="19124" y="4955"/>
                  </a:lnTo>
                  <a:cubicBezTo>
                    <a:pt x="19140" y="4958"/>
                    <a:pt x="19156" y="4962"/>
                    <a:pt x="19172" y="4966"/>
                  </a:cubicBezTo>
                  <a:cubicBezTo>
                    <a:pt x="19237" y="4985"/>
                    <a:pt x="19302" y="5013"/>
                    <a:pt x="19377" y="5041"/>
                  </a:cubicBezTo>
                  <a:cubicBezTo>
                    <a:pt x="19452" y="5069"/>
                    <a:pt x="19526" y="5106"/>
                    <a:pt x="19601" y="5144"/>
                  </a:cubicBezTo>
                  <a:cubicBezTo>
                    <a:pt x="19751" y="5209"/>
                    <a:pt x="19891" y="5293"/>
                    <a:pt x="20021" y="5396"/>
                  </a:cubicBezTo>
                  <a:cubicBezTo>
                    <a:pt x="20124" y="5471"/>
                    <a:pt x="20217" y="5555"/>
                    <a:pt x="20311" y="5648"/>
                  </a:cubicBezTo>
                  <a:cubicBezTo>
                    <a:pt x="20348" y="5676"/>
                    <a:pt x="20376" y="5704"/>
                    <a:pt x="20395" y="5723"/>
                  </a:cubicBezTo>
                  <a:cubicBezTo>
                    <a:pt x="20414" y="5741"/>
                    <a:pt x="20423" y="5751"/>
                    <a:pt x="20423" y="5751"/>
                  </a:cubicBezTo>
                  <a:cubicBezTo>
                    <a:pt x="20722" y="6134"/>
                    <a:pt x="20899" y="6591"/>
                    <a:pt x="20946" y="7067"/>
                  </a:cubicBezTo>
                  <a:cubicBezTo>
                    <a:pt x="20965" y="7273"/>
                    <a:pt x="20965" y="7478"/>
                    <a:pt x="20983" y="7628"/>
                  </a:cubicBezTo>
                  <a:cubicBezTo>
                    <a:pt x="20983" y="7730"/>
                    <a:pt x="20993" y="7833"/>
                    <a:pt x="21011" y="7945"/>
                  </a:cubicBezTo>
                  <a:cubicBezTo>
                    <a:pt x="20983" y="8216"/>
                    <a:pt x="20993" y="8487"/>
                    <a:pt x="21030" y="8758"/>
                  </a:cubicBezTo>
                  <a:cubicBezTo>
                    <a:pt x="21011" y="9533"/>
                    <a:pt x="21030" y="10625"/>
                    <a:pt x="21086" y="11587"/>
                  </a:cubicBezTo>
                  <a:cubicBezTo>
                    <a:pt x="21030" y="11989"/>
                    <a:pt x="21207" y="13782"/>
                    <a:pt x="21151" y="14650"/>
                  </a:cubicBezTo>
                  <a:cubicBezTo>
                    <a:pt x="21179" y="14687"/>
                    <a:pt x="21151" y="15192"/>
                    <a:pt x="21198" y="15462"/>
                  </a:cubicBezTo>
                  <a:cubicBezTo>
                    <a:pt x="21189" y="15677"/>
                    <a:pt x="21198" y="16125"/>
                    <a:pt x="21226" y="16564"/>
                  </a:cubicBezTo>
                  <a:lnTo>
                    <a:pt x="21273" y="16620"/>
                  </a:lnTo>
                  <a:cubicBezTo>
                    <a:pt x="21618" y="17115"/>
                    <a:pt x="22281" y="17946"/>
                    <a:pt x="22870" y="18665"/>
                  </a:cubicBezTo>
                  <a:cubicBezTo>
                    <a:pt x="23019" y="18890"/>
                    <a:pt x="23112" y="19011"/>
                    <a:pt x="23234" y="19160"/>
                  </a:cubicBezTo>
                  <a:cubicBezTo>
                    <a:pt x="23299" y="19244"/>
                    <a:pt x="23374" y="19328"/>
                    <a:pt x="23458" y="19441"/>
                  </a:cubicBezTo>
                  <a:cubicBezTo>
                    <a:pt x="23476" y="19466"/>
                    <a:pt x="23491" y="19493"/>
                    <a:pt x="23500" y="19522"/>
                  </a:cubicBezTo>
                  <a:lnTo>
                    <a:pt x="23500" y="19522"/>
                  </a:lnTo>
                  <a:cubicBezTo>
                    <a:pt x="23495" y="19500"/>
                    <a:pt x="23491" y="19478"/>
                    <a:pt x="23486" y="19459"/>
                  </a:cubicBezTo>
                  <a:cubicBezTo>
                    <a:pt x="23482" y="19452"/>
                    <a:pt x="23481" y="19448"/>
                    <a:pt x="23483" y="19448"/>
                  </a:cubicBezTo>
                  <a:lnTo>
                    <a:pt x="23483" y="19448"/>
                  </a:lnTo>
                  <a:cubicBezTo>
                    <a:pt x="23487" y="19448"/>
                    <a:pt x="23497" y="19459"/>
                    <a:pt x="23514" y="19487"/>
                  </a:cubicBezTo>
                  <a:cubicBezTo>
                    <a:pt x="23523" y="19543"/>
                    <a:pt x="23523" y="19599"/>
                    <a:pt x="23523" y="19655"/>
                  </a:cubicBezTo>
                  <a:cubicBezTo>
                    <a:pt x="23523" y="19711"/>
                    <a:pt x="23505" y="19767"/>
                    <a:pt x="23486" y="19823"/>
                  </a:cubicBezTo>
                  <a:cubicBezTo>
                    <a:pt x="23514" y="19777"/>
                    <a:pt x="23532" y="19730"/>
                    <a:pt x="23533" y="19674"/>
                  </a:cubicBezTo>
                  <a:lnTo>
                    <a:pt x="23533" y="19674"/>
                  </a:lnTo>
                  <a:cubicBezTo>
                    <a:pt x="23533" y="19739"/>
                    <a:pt x="23514" y="19795"/>
                    <a:pt x="23477" y="19842"/>
                  </a:cubicBezTo>
                  <a:cubicBezTo>
                    <a:pt x="23448" y="19889"/>
                    <a:pt x="23420" y="19926"/>
                    <a:pt x="23420" y="19926"/>
                  </a:cubicBezTo>
                  <a:cubicBezTo>
                    <a:pt x="23467" y="19879"/>
                    <a:pt x="23482" y="19858"/>
                    <a:pt x="23485" y="19858"/>
                  </a:cubicBezTo>
                  <a:cubicBezTo>
                    <a:pt x="23486" y="19858"/>
                    <a:pt x="23486" y="19859"/>
                    <a:pt x="23486" y="19861"/>
                  </a:cubicBezTo>
                  <a:cubicBezTo>
                    <a:pt x="23477" y="19889"/>
                    <a:pt x="23458" y="19907"/>
                    <a:pt x="23439" y="19935"/>
                  </a:cubicBezTo>
                  <a:cubicBezTo>
                    <a:pt x="23561" y="19823"/>
                    <a:pt x="23607" y="19646"/>
                    <a:pt x="23561" y="19487"/>
                  </a:cubicBezTo>
                  <a:cubicBezTo>
                    <a:pt x="23542" y="19459"/>
                    <a:pt x="23533" y="19422"/>
                    <a:pt x="23514" y="19394"/>
                  </a:cubicBezTo>
                  <a:lnTo>
                    <a:pt x="23495" y="19375"/>
                  </a:lnTo>
                  <a:lnTo>
                    <a:pt x="23495" y="19366"/>
                  </a:lnTo>
                  <a:lnTo>
                    <a:pt x="23486" y="19357"/>
                  </a:lnTo>
                  <a:lnTo>
                    <a:pt x="23458" y="19328"/>
                  </a:lnTo>
                  <a:lnTo>
                    <a:pt x="23364" y="19198"/>
                  </a:lnTo>
                  <a:cubicBezTo>
                    <a:pt x="23235" y="19041"/>
                    <a:pt x="23124" y="18902"/>
                    <a:pt x="22960" y="18719"/>
                  </a:cubicBezTo>
                  <a:lnTo>
                    <a:pt x="22960" y="18719"/>
                  </a:lnTo>
                  <a:cubicBezTo>
                    <a:pt x="23001" y="18764"/>
                    <a:pt x="23020" y="18783"/>
                    <a:pt x="23024" y="18783"/>
                  </a:cubicBezTo>
                  <a:cubicBezTo>
                    <a:pt x="23042" y="18783"/>
                    <a:pt x="22763" y="18421"/>
                    <a:pt x="22749" y="18421"/>
                  </a:cubicBezTo>
                  <a:cubicBezTo>
                    <a:pt x="22748" y="18421"/>
                    <a:pt x="22748" y="18422"/>
                    <a:pt x="22748" y="18423"/>
                  </a:cubicBezTo>
                  <a:cubicBezTo>
                    <a:pt x="22789" y="18470"/>
                    <a:pt x="22878" y="18610"/>
                    <a:pt x="22868" y="18610"/>
                  </a:cubicBezTo>
                  <a:cubicBezTo>
                    <a:pt x="22864" y="18610"/>
                    <a:pt x="22846" y="18589"/>
                    <a:pt x="22804" y="18535"/>
                  </a:cubicBezTo>
                  <a:cubicBezTo>
                    <a:pt x="22788" y="18486"/>
                    <a:pt x="22547" y="18205"/>
                    <a:pt x="22575" y="18205"/>
                  </a:cubicBezTo>
                  <a:cubicBezTo>
                    <a:pt x="22579" y="18205"/>
                    <a:pt x="22590" y="18212"/>
                    <a:pt x="22608" y="18227"/>
                  </a:cubicBezTo>
                  <a:cubicBezTo>
                    <a:pt x="22239" y="17747"/>
                    <a:pt x="21761" y="17149"/>
                    <a:pt x="21281" y="16550"/>
                  </a:cubicBezTo>
                  <a:lnTo>
                    <a:pt x="21281" y="16550"/>
                  </a:lnTo>
                  <a:cubicBezTo>
                    <a:pt x="21263" y="16041"/>
                    <a:pt x="21245" y="15542"/>
                    <a:pt x="21235" y="15080"/>
                  </a:cubicBezTo>
                  <a:cubicBezTo>
                    <a:pt x="21207" y="14248"/>
                    <a:pt x="21207" y="12521"/>
                    <a:pt x="21161" y="12259"/>
                  </a:cubicBezTo>
                  <a:cubicBezTo>
                    <a:pt x="21161" y="12273"/>
                    <a:pt x="21150" y="12467"/>
                    <a:pt x="21145" y="12467"/>
                  </a:cubicBezTo>
                  <a:cubicBezTo>
                    <a:pt x="21143" y="12467"/>
                    <a:pt x="21142" y="12444"/>
                    <a:pt x="21142" y="12381"/>
                  </a:cubicBezTo>
                  <a:cubicBezTo>
                    <a:pt x="21142" y="12343"/>
                    <a:pt x="21170" y="12185"/>
                    <a:pt x="21170" y="12138"/>
                  </a:cubicBezTo>
                  <a:cubicBezTo>
                    <a:pt x="21179" y="10719"/>
                    <a:pt x="21049" y="8440"/>
                    <a:pt x="21058" y="7310"/>
                  </a:cubicBezTo>
                  <a:cubicBezTo>
                    <a:pt x="21049" y="7292"/>
                    <a:pt x="21030" y="7338"/>
                    <a:pt x="21021" y="7207"/>
                  </a:cubicBezTo>
                  <a:lnTo>
                    <a:pt x="21021" y="7067"/>
                  </a:lnTo>
                  <a:cubicBezTo>
                    <a:pt x="21030" y="7039"/>
                    <a:pt x="21030" y="7002"/>
                    <a:pt x="21021" y="6974"/>
                  </a:cubicBezTo>
                  <a:lnTo>
                    <a:pt x="21011" y="6871"/>
                  </a:lnTo>
                  <a:cubicBezTo>
                    <a:pt x="21002" y="6834"/>
                    <a:pt x="21002" y="6787"/>
                    <a:pt x="20993" y="6750"/>
                  </a:cubicBezTo>
                  <a:cubicBezTo>
                    <a:pt x="20983" y="6713"/>
                    <a:pt x="20974" y="6675"/>
                    <a:pt x="20965" y="6638"/>
                  </a:cubicBezTo>
                  <a:lnTo>
                    <a:pt x="20927" y="6516"/>
                  </a:lnTo>
                  <a:cubicBezTo>
                    <a:pt x="20918" y="6479"/>
                    <a:pt x="20899" y="6442"/>
                    <a:pt x="20890" y="6404"/>
                  </a:cubicBezTo>
                  <a:cubicBezTo>
                    <a:pt x="20862" y="6330"/>
                    <a:pt x="20834" y="6264"/>
                    <a:pt x="20796" y="6199"/>
                  </a:cubicBezTo>
                  <a:cubicBezTo>
                    <a:pt x="20768" y="6134"/>
                    <a:pt x="20740" y="6087"/>
                    <a:pt x="20712" y="6040"/>
                  </a:cubicBezTo>
                  <a:cubicBezTo>
                    <a:pt x="20673" y="5988"/>
                    <a:pt x="20648" y="5954"/>
                    <a:pt x="20642" y="5954"/>
                  </a:cubicBezTo>
                  <a:lnTo>
                    <a:pt x="20642" y="5954"/>
                  </a:lnTo>
                  <a:cubicBezTo>
                    <a:pt x="20640" y="5954"/>
                    <a:pt x="20641" y="5961"/>
                    <a:pt x="20647" y="5975"/>
                  </a:cubicBezTo>
                  <a:cubicBezTo>
                    <a:pt x="20610" y="5909"/>
                    <a:pt x="20572" y="5853"/>
                    <a:pt x="20526" y="5797"/>
                  </a:cubicBezTo>
                  <a:cubicBezTo>
                    <a:pt x="20479" y="5732"/>
                    <a:pt x="20432" y="5676"/>
                    <a:pt x="20386" y="5620"/>
                  </a:cubicBezTo>
                  <a:cubicBezTo>
                    <a:pt x="20283" y="5508"/>
                    <a:pt x="20171" y="5424"/>
                    <a:pt x="20105" y="5340"/>
                  </a:cubicBezTo>
                  <a:lnTo>
                    <a:pt x="20105" y="5340"/>
                  </a:lnTo>
                  <a:cubicBezTo>
                    <a:pt x="20180" y="5405"/>
                    <a:pt x="20236" y="5461"/>
                    <a:pt x="20283" y="5499"/>
                  </a:cubicBezTo>
                  <a:cubicBezTo>
                    <a:pt x="20302" y="5527"/>
                    <a:pt x="20330" y="5555"/>
                    <a:pt x="20367" y="5583"/>
                  </a:cubicBezTo>
                  <a:cubicBezTo>
                    <a:pt x="20330" y="5545"/>
                    <a:pt x="20302" y="5508"/>
                    <a:pt x="20274" y="5480"/>
                  </a:cubicBezTo>
                  <a:lnTo>
                    <a:pt x="20189" y="5405"/>
                  </a:lnTo>
                  <a:cubicBezTo>
                    <a:pt x="20143" y="5358"/>
                    <a:pt x="20096" y="5321"/>
                    <a:pt x="20049" y="5284"/>
                  </a:cubicBezTo>
                  <a:cubicBezTo>
                    <a:pt x="19993" y="5237"/>
                    <a:pt x="19928" y="5190"/>
                    <a:pt x="19853" y="5153"/>
                  </a:cubicBezTo>
                  <a:lnTo>
                    <a:pt x="19751" y="5097"/>
                  </a:lnTo>
                  <a:cubicBezTo>
                    <a:pt x="19732" y="5088"/>
                    <a:pt x="19713" y="5069"/>
                    <a:pt x="19695" y="5060"/>
                  </a:cubicBezTo>
                  <a:lnTo>
                    <a:pt x="19620" y="5032"/>
                  </a:lnTo>
                  <a:cubicBezTo>
                    <a:pt x="19470" y="4957"/>
                    <a:pt x="19312" y="4910"/>
                    <a:pt x="19153" y="4873"/>
                  </a:cubicBezTo>
                  <a:cubicBezTo>
                    <a:pt x="19151" y="4868"/>
                    <a:pt x="19159" y="4867"/>
                    <a:pt x="19171" y="4867"/>
                  </a:cubicBezTo>
                  <a:cubicBezTo>
                    <a:pt x="19187" y="4867"/>
                    <a:pt x="19209" y="4870"/>
                    <a:pt x="19220" y="4870"/>
                  </a:cubicBezTo>
                  <a:cubicBezTo>
                    <a:pt x="19234" y="4870"/>
                    <a:pt x="19226" y="4865"/>
                    <a:pt x="19153" y="4845"/>
                  </a:cubicBezTo>
                  <a:lnTo>
                    <a:pt x="19013" y="4826"/>
                  </a:lnTo>
                  <a:lnTo>
                    <a:pt x="18826" y="4808"/>
                  </a:lnTo>
                  <a:cubicBezTo>
                    <a:pt x="18751" y="4798"/>
                    <a:pt x="18686" y="4798"/>
                    <a:pt x="18611" y="4798"/>
                  </a:cubicBezTo>
                  <a:lnTo>
                    <a:pt x="18499" y="4798"/>
                  </a:lnTo>
                  <a:lnTo>
                    <a:pt x="18397" y="4808"/>
                  </a:lnTo>
                  <a:cubicBezTo>
                    <a:pt x="18256" y="4808"/>
                    <a:pt x="18144" y="4836"/>
                    <a:pt x="18079" y="4845"/>
                  </a:cubicBezTo>
                  <a:cubicBezTo>
                    <a:pt x="18062" y="4847"/>
                    <a:pt x="18048" y="4849"/>
                    <a:pt x="18039" y="4849"/>
                  </a:cubicBezTo>
                  <a:cubicBezTo>
                    <a:pt x="18015" y="4849"/>
                    <a:pt x="18024" y="4840"/>
                    <a:pt x="18079" y="4826"/>
                  </a:cubicBezTo>
                  <a:lnTo>
                    <a:pt x="18079" y="4826"/>
                  </a:lnTo>
                  <a:cubicBezTo>
                    <a:pt x="18023" y="4836"/>
                    <a:pt x="17958" y="4854"/>
                    <a:pt x="17902" y="4873"/>
                  </a:cubicBezTo>
                  <a:cubicBezTo>
                    <a:pt x="17846" y="4892"/>
                    <a:pt x="17799" y="4901"/>
                    <a:pt x="17743" y="4920"/>
                  </a:cubicBezTo>
                  <a:cubicBezTo>
                    <a:pt x="17649" y="4957"/>
                    <a:pt x="17565" y="4985"/>
                    <a:pt x="17491" y="5022"/>
                  </a:cubicBezTo>
                  <a:cubicBezTo>
                    <a:pt x="17425" y="5060"/>
                    <a:pt x="17360" y="5097"/>
                    <a:pt x="17295" y="5134"/>
                  </a:cubicBezTo>
                  <a:cubicBezTo>
                    <a:pt x="17229" y="5172"/>
                    <a:pt x="17173" y="5218"/>
                    <a:pt x="17117" y="5265"/>
                  </a:cubicBezTo>
                  <a:cubicBezTo>
                    <a:pt x="17061" y="5293"/>
                    <a:pt x="16996" y="5321"/>
                    <a:pt x="16930" y="5377"/>
                  </a:cubicBezTo>
                  <a:cubicBezTo>
                    <a:pt x="16874" y="5433"/>
                    <a:pt x="16800" y="5480"/>
                    <a:pt x="16734" y="5545"/>
                  </a:cubicBezTo>
                  <a:cubicBezTo>
                    <a:pt x="16585" y="5704"/>
                    <a:pt x="16464" y="5872"/>
                    <a:pt x="16361" y="6059"/>
                  </a:cubicBezTo>
                  <a:cubicBezTo>
                    <a:pt x="16239" y="6283"/>
                    <a:pt x="16155" y="6526"/>
                    <a:pt x="16109" y="6778"/>
                  </a:cubicBezTo>
                  <a:cubicBezTo>
                    <a:pt x="16062" y="7067"/>
                    <a:pt x="16053" y="7357"/>
                    <a:pt x="16071" y="7646"/>
                  </a:cubicBezTo>
                  <a:cubicBezTo>
                    <a:pt x="16089" y="8357"/>
                    <a:pt x="16090" y="9196"/>
                    <a:pt x="16090" y="9940"/>
                  </a:cubicBezTo>
                  <a:lnTo>
                    <a:pt x="16090" y="9940"/>
                  </a:lnTo>
                  <a:cubicBezTo>
                    <a:pt x="15650" y="9367"/>
                    <a:pt x="15286" y="8906"/>
                    <a:pt x="15147" y="8776"/>
                  </a:cubicBezTo>
                  <a:cubicBezTo>
                    <a:pt x="15057" y="8605"/>
                    <a:pt x="14413" y="7886"/>
                    <a:pt x="14443" y="7886"/>
                  </a:cubicBezTo>
                  <a:lnTo>
                    <a:pt x="14443" y="7886"/>
                  </a:lnTo>
                  <a:cubicBezTo>
                    <a:pt x="14447" y="7886"/>
                    <a:pt x="14466" y="7901"/>
                    <a:pt x="14502" y="7936"/>
                  </a:cubicBezTo>
                  <a:cubicBezTo>
                    <a:pt x="13092" y="6199"/>
                    <a:pt x="11944" y="4667"/>
                    <a:pt x="10991" y="3510"/>
                  </a:cubicBezTo>
                  <a:cubicBezTo>
                    <a:pt x="10636" y="2987"/>
                    <a:pt x="9871" y="2025"/>
                    <a:pt x="9077" y="1035"/>
                  </a:cubicBezTo>
                  <a:lnTo>
                    <a:pt x="9002" y="942"/>
                  </a:lnTo>
                  <a:lnTo>
                    <a:pt x="8918" y="848"/>
                  </a:lnTo>
                  <a:lnTo>
                    <a:pt x="8834" y="755"/>
                  </a:lnTo>
                  <a:lnTo>
                    <a:pt x="8741" y="671"/>
                  </a:lnTo>
                  <a:lnTo>
                    <a:pt x="8657" y="587"/>
                  </a:lnTo>
                  <a:cubicBezTo>
                    <a:pt x="8619" y="559"/>
                    <a:pt x="8591" y="531"/>
                    <a:pt x="8554" y="512"/>
                  </a:cubicBezTo>
                  <a:lnTo>
                    <a:pt x="8461" y="437"/>
                  </a:lnTo>
                  <a:cubicBezTo>
                    <a:pt x="8423" y="409"/>
                    <a:pt x="8386" y="391"/>
                    <a:pt x="8358" y="372"/>
                  </a:cubicBezTo>
                  <a:cubicBezTo>
                    <a:pt x="7949" y="128"/>
                    <a:pt x="7491" y="0"/>
                    <a:pt x="70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45"/>
            <p:cNvSpPr/>
            <p:nvPr/>
          </p:nvSpPr>
          <p:spPr>
            <a:xfrm>
              <a:off x="4988800" y="3013425"/>
              <a:ext cx="3075" cy="2125"/>
            </a:xfrm>
            <a:custGeom>
              <a:rect b="b" l="l" r="r" t="t"/>
              <a:pathLst>
                <a:path extrusionOk="0" h="85" w="123">
                  <a:moveTo>
                    <a:pt x="122" y="1"/>
                  </a:moveTo>
                  <a:cubicBezTo>
                    <a:pt x="113" y="7"/>
                    <a:pt x="102" y="14"/>
                    <a:pt x="91" y="23"/>
                  </a:cubicBezTo>
                  <a:lnTo>
                    <a:pt x="91" y="23"/>
                  </a:lnTo>
                  <a:lnTo>
                    <a:pt x="122" y="1"/>
                  </a:lnTo>
                  <a:close/>
                  <a:moveTo>
                    <a:pt x="91" y="23"/>
                  </a:moveTo>
                  <a:lnTo>
                    <a:pt x="1" y="85"/>
                  </a:lnTo>
                  <a:cubicBezTo>
                    <a:pt x="38" y="60"/>
                    <a:pt x="67" y="39"/>
                    <a:pt x="9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45"/>
            <p:cNvSpPr/>
            <p:nvPr/>
          </p:nvSpPr>
          <p:spPr>
            <a:xfrm>
              <a:off x="4917825" y="2960600"/>
              <a:ext cx="173250" cy="174625"/>
            </a:xfrm>
            <a:custGeom>
              <a:rect b="b" l="l" r="r" t="t"/>
              <a:pathLst>
                <a:path extrusionOk="0" h="6985" w="6930">
                  <a:moveTo>
                    <a:pt x="2355" y="1"/>
                  </a:moveTo>
                  <a:cubicBezTo>
                    <a:pt x="1903" y="1"/>
                    <a:pt x="1449" y="148"/>
                    <a:pt x="1065" y="452"/>
                  </a:cubicBezTo>
                  <a:cubicBezTo>
                    <a:pt x="160" y="1171"/>
                    <a:pt x="1" y="2478"/>
                    <a:pt x="720" y="3384"/>
                  </a:cubicBezTo>
                  <a:lnTo>
                    <a:pt x="2933" y="6185"/>
                  </a:lnTo>
                  <a:cubicBezTo>
                    <a:pt x="3347" y="6712"/>
                    <a:pt x="3955" y="6985"/>
                    <a:pt x="4570" y="6985"/>
                  </a:cubicBezTo>
                  <a:cubicBezTo>
                    <a:pt x="5024" y="6985"/>
                    <a:pt x="5481" y="6836"/>
                    <a:pt x="5865" y="6531"/>
                  </a:cubicBezTo>
                  <a:cubicBezTo>
                    <a:pt x="6771" y="5821"/>
                    <a:pt x="6930" y="4514"/>
                    <a:pt x="6211" y="3599"/>
                  </a:cubicBezTo>
                  <a:lnTo>
                    <a:pt x="3998" y="797"/>
                  </a:lnTo>
                  <a:cubicBezTo>
                    <a:pt x="3583" y="275"/>
                    <a:pt x="2972" y="1"/>
                    <a:pt x="2355" y="1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45"/>
            <p:cNvSpPr/>
            <p:nvPr/>
          </p:nvSpPr>
          <p:spPr>
            <a:xfrm>
              <a:off x="4906625" y="2950325"/>
              <a:ext cx="194975" cy="194275"/>
            </a:xfrm>
            <a:custGeom>
              <a:rect b="b" l="l" r="r" t="t"/>
              <a:pathLst>
                <a:path extrusionOk="0" h="7771" w="7799">
                  <a:moveTo>
                    <a:pt x="2802" y="791"/>
                  </a:moveTo>
                  <a:cubicBezTo>
                    <a:pt x="3310" y="791"/>
                    <a:pt x="3811" y="1014"/>
                    <a:pt x="4147" y="1442"/>
                  </a:cubicBezTo>
                  <a:lnTo>
                    <a:pt x="6369" y="4243"/>
                  </a:lnTo>
                  <a:cubicBezTo>
                    <a:pt x="6911" y="4990"/>
                    <a:pt x="6762" y="6027"/>
                    <a:pt x="6043" y="6596"/>
                  </a:cubicBezTo>
                  <a:cubicBezTo>
                    <a:pt x="5729" y="6844"/>
                    <a:pt x="5354" y="6965"/>
                    <a:pt x="4981" y="6965"/>
                  </a:cubicBezTo>
                  <a:cubicBezTo>
                    <a:pt x="4498" y="6965"/>
                    <a:pt x="4017" y="6762"/>
                    <a:pt x="3680" y="6372"/>
                  </a:cubicBezTo>
                  <a:lnTo>
                    <a:pt x="1467" y="3561"/>
                  </a:lnTo>
                  <a:cubicBezTo>
                    <a:pt x="878" y="2814"/>
                    <a:pt x="1009" y="1741"/>
                    <a:pt x="1747" y="1152"/>
                  </a:cubicBezTo>
                  <a:cubicBezTo>
                    <a:pt x="2061" y="909"/>
                    <a:pt x="2433" y="791"/>
                    <a:pt x="2802" y="791"/>
                  </a:cubicBezTo>
                  <a:close/>
                  <a:moveTo>
                    <a:pt x="2781" y="1"/>
                  </a:moveTo>
                  <a:cubicBezTo>
                    <a:pt x="2246" y="1"/>
                    <a:pt x="1706" y="175"/>
                    <a:pt x="1252" y="536"/>
                  </a:cubicBezTo>
                  <a:cubicBezTo>
                    <a:pt x="169" y="1386"/>
                    <a:pt x="1" y="2964"/>
                    <a:pt x="869" y="4028"/>
                  </a:cubicBezTo>
                  <a:lnTo>
                    <a:pt x="3092" y="6830"/>
                  </a:lnTo>
                  <a:cubicBezTo>
                    <a:pt x="3576" y="7449"/>
                    <a:pt x="4296" y="7770"/>
                    <a:pt x="5024" y="7770"/>
                  </a:cubicBezTo>
                  <a:cubicBezTo>
                    <a:pt x="5558" y="7770"/>
                    <a:pt x="6096" y="7597"/>
                    <a:pt x="6547" y="7241"/>
                  </a:cubicBezTo>
                  <a:cubicBezTo>
                    <a:pt x="7621" y="6400"/>
                    <a:pt x="7798" y="4841"/>
                    <a:pt x="6958" y="3776"/>
                  </a:cubicBezTo>
                  <a:lnTo>
                    <a:pt x="4735" y="975"/>
                  </a:lnTo>
                  <a:cubicBezTo>
                    <a:pt x="4253" y="335"/>
                    <a:pt x="3522" y="1"/>
                    <a:pt x="2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45"/>
            <p:cNvSpPr/>
            <p:nvPr/>
          </p:nvSpPr>
          <p:spPr>
            <a:xfrm>
              <a:off x="4932300" y="2968625"/>
              <a:ext cx="143375" cy="158225"/>
            </a:xfrm>
            <a:custGeom>
              <a:rect b="b" l="l" r="r" t="t"/>
              <a:pathLst>
                <a:path extrusionOk="0" h="6329" w="5735">
                  <a:moveTo>
                    <a:pt x="1019" y="279"/>
                  </a:moveTo>
                  <a:lnTo>
                    <a:pt x="1019" y="279"/>
                  </a:lnTo>
                  <a:cubicBezTo>
                    <a:pt x="1018" y="279"/>
                    <a:pt x="1015" y="281"/>
                    <a:pt x="1011" y="283"/>
                  </a:cubicBezTo>
                  <a:lnTo>
                    <a:pt x="1011" y="283"/>
                  </a:lnTo>
                  <a:cubicBezTo>
                    <a:pt x="1014" y="282"/>
                    <a:pt x="1017" y="281"/>
                    <a:pt x="1019" y="280"/>
                  </a:cubicBezTo>
                  <a:cubicBezTo>
                    <a:pt x="1019" y="280"/>
                    <a:pt x="1019" y="279"/>
                    <a:pt x="1019" y="279"/>
                  </a:cubicBezTo>
                  <a:close/>
                  <a:moveTo>
                    <a:pt x="664" y="355"/>
                  </a:moveTo>
                  <a:cubicBezTo>
                    <a:pt x="664" y="357"/>
                    <a:pt x="665" y="358"/>
                    <a:pt x="667" y="360"/>
                  </a:cubicBezTo>
                  <a:lnTo>
                    <a:pt x="667" y="360"/>
                  </a:lnTo>
                  <a:lnTo>
                    <a:pt x="664" y="355"/>
                  </a:lnTo>
                  <a:close/>
                  <a:moveTo>
                    <a:pt x="667" y="360"/>
                  </a:moveTo>
                  <a:lnTo>
                    <a:pt x="675" y="373"/>
                  </a:lnTo>
                  <a:lnTo>
                    <a:pt x="675" y="373"/>
                  </a:lnTo>
                  <a:cubicBezTo>
                    <a:pt x="680" y="366"/>
                    <a:pt x="672" y="364"/>
                    <a:pt x="667" y="360"/>
                  </a:cubicBezTo>
                  <a:close/>
                  <a:moveTo>
                    <a:pt x="3419" y="999"/>
                  </a:moveTo>
                  <a:lnTo>
                    <a:pt x="3419" y="999"/>
                  </a:lnTo>
                  <a:cubicBezTo>
                    <a:pt x="3421" y="1001"/>
                    <a:pt x="3423" y="1003"/>
                    <a:pt x="3425" y="1004"/>
                  </a:cubicBezTo>
                  <a:lnTo>
                    <a:pt x="3425" y="1004"/>
                  </a:lnTo>
                  <a:cubicBezTo>
                    <a:pt x="3423" y="1002"/>
                    <a:pt x="3421" y="1001"/>
                    <a:pt x="3419" y="999"/>
                  </a:cubicBezTo>
                  <a:close/>
                  <a:moveTo>
                    <a:pt x="4619" y="2518"/>
                  </a:moveTo>
                  <a:cubicBezTo>
                    <a:pt x="4621" y="2519"/>
                    <a:pt x="4622" y="2520"/>
                    <a:pt x="4623" y="2521"/>
                  </a:cubicBezTo>
                  <a:cubicBezTo>
                    <a:pt x="4622" y="2520"/>
                    <a:pt x="4620" y="2519"/>
                    <a:pt x="4619" y="2518"/>
                  </a:cubicBezTo>
                  <a:close/>
                  <a:moveTo>
                    <a:pt x="4614" y="2531"/>
                  </a:moveTo>
                  <a:lnTo>
                    <a:pt x="4614" y="2531"/>
                  </a:lnTo>
                  <a:cubicBezTo>
                    <a:pt x="4618" y="2536"/>
                    <a:pt x="4623" y="2542"/>
                    <a:pt x="4630" y="2550"/>
                  </a:cubicBezTo>
                  <a:lnTo>
                    <a:pt x="4630" y="2550"/>
                  </a:lnTo>
                  <a:cubicBezTo>
                    <a:pt x="4625" y="2543"/>
                    <a:pt x="4620" y="2536"/>
                    <a:pt x="4614" y="2531"/>
                  </a:cubicBezTo>
                  <a:close/>
                  <a:moveTo>
                    <a:pt x="1570" y="4184"/>
                  </a:moveTo>
                  <a:lnTo>
                    <a:pt x="1574" y="4189"/>
                  </a:lnTo>
                  <a:lnTo>
                    <a:pt x="1574" y="4189"/>
                  </a:lnTo>
                  <a:cubicBezTo>
                    <a:pt x="1573" y="4187"/>
                    <a:pt x="1571" y="4185"/>
                    <a:pt x="1570" y="4184"/>
                  </a:cubicBezTo>
                  <a:close/>
                  <a:moveTo>
                    <a:pt x="5477" y="5349"/>
                  </a:moveTo>
                  <a:lnTo>
                    <a:pt x="5477" y="5349"/>
                  </a:lnTo>
                  <a:cubicBezTo>
                    <a:pt x="5477" y="5349"/>
                    <a:pt x="5470" y="5371"/>
                    <a:pt x="5464" y="5398"/>
                  </a:cubicBezTo>
                  <a:cubicBezTo>
                    <a:pt x="5454" y="5426"/>
                    <a:pt x="5436" y="5463"/>
                    <a:pt x="5408" y="5491"/>
                  </a:cubicBezTo>
                  <a:cubicBezTo>
                    <a:pt x="5417" y="5444"/>
                    <a:pt x="5436" y="5398"/>
                    <a:pt x="5473" y="5360"/>
                  </a:cubicBezTo>
                  <a:cubicBezTo>
                    <a:pt x="5476" y="5352"/>
                    <a:pt x="5477" y="5349"/>
                    <a:pt x="5477" y="5349"/>
                  </a:cubicBezTo>
                  <a:close/>
                  <a:moveTo>
                    <a:pt x="1775" y="0"/>
                  </a:moveTo>
                  <a:cubicBezTo>
                    <a:pt x="1771" y="15"/>
                    <a:pt x="1754" y="16"/>
                    <a:pt x="1732" y="16"/>
                  </a:cubicBezTo>
                  <a:cubicBezTo>
                    <a:pt x="1726" y="16"/>
                    <a:pt x="1721" y="16"/>
                    <a:pt x="1714" y="16"/>
                  </a:cubicBezTo>
                  <a:cubicBezTo>
                    <a:pt x="1684" y="16"/>
                    <a:pt x="1649" y="19"/>
                    <a:pt x="1626" y="47"/>
                  </a:cubicBezTo>
                  <a:cubicBezTo>
                    <a:pt x="1608" y="44"/>
                    <a:pt x="1590" y="43"/>
                    <a:pt x="1573" y="43"/>
                  </a:cubicBezTo>
                  <a:cubicBezTo>
                    <a:pt x="1516" y="43"/>
                    <a:pt x="1461" y="56"/>
                    <a:pt x="1411" y="84"/>
                  </a:cubicBezTo>
                  <a:cubicBezTo>
                    <a:pt x="1243" y="84"/>
                    <a:pt x="1084" y="140"/>
                    <a:pt x="953" y="243"/>
                  </a:cubicBezTo>
                  <a:cubicBezTo>
                    <a:pt x="907" y="243"/>
                    <a:pt x="869" y="261"/>
                    <a:pt x="832" y="280"/>
                  </a:cubicBezTo>
                  <a:lnTo>
                    <a:pt x="701" y="402"/>
                  </a:lnTo>
                  <a:cubicBezTo>
                    <a:pt x="723" y="394"/>
                    <a:pt x="779" y="353"/>
                    <a:pt x="789" y="353"/>
                  </a:cubicBezTo>
                  <a:cubicBezTo>
                    <a:pt x="792" y="353"/>
                    <a:pt x="791" y="356"/>
                    <a:pt x="785" y="364"/>
                  </a:cubicBezTo>
                  <a:cubicBezTo>
                    <a:pt x="784" y="363"/>
                    <a:pt x="783" y="363"/>
                    <a:pt x="781" y="363"/>
                  </a:cubicBezTo>
                  <a:cubicBezTo>
                    <a:pt x="766" y="363"/>
                    <a:pt x="729" y="393"/>
                    <a:pt x="729" y="402"/>
                  </a:cubicBezTo>
                  <a:cubicBezTo>
                    <a:pt x="754" y="387"/>
                    <a:pt x="765" y="381"/>
                    <a:pt x="768" y="381"/>
                  </a:cubicBezTo>
                  <a:lnTo>
                    <a:pt x="768" y="381"/>
                  </a:lnTo>
                  <a:cubicBezTo>
                    <a:pt x="776" y="381"/>
                    <a:pt x="722" y="423"/>
                    <a:pt x="729" y="430"/>
                  </a:cubicBezTo>
                  <a:cubicBezTo>
                    <a:pt x="737" y="427"/>
                    <a:pt x="742" y="426"/>
                    <a:pt x="745" y="426"/>
                  </a:cubicBezTo>
                  <a:cubicBezTo>
                    <a:pt x="753" y="426"/>
                    <a:pt x="748" y="435"/>
                    <a:pt x="748" y="448"/>
                  </a:cubicBezTo>
                  <a:cubicBezTo>
                    <a:pt x="821" y="403"/>
                    <a:pt x="885" y="357"/>
                    <a:pt x="949" y="303"/>
                  </a:cubicBezTo>
                  <a:lnTo>
                    <a:pt x="949" y="303"/>
                  </a:lnTo>
                  <a:cubicBezTo>
                    <a:pt x="939" y="311"/>
                    <a:pt x="938" y="314"/>
                    <a:pt x="941" y="314"/>
                  </a:cubicBezTo>
                  <a:cubicBezTo>
                    <a:pt x="949" y="314"/>
                    <a:pt x="992" y="291"/>
                    <a:pt x="1011" y="283"/>
                  </a:cubicBezTo>
                  <a:lnTo>
                    <a:pt x="1011" y="283"/>
                  </a:lnTo>
                  <a:cubicBezTo>
                    <a:pt x="1007" y="283"/>
                    <a:pt x="1003" y="284"/>
                    <a:pt x="998" y="284"/>
                  </a:cubicBezTo>
                  <a:cubicBezTo>
                    <a:pt x="977" y="284"/>
                    <a:pt x="954" y="275"/>
                    <a:pt x="981" y="261"/>
                  </a:cubicBezTo>
                  <a:lnTo>
                    <a:pt x="981" y="261"/>
                  </a:lnTo>
                  <a:cubicBezTo>
                    <a:pt x="983" y="262"/>
                    <a:pt x="985" y="263"/>
                    <a:pt x="987" y="263"/>
                  </a:cubicBezTo>
                  <a:cubicBezTo>
                    <a:pt x="1003" y="263"/>
                    <a:pt x="1037" y="243"/>
                    <a:pt x="1055" y="243"/>
                  </a:cubicBezTo>
                  <a:cubicBezTo>
                    <a:pt x="1063" y="243"/>
                    <a:pt x="1068" y="247"/>
                    <a:pt x="1065" y="261"/>
                  </a:cubicBezTo>
                  <a:cubicBezTo>
                    <a:pt x="1103" y="252"/>
                    <a:pt x="1150" y="224"/>
                    <a:pt x="1196" y="215"/>
                  </a:cubicBezTo>
                  <a:cubicBezTo>
                    <a:pt x="1252" y="196"/>
                    <a:pt x="1299" y="177"/>
                    <a:pt x="1355" y="159"/>
                  </a:cubicBezTo>
                  <a:cubicBezTo>
                    <a:pt x="1467" y="131"/>
                    <a:pt x="1579" y="103"/>
                    <a:pt x="1691" y="93"/>
                  </a:cubicBezTo>
                  <a:lnTo>
                    <a:pt x="1831" y="93"/>
                  </a:lnTo>
                  <a:lnTo>
                    <a:pt x="1981" y="112"/>
                  </a:lnTo>
                  <a:cubicBezTo>
                    <a:pt x="2027" y="121"/>
                    <a:pt x="2074" y="131"/>
                    <a:pt x="2121" y="140"/>
                  </a:cubicBezTo>
                  <a:lnTo>
                    <a:pt x="2195" y="140"/>
                  </a:lnTo>
                  <a:cubicBezTo>
                    <a:pt x="2195" y="140"/>
                    <a:pt x="2151" y="111"/>
                    <a:pt x="2174" y="111"/>
                  </a:cubicBezTo>
                  <a:cubicBezTo>
                    <a:pt x="2177" y="111"/>
                    <a:pt x="2181" y="111"/>
                    <a:pt x="2186" y="112"/>
                  </a:cubicBezTo>
                  <a:cubicBezTo>
                    <a:pt x="2186" y="112"/>
                    <a:pt x="2205" y="149"/>
                    <a:pt x="2214" y="149"/>
                  </a:cubicBezTo>
                  <a:cubicBezTo>
                    <a:pt x="2279" y="177"/>
                    <a:pt x="2345" y="205"/>
                    <a:pt x="2420" y="233"/>
                  </a:cubicBezTo>
                  <a:cubicBezTo>
                    <a:pt x="2448" y="252"/>
                    <a:pt x="2485" y="271"/>
                    <a:pt x="2522" y="280"/>
                  </a:cubicBezTo>
                  <a:lnTo>
                    <a:pt x="2578" y="308"/>
                  </a:lnTo>
                  <a:lnTo>
                    <a:pt x="2634" y="336"/>
                  </a:lnTo>
                  <a:cubicBezTo>
                    <a:pt x="2756" y="392"/>
                    <a:pt x="2868" y="486"/>
                    <a:pt x="2961" y="588"/>
                  </a:cubicBezTo>
                  <a:cubicBezTo>
                    <a:pt x="2968" y="582"/>
                    <a:pt x="2970" y="575"/>
                    <a:pt x="2980" y="575"/>
                  </a:cubicBezTo>
                  <a:cubicBezTo>
                    <a:pt x="2984" y="575"/>
                    <a:pt x="2990" y="576"/>
                    <a:pt x="2998" y="579"/>
                  </a:cubicBezTo>
                  <a:cubicBezTo>
                    <a:pt x="3008" y="626"/>
                    <a:pt x="3036" y="672"/>
                    <a:pt x="3073" y="710"/>
                  </a:cubicBezTo>
                  <a:cubicBezTo>
                    <a:pt x="3104" y="740"/>
                    <a:pt x="3134" y="771"/>
                    <a:pt x="3144" y="771"/>
                  </a:cubicBezTo>
                  <a:cubicBezTo>
                    <a:pt x="3147" y="771"/>
                    <a:pt x="3148" y="769"/>
                    <a:pt x="3148" y="766"/>
                  </a:cubicBezTo>
                  <a:cubicBezTo>
                    <a:pt x="3167" y="812"/>
                    <a:pt x="3232" y="840"/>
                    <a:pt x="3232" y="896"/>
                  </a:cubicBezTo>
                  <a:cubicBezTo>
                    <a:pt x="3204" y="868"/>
                    <a:pt x="3213" y="840"/>
                    <a:pt x="3195" y="840"/>
                  </a:cubicBezTo>
                  <a:cubicBezTo>
                    <a:pt x="3269" y="971"/>
                    <a:pt x="3241" y="915"/>
                    <a:pt x="3353" y="1046"/>
                  </a:cubicBezTo>
                  <a:cubicBezTo>
                    <a:pt x="3353" y="1047"/>
                    <a:pt x="3353" y="1048"/>
                    <a:pt x="3352" y="1048"/>
                  </a:cubicBezTo>
                  <a:cubicBezTo>
                    <a:pt x="3348" y="1048"/>
                    <a:pt x="3341" y="1042"/>
                    <a:pt x="3338" y="1042"/>
                  </a:cubicBezTo>
                  <a:lnTo>
                    <a:pt x="3338" y="1042"/>
                  </a:lnTo>
                  <a:cubicBezTo>
                    <a:pt x="3337" y="1042"/>
                    <a:pt x="3337" y="1045"/>
                    <a:pt x="3344" y="1055"/>
                  </a:cubicBezTo>
                  <a:cubicBezTo>
                    <a:pt x="3387" y="1081"/>
                    <a:pt x="3501" y="1217"/>
                    <a:pt x="3475" y="1217"/>
                  </a:cubicBezTo>
                  <a:cubicBezTo>
                    <a:pt x="3473" y="1217"/>
                    <a:pt x="3470" y="1216"/>
                    <a:pt x="3465" y="1214"/>
                  </a:cubicBezTo>
                  <a:lnTo>
                    <a:pt x="3465" y="1214"/>
                  </a:lnTo>
                  <a:cubicBezTo>
                    <a:pt x="3540" y="1279"/>
                    <a:pt x="3549" y="1326"/>
                    <a:pt x="3605" y="1354"/>
                  </a:cubicBezTo>
                  <a:cubicBezTo>
                    <a:pt x="3605" y="1475"/>
                    <a:pt x="3774" y="1569"/>
                    <a:pt x="3914" y="1746"/>
                  </a:cubicBezTo>
                  <a:cubicBezTo>
                    <a:pt x="4091" y="1970"/>
                    <a:pt x="4287" y="2335"/>
                    <a:pt x="4371" y="2353"/>
                  </a:cubicBezTo>
                  <a:cubicBezTo>
                    <a:pt x="4371" y="2406"/>
                    <a:pt x="4551" y="2523"/>
                    <a:pt x="4498" y="2523"/>
                  </a:cubicBezTo>
                  <a:cubicBezTo>
                    <a:pt x="4494" y="2523"/>
                    <a:pt x="4489" y="2523"/>
                    <a:pt x="4483" y="2521"/>
                  </a:cubicBezTo>
                  <a:lnTo>
                    <a:pt x="4483" y="2521"/>
                  </a:lnTo>
                  <a:cubicBezTo>
                    <a:pt x="4763" y="2839"/>
                    <a:pt x="4950" y="3138"/>
                    <a:pt x="5146" y="3343"/>
                  </a:cubicBezTo>
                  <a:cubicBezTo>
                    <a:pt x="5174" y="3418"/>
                    <a:pt x="5221" y="3493"/>
                    <a:pt x="5277" y="3558"/>
                  </a:cubicBezTo>
                  <a:cubicBezTo>
                    <a:pt x="5296" y="3595"/>
                    <a:pt x="5333" y="3642"/>
                    <a:pt x="5361" y="3679"/>
                  </a:cubicBezTo>
                  <a:cubicBezTo>
                    <a:pt x="5389" y="3726"/>
                    <a:pt x="5417" y="3773"/>
                    <a:pt x="5445" y="3829"/>
                  </a:cubicBezTo>
                  <a:cubicBezTo>
                    <a:pt x="5557" y="3997"/>
                    <a:pt x="5623" y="4202"/>
                    <a:pt x="5641" y="4408"/>
                  </a:cubicBezTo>
                  <a:cubicBezTo>
                    <a:pt x="5641" y="4613"/>
                    <a:pt x="5613" y="4809"/>
                    <a:pt x="5557" y="5005"/>
                  </a:cubicBezTo>
                  <a:cubicBezTo>
                    <a:pt x="5563" y="5008"/>
                    <a:pt x="5567" y="5009"/>
                    <a:pt x="5571" y="5009"/>
                  </a:cubicBezTo>
                  <a:cubicBezTo>
                    <a:pt x="5581" y="5009"/>
                    <a:pt x="5588" y="5003"/>
                    <a:pt x="5594" y="4996"/>
                  </a:cubicBezTo>
                  <a:lnTo>
                    <a:pt x="5594" y="4996"/>
                  </a:lnTo>
                  <a:cubicBezTo>
                    <a:pt x="5585" y="5015"/>
                    <a:pt x="5585" y="5033"/>
                    <a:pt x="5594" y="5061"/>
                  </a:cubicBezTo>
                  <a:cubicBezTo>
                    <a:pt x="5578" y="5056"/>
                    <a:pt x="5574" y="5040"/>
                    <a:pt x="5569" y="5040"/>
                  </a:cubicBezTo>
                  <a:cubicBezTo>
                    <a:pt x="5564" y="5040"/>
                    <a:pt x="5559" y="5048"/>
                    <a:pt x="5548" y="5071"/>
                  </a:cubicBezTo>
                  <a:cubicBezTo>
                    <a:pt x="5529" y="5127"/>
                    <a:pt x="5510" y="5173"/>
                    <a:pt x="5492" y="5229"/>
                  </a:cubicBezTo>
                  <a:cubicBezTo>
                    <a:pt x="5454" y="5285"/>
                    <a:pt x="5426" y="5351"/>
                    <a:pt x="5389" y="5407"/>
                  </a:cubicBezTo>
                  <a:lnTo>
                    <a:pt x="5333" y="5482"/>
                  </a:lnTo>
                  <a:cubicBezTo>
                    <a:pt x="5324" y="5510"/>
                    <a:pt x="5305" y="5528"/>
                    <a:pt x="5286" y="5556"/>
                  </a:cubicBezTo>
                  <a:cubicBezTo>
                    <a:pt x="5268" y="5584"/>
                    <a:pt x="5249" y="5622"/>
                    <a:pt x="5240" y="5659"/>
                  </a:cubicBezTo>
                  <a:cubicBezTo>
                    <a:pt x="5212" y="5678"/>
                    <a:pt x="5174" y="5678"/>
                    <a:pt x="5184" y="5715"/>
                  </a:cubicBezTo>
                  <a:cubicBezTo>
                    <a:pt x="5199" y="5707"/>
                    <a:pt x="5208" y="5694"/>
                    <a:pt x="5216" y="5694"/>
                  </a:cubicBezTo>
                  <a:cubicBezTo>
                    <a:pt x="5217" y="5694"/>
                    <a:pt x="5219" y="5695"/>
                    <a:pt x="5221" y="5696"/>
                  </a:cubicBezTo>
                  <a:cubicBezTo>
                    <a:pt x="5195" y="5723"/>
                    <a:pt x="5174" y="5740"/>
                    <a:pt x="5166" y="5740"/>
                  </a:cubicBezTo>
                  <a:cubicBezTo>
                    <a:pt x="5161" y="5740"/>
                    <a:pt x="5162" y="5730"/>
                    <a:pt x="5174" y="5706"/>
                  </a:cubicBezTo>
                  <a:lnTo>
                    <a:pt x="5174" y="5706"/>
                  </a:lnTo>
                  <a:cubicBezTo>
                    <a:pt x="5156" y="5734"/>
                    <a:pt x="5128" y="5771"/>
                    <a:pt x="5100" y="5799"/>
                  </a:cubicBezTo>
                  <a:cubicBezTo>
                    <a:pt x="5072" y="5818"/>
                    <a:pt x="5053" y="5846"/>
                    <a:pt x="5034" y="5874"/>
                  </a:cubicBezTo>
                  <a:cubicBezTo>
                    <a:pt x="4978" y="5892"/>
                    <a:pt x="4922" y="5930"/>
                    <a:pt x="4875" y="5967"/>
                  </a:cubicBezTo>
                  <a:cubicBezTo>
                    <a:pt x="4819" y="5995"/>
                    <a:pt x="4763" y="6033"/>
                    <a:pt x="4726" y="6089"/>
                  </a:cubicBezTo>
                  <a:cubicBezTo>
                    <a:pt x="4717" y="6080"/>
                    <a:pt x="4709" y="6076"/>
                    <a:pt x="4700" y="6076"/>
                  </a:cubicBezTo>
                  <a:cubicBezTo>
                    <a:pt x="4670" y="6076"/>
                    <a:pt x="4643" y="6121"/>
                    <a:pt x="4612" y="6121"/>
                  </a:cubicBezTo>
                  <a:cubicBezTo>
                    <a:pt x="4607" y="6121"/>
                    <a:pt x="4601" y="6120"/>
                    <a:pt x="4595" y="6117"/>
                  </a:cubicBezTo>
                  <a:cubicBezTo>
                    <a:pt x="4586" y="6154"/>
                    <a:pt x="4465" y="6191"/>
                    <a:pt x="4409" y="6191"/>
                  </a:cubicBezTo>
                  <a:cubicBezTo>
                    <a:pt x="4427" y="6191"/>
                    <a:pt x="4427" y="6210"/>
                    <a:pt x="4390" y="6219"/>
                  </a:cubicBezTo>
                  <a:cubicBezTo>
                    <a:pt x="4381" y="6210"/>
                    <a:pt x="4343" y="6201"/>
                    <a:pt x="4306" y="6201"/>
                  </a:cubicBezTo>
                  <a:cubicBezTo>
                    <a:pt x="4268" y="6201"/>
                    <a:pt x="4222" y="6201"/>
                    <a:pt x="4212" y="6229"/>
                  </a:cubicBezTo>
                  <a:cubicBezTo>
                    <a:pt x="4240" y="6229"/>
                    <a:pt x="4253" y="6213"/>
                    <a:pt x="4265" y="6213"/>
                  </a:cubicBezTo>
                  <a:cubicBezTo>
                    <a:pt x="4269" y="6213"/>
                    <a:pt x="4273" y="6215"/>
                    <a:pt x="4278" y="6219"/>
                  </a:cubicBezTo>
                  <a:cubicBezTo>
                    <a:pt x="4268" y="6257"/>
                    <a:pt x="4203" y="6229"/>
                    <a:pt x="4194" y="6266"/>
                  </a:cubicBezTo>
                  <a:lnTo>
                    <a:pt x="4184" y="6210"/>
                  </a:lnTo>
                  <a:lnTo>
                    <a:pt x="4128" y="6219"/>
                  </a:lnTo>
                  <a:lnTo>
                    <a:pt x="4072" y="6229"/>
                  </a:lnTo>
                  <a:cubicBezTo>
                    <a:pt x="4035" y="6238"/>
                    <a:pt x="4007" y="6247"/>
                    <a:pt x="3970" y="6247"/>
                  </a:cubicBezTo>
                  <a:cubicBezTo>
                    <a:pt x="3959" y="6249"/>
                    <a:pt x="3949" y="6250"/>
                    <a:pt x="3939" y="6250"/>
                  </a:cubicBezTo>
                  <a:cubicBezTo>
                    <a:pt x="3893" y="6250"/>
                    <a:pt x="3849" y="6235"/>
                    <a:pt x="3811" y="6219"/>
                  </a:cubicBezTo>
                  <a:lnTo>
                    <a:pt x="3661" y="6219"/>
                  </a:lnTo>
                  <a:cubicBezTo>
                    <a:pt x="3615" y="6210"/>
                    <a:pt x="3568" y="6191"/>
                    <a:pt x="3521" y="6173"/>
                  </a:cubicBezTo>
                  <a:cubicBezTo>
                    <a:pt x="3437" y="6135"/>
                    <a:pt x="3353" y="6098"/>
                    <a:pt x="3260" y="6070"/>
                  </a:cubicBezTo>
                  <a:cubicBezTo>
                    <a:pt x="3252" y="6067"/>
                    <a:pt x="3247" y="6066"/>
                    <a:pt x="3243" y="6066"/>
                  </a:cubicBezTo>
                  <a:cubicBezTo>
                    <a:pt x="3229" y="6066"/>
                    <a:pt x="3263" y="6092"/>
                    <a:pt x="3248" y="6092"/>
                  </a:cubicBezTo>
                  <a:cubicBezTo>
                    <a:pt x="3245" y="6092"/>
                    <a:pt x="3240" y="6091"/>
                    <a:pt x="3232" y="6089"/>
                  </a:cubicBezTo>
                  <a:cubicBezTo>
                    <a:pt x="3223" y="6079"/>
                    <a:pt x="3204" y="6042"/>
                    <a:pt x="3204" y="6042"/>
                  </a:cubicBezTo>
                  <a:cubicBezTo>
                    <a:pt x="3176" y="6023"/>
                    <a:pt x="3157" y="6014"/>
                    <a:pt x="3129" y="6004"/>
                  </a:cubicBezTo>
                  <a:cubicBezTo>
                    <a:pt x="3120" y="6004"/>
                    <a:pt x="3083" y="5976"/>
                    <a:pt x="3036" y="5948"/>
                  </a:cubicBezTo>
                  <a:cubicBezTo>
                    <a:pt x="2989" y="5911"/>
                    <a:pt x="2942" y="5883"/>
                    <a:pt x="2896" y="5855"/>
                  </a:cubicBezTo>
                  <a:cubicBezTo>
                    <a:pt x="2812" y="5743"/>
                    <a:pt x="2718" y="5640"/>
                    <a:pt x="2616" y="5547"/>
                  </a:cubicBezTo>
                  <a:lnTo>
                    <a:pt x="2616" y="5547"/>
                  </a:lnTo>
                  <a:cubicBezTo>
                    <a:pt x="2618" y="5549"/>
                    <a:pt x="2620" y="5550"/>
                    <a:pt x="2621" y="5550"/>
                  </a:cubicBezTo>
                  <a:cubicBezTo>
                    <a:pt x="2638" y="5550"/>
                    <a:pt x="2527" y="5368"/>
                    <a:pt x="2457" y="5341"/>
                  </a:cubicBezTo>
                  <a:cubicBezTo>
                    <a:pt x="2354" y="5155"/>
                    <a:pt x="2233" y="4987"/>
                    <a:pt x="2093" y="4828"/>
                  </a:cubicBezTo>
                  <a:lnTo>
                    <a:pt x="1574" y="4189"/>
                  </a:lnTo>
                  <a:lnTo>
                    <a:pt x="1574" y="4189"/>
                  </a:lnTo>
                  <a:cubicBezTo>
                    <a:pt x="1585" y="4205"/>
                    <a:pt x="1586" y="4230"/>
                    <a:pt x="1575" y="4230"/>
                  </a:cubicBezTo>
                  <a:cubicBezTo>
                    <a:pt x="1571" y="4230"/>
                    <a:pt x="1567" y="4227"/>
                    <a:pt x="1560" y="4221"/>
                  </a:cubicBezTo>
                  <a:cubicBezTo>
                    <a:pt x="1532" y="4184"/>
                    <a:pt x="1570" y="4184"/>
                    <a:pt x="1560" y="4156"/>
                  </a:cubicBezTo>
                  <a:cubicBezTo>
                    <a:pt x="1327" y="3903"/>
                    <a:pt x="1103" y="3614"/>
                    <a:pt x="869" y="3315"/>
                  </a:cubicBezTo>
                  <a:cubicBezTo>
                    <a:pt x="757" y="3166"/>
                    <a:pt x="636" y="3016"/>
                    <a:pt x="515" y="2867"/>
                  </a:cubicBezTo>
                  <a:cubicBezTo>
                    <a:pt x="384" y="2717"/>
                    <a:pt x="281" y="2559"/>
                    <a:pt x="188" y="2391"/>
                  </a:cubicBezTo>
                  <a:cubicBezTo>
                    <a:pt x="178" y="2335"/>
                    <a:pt x="169" y="2279"/>
                    <a:pt x="150" y="2223"/>
                  </a:cubicBezTo>
                  <a:cubicBezTo>
                    <a:pt x="141" y="2157"/>
                    <a:pt x="122" y="2082"/>
                    <a:pt x="122" y="2017"/>
                  </a:cubicBezTo>
                  <a:cubicBezTo>
                    <a:pt x="104" y="1924"/>
                    <a:pt x="104" y="1821"/>
                    <a:pt x="104" y="1728"/>
                  </a:cubicBezTo>
                  <a:cubicBezTo>
                    <a:pt x="113" y="1672"/>
                    <a:pt x="113" y="1616"/>
                    <a:pt x="113" y="1559"/>
                  </a:cubicBezTo>
                  <a:cubicBezTo>
                    <a:pt x="122" y="1503"/>
                    <a:pt x="122" y="1438"/>
                    <a:pt x="132" y="1382"/>
                  </a:cubicBezTo>
                  <a:cubicBezTo>
                    <a:pt x="141" y="1270"/>
                    <a:pt x="178" y="1158"/>
                    <a:pt x="225" y="1046"/>
                  </a:cubicBezTo>
                  <a:cubicBezTo>
                    <a:pt x="225" y="1055"/>
                    <a:pt x="234" y="1065"/>
                    <a:pt x="234" y="1074"/>
                  </a:cubicBezTo>
                  <a:cubicBezTo>
                    <a:pt x="262" y="1009"/>
                    <a:pt x="262" y="1018"/>
                    <a:pt x="262" y="971"/>
                  </a:cubicBezTo>
                  <a:cubicBezTo>
                    <a:pt x="300" y="915"/>
                    <a:pt x="346" y="850"/>
                    <a:pt x="393" y="794"/>
                  </a:cubicBezTo>
                  <a:cubicBezTo>
                    <a:pt x="440" y="738"/>
                    <a:pt x="477" y="672"/>
                    <a:pt x="524" y="626"/>
                  </a:cubicBezTo>
                  <a:lnTo>
                    <a:pt x="589" y="551"/>
                  </a:lnTo>
                  <a:cubicBezTo>
                    <a:pt x="608" y="532"/>
                    <a:pt x="627" y="514"/>
                    <a:pt x="645" y="495"/>
                  </a:cubicBezTo>
                  <a:cubicBezTo>
                    <a:pt x="683" y="467"/>
                    <a:pt x="711" y="448"/>
                    <a:pt x="720" y="448"/>
                  </a:cubicBezTo>
                  <a:lnTo>
                    <a:pt x="675" y="373"/>
                  </a:lnTo>
                  <a:lnTo>
                    <a:pt x="675" y="373"/>
                  </a:lnTo>
                  <a:cubicBezTo>
                    <a:pt x="673" y="376"/>
                    <a:pt x="670" y="379"/>
                    <a:pt x="664" y="383"/>
                  </a:cubicBezTo>
                  <a:cubicBezTo>
                    <a:pt x="636" y="411"/>
                    <a:pt x="599" y="448"/>
                    <a:pt x="561" y="476"/>
                  </a:cubicBezTo>
                  <a:cubicBezTo>
                    <a:pt x="524" y="504"/>
                    <a:pt x="477" y="551"/>
                    <a:pt x="440" y="588"/>
                  </a:cubicBezTo>
                  <a:cubicBezTo>
                    <a:pt x="374" y="654"/>
                    <a:pt x="328" y="728"/>
                    <a:pt x="290" y="803"/>
                  </a:cubicBezTo>
                  <a:cubicBezTo>
                    <a:pt x="289" y="802"/>
                    <a:pt x="288" y="801"/>
                    <a:pt x="286" y="801"/>
                  </a:cubicBezTo>
                  <a:cubicBezTo>
                    <a:pt x="281" y="801"/>
                    <a:pt x="274" y="810"/>
                    <a:pt x="266" y="810"/>
                  </a:cubicBezTo>
                  <a:cubicBezTo>
                    <a:pt x="262" y="810"/>
                    <a:pt x="258" y="808"/>
                    <a:pt x="253" y="803"/>
                  </a:cubicBezTo>
                  <a:cubicBezTo>
                    <a:pt x="150" y="990"/>
                    <a:pt x="76" y="1186"/>
                    <a:pt x="48" y="1391"/>
                  </a:cubicBezTo>
                  <a:cubicBezTo>
                    <a:pt x="10" y="1597"/>
                    <a:pt x="1" y="1812"/>
                    <a:pt x="10" y="2017"/>
                  </a:cubicBezTo>
                  <a:cubicBezTo>
                    <a:pt x="38" y="2073"/>
                    <a:pt x="66" y="2138"/>
                    <a:pt x="76" y="2204"/>
                  </a:cubicBezTo>
                  <a:cubicBezTo>
                    <a:pt x="76" y="2251"/>
                    <a:pt x="94" y="2288"/>
                    <a:pt x="104" y="2335"/>
                  </a:cubicBezTo>
                  <a:cubicBezTo>
                    <a:pt x="104" y="2372"/>
                    <a:pt x="122" y="2409"/>
                    <a:pt x="141" y="2447"/>
                  </a:cubicBezTo>
                  <a:cubicBezTo>
                    <a:pt x="188" y="2559"/>
                    <a:pt x="253" y="2661"/>
                    <a:pt x="337" y="2755"/>
                  </a:cubicBezTo>
                  <a:cubicBezTo>
                    <a:pt x="337" y="2805"/>
                    <a:pt x="419" y="2870"/>
                    <a:pt x="390" y="2870"/>
                  </a:cubicBezTo>
                  <a:cubicBezTo>
                    <a:pt x="386" y="2870"/>
                    <a:pt x="381" y="2869"/>
                    <a:pt x="374" y="2867"/>
                  </a:cubicBezTo>
                  <a:lnTo>
                    <a:pt x="374" y="2867"/>
                  </a:lnTo>
                  <a:cubicBezTo>
                    <a:pt x="430" y="2895"/>
                    <a:pt x="440" y="2951"/>
                    <a:pt x="496" y="2970"/>
                  </a:cubicBezTo>
                  <a:cubicBezTo>
                    <a:pt x="477" y="2979"/>
                    <a:pt x="580" y="3091"/>
                    <a:pt x="664" y="3166"/>
                  </a:cubicBezTo>
                  <a:cubicBezTo>
                    <a:pt x="655" y="3184"/>
                    <a:pt x="636" y="3184"/>
                    <a:pt x="655" y="3203"/>
                  </a:cubicBezTo>
                  <a:cubicBezTo>
                    <a:pt x="757" y="3259"/>
                    <a:pt x="804" y="3408"/>
                    <a:pt x="897" y="3455"/>
                  </a:cubicBezTo>
                  <a:cubicBezTo>
                    <a:pt x="972" y="3586"/>
                    <a:pt x="1290" y="3959"/>
                    <a:pt x="1523" y="4240"/>
                  </a:cubicBezTo>
                  <a:cubicBezTo>
                    <a:pt x="1520" y="4245"/>
                    <a:pt x="1516" y="4247"/>
                    <a:pt x="1511" y="4247"/>
                  </a:cubicBezTo>
                  <a:cubicBezTo>
                    <a:pt x="1507" y="4247"/>
                    <a:pt x="1502" y="4245"/>
                    <a:pt x="1500" y="4245"/>
                  </a:cubicBezTo>
                  <a:cubicBezTo>
                    <a:pt x="1497" y="4245"/>
                    <a:pt x="1497" y="4247"/>
                    <a:pt x="1504" y="4258"/>
                  </a:cubicBezTo>
                  <a:cubicBezTo>
                    <a:pt x="1738" y="4501"/>
                    <a:pt x="1869" y="4763"/>
                    <a:pt x="2055" y="4875"/>
                  </a:cubicBezTo>
                  <a:cubicBezTo>
                    <a:pt x="1999" y="4884"/>
                    <a:pt x="2149" y="5015"/>
                    <a:pt x="2111" y="5033"/>
                  </a:cubicBezTo>
                  <a:cubicBezTo>
                    <a:pt x="2251" y="5117"/>
                    <a:pt x="2373" y="5341"/>
                    <a:pt x="2550" y="5575"/>
                  </a:cubicBezTo>
                  <a:cubicBezTo>
                    <a:pt x="2569" y="5612"/>
                    <a:pt x="2588" y="5640"/>
                    <a:pt x="2616" y="5668"/>
                  </a:cubicBezTo>
                  <a:lnTo>
                    <a:pt x="2690" y="5762"/>
                  </a:lnTo>
                  <a:cubicBezTo>
                    <a:pt x="2718" y="5790"/>
                    <a:pt x="2746" y="5818"/>
                    <a:pt x="2784" y="5846"/>
                  </a:cubicBezTo>
                  <a:cubicBezTo>
                    <a:pt x="2812" y="5864"/>
                    <a:pt x="2840" y="5892"/>
                    <a:pt x="2868" y="5920"/>
                  </a:cubicBezTo>
                  <a:cubicBezTo>
                    <a:pt x="2933" y="5967"/>
                    <a:pt x="2998" y="6004"/>
                    <a:pt x="3064" y="6042"/>
                  </a:cubicBezTo>
                  <a:lnTo>
                    <a:pt x="3157" y="6098"/>
                  </a:lnTo>
                  <a:lnTo>
                    <a:pt x="3251" y="6145"/>
                  </a:lnTo>
                  <a:cubicBezTo>
                    <a:pt x="3297" y="6163"/>
                    <a:pt x="3344" y="6173"/>
                    <a:pt x="3400" y="6191"/>
                  </a:cubicBezTo>
                  <a:cubicBezTo>
                    <a:pt x="3437" y="6201"/>
                    <a:pt x="3447" y="6210"/>
                    <a:pt x="3437" y="6219"/>
                  </a:cubicBezTo>
                  <a:cubicBezTo>
                    <a:pt x="3450" y="6225"/>
                    <a:pt x="3459" y="6228"/>
                    <a:pt x="3467" y="6228"/>
                  </a:cubicBezTo>
                  <a:cubicBezTo>
                    <a:pt x="3482" y="6228"/>
                    <a:pt x="3490" y="6219"/>
                    <a:pt x="3503" y="6219"/>
                  </a:cubicBezTo>
                  <a:cubicBezTo>
                    <a:pt x="3624" y="6285"/>
                    <a:pt x="3746" y="6322"/>
                    <a:pt x="3876" y="6322"/>
                  </a:cubicBezTo>
                  <a:cubicBezTo>
                    <a:pt x="3909" y="6327"/>
                    <a:pt x="3942" y="6329"/>
                    <a:pt x="3974" y="6329"/>
                  </a:cubicBezTo>
                  <a:cubicBezTo>
                    <a:pt x="4007" y="6329"/>
                    <a:pt x="4040" y="6327"/>
                    <a:pt x="4072" y="6322"/>
                  </a:cubicBezTo>
                  <a:cubicBezTo>
                    <a:pt x="4119" y="6313"/>
                    <a:pt x="4175" y="6303"/>
                    <a:pt x="4222" y="6275"/>
                  </a:cubicBezTo>
                  <a:lnTo>
                    <a:pt x="4222" y="6275"/>
                  </a:lnTo>
                  <a:cubicBezTo>
                    <a:pt x="4231" y="6294"/>
                    <a:pt x="4222" y="6313"/>
                    <a:pt x="4212" y="6322"/>
                  </a:cubicBezTo>
                  <a:cubicBezTo>
                    <a:pt x="4274" y="6315"/>
                    <a:pt x="4360" y="6273"/>
                    <a:pt x="4377" y="6273"/>
                  </a:cubicBezTo>
                  <a:cubicBezTo>
                    <a:pt x="4383" y="6273"/>
                    <a:pt x="4379" y="6279"/>
                    <a:pt x="4362" y="6294"/>
                  </a:cubicBezTo>
                  <a:cubicBezTo>
                    <a:pt x="4539" y="6247"/>
                    <a:pt x="4707" y="6173"/>
                    <a:pt x="4857" y="6070"/>
                  </a:cubicBezTo>
                  <a:cubicBezTo>
                    <a:pt x="5025" y="5976"/>
                    <a:pt x="5174" y="5864"/>
                    <a:pt x="5296" y="5724"/>
                  </a:cubicBezTo>
                  <a:cubicBezTo>
                    <a:pt x="5286" y="5715"/>
                    <a:pt x="5277" y="5706"/>
                    <a:pt x="5286" y="5687"/>
                  </a:cubicBezTo>
                  <a:cubicBezTo>
                    <a:pt x="5314" y="5668"/>
                    <a:pt x="5342" y="5640"/>
                    <a:pt x="5361" y="5612"/>
                  </a:cubicBezTo>
                  <a:cubicBezTo>
                    <a:pt x="5398" y="5584"/>
                    <a:pt x="5426" y="5538"/>
                    <a:pt x="5454" y="5500"/>
                  </a:cubicBezTo>
                  <a:cubicBezTo>
                    <a:pt x="5473" y="5472"/>
                    <a:pt x="5492" y="5435"/>
                    <a:pt x="5501" y="5398"/>
                  </a:cubicBezTo>
                  <a:cubicBezTo>
                    <a:pt x="5508" y="5384"/>
                    <a:pt x="5510" y="5371"/>
                    <a:pt x="5500" y="5371"/>
                  </a:cubicBezTo>
                  <a:cubicBezTo>
                    <a:pt x="5496" y="5371"/>
                    <a:pt x="5491" y="5373"/>
                    <a:pt x="5482" y="5379"/>
                  </a:cubicBezTo>
                  <a:cubicBezTo>
                    <a:pt x="5538" y="5285"/>
                    <a:pt x="5576" y="5276"/>
                    <a:pt x="5566" y="5220"/>
                  </a:cubicBezTo>
                  <a:lnTo>
                    <a:pt x="5566" y="5220"/>
                  </a:lnTo>
                  <a:cubicBezTo>
                    <a:pt x="5571" y="5222"/>
                    <a:pt x="5575" y="5222"/>
                    <a:pt x="5578" y="5222"/>
                  </a:cubicBezTo>
                  <a:cubicBezTo>
                    <a:pt x="5618" y="5222"/>
                    <a:pt x="5620" y="5147"/>
                    <a:pt x="5602" y="5137"/>
                  </a:cubicBezTo>
                  <a:lnTo>
                    <a:pt x="5602" y="5137"/>
                  </a:lnTo>
                  <a:cubicBezTo>
                    <a:pt x="5615" y="5133"/>
                    <a:pt x="5629" y="5104"/>
                    <a:pt x="5642" y="5104"/>
                  </a:cubicBezTo>
                  <a:cubicBezTo>
                    <a:pt x="5645" y="5104"/>
                    <a:pt x="5648" y="5105"/>
                    <a:pt x="5651" y="5108"/>
                  </a:cubicBezTo>
                  <a:cubicBezTo>
                    <a:pt x="5697" y="4949"/>
                    <a:pt x="5716" y="4781"/>
                    <a:pt x="5725" y="4613"/>
                  </a:cubicBezTo>
                  <a:cubicBezTo>
                    <a:pt x="5735" y="4408"/>
                    <a:pt x="5707" y="4212"/>
                    <a:pt x="5660" y="4015"/>
                  </a:cubicBezTo>
                  <a:cubicBezTo>
                    <a:pt x="5566" y="3819"/>
                    <a:pt x="5454" y="3623"/>
                    <a:pt x="5324" y="3455"/>
                  </a:cubicBezTo>
                  <a:cubicBezTo>
                    <a:pt x="5202" y="3296"/>
                    <a:pt x="5100" y="3128"/>
                    <a:pt x="4941" y="2904"/>
                  </a:cubicBezTo>
                  <a:cubicBezTo>
                    <a:pt x="4879" y="2852"/>
                    <a:pt x="4826" y="2725"/>
                    <a:pt x="4766" y="2725"/>
                  </a:cubicBezTo>
                  <a:cubicBezTo>
                    <a:pt x="4762" y="2725"/>
                    <a:pt x="4758" y="2726"/>
                    <a:pt x="4754" y="2727"/>
                  </a:cubicBezTo>
                  <a:cubicBezTo>
                    <a:pt x="4770" y="2694"/>
                    <a:pt x="4674" y="2599"/>
                    <a:pt x="4630" y="2550"/>
                  </a:cubicBezTo>
                  <a:lnTo>
                    <a:pt x="4630" y="2550"/>
                  </a:lnTo>
                  <a:cubicBezTo>
                    <a:pt x="4642" y="2567"/>
                    <a:pt x="4651" y="2588"/>
                    <a:pt x="4651" y="2615"/>
                  </a:cubicBezTo>
                  <a:cubicBezTo>
                    <a:pt x="4614" y="2549"/>
                    <a:pt x="4595" y="2540"/>
                    <a:pt x="4595" y="2521"/>
                  </a:cubicBezTo>
                  <a:lnTo>
                    <a:pt x="4595" y="2521"/>
                  </a:lnTo>
                  <a:cubicBezTo>
                    <a:pt x="4602" y="2530"/>
                    <a:pt x="4605" y="2533"/>
                    <a:pt x="4606" y="2533"/>
                  </a:cubicBezTo>
                  <a:cubicBezTo>
                    <a:pt x="4609" y="2533"/>
                    <a:pt x="4601" y="2514"/>
                    <a:pt x="4609" y="2514"/>
                  </a:cubicBezTo>
                  <a:cubicBezTo>
                    <a:pt x="4611" y="2514"/>
                    <a:pt x="4615" y="2515"/>
                    <a:pt x="4619" y="2518"/>
                  </a:cubicBezTo>
                  <a:lnTo>
                    <a:pt x="4619" y="2518"/>
                  </a:lnTo>
                  <a:cubicBezTo>
                    <a:pt x="4512" y="2441"/>
                    <a:pt x="4441" y="2263"/>
                    <a:pt x="4395" y="2263"/>
                  </a:cubicBezTo>
                  <a:cubicBezTo>
                    <a:pt x="4390" y="2263"/>
                    <a:pt x="4385" y="2265"/>
                    <a:pt x="4381" y="2269"/>
                  </a:cubicBezTo>
                  <a:cubicBezTo>
                    <a:pt x="4371" y="2148"/>
                    <a:pt x="4334" y="2176"/>
                    <a:pt x="4240" y="2073"/>
                  </a:cubicBezTo>
                  <a:lnTo>
                    <a:pt x="4240" y="2073"/>
                  </a:lnTo>
                  <a:cubicBezTo>
                    <a:pt x="4248" y="2077"/>
                    <a:pt x="4252" y="2078"/>
                    <a:pt x="4255" y="2078"/>
                  </a:cubicBezTo>
                  <a:cubicBezTo>
                    <a:pt x="4285" y="2078"/>
                    <a:pt x="4100" y="1899"/>
                    <a:pt x="4126" y="1899"/>
                  </a:cubicBezTo>
                  <a:cubicBezTo>
                    <a:pt x="4130" y="1899"/>
                    <a:pt x="4140" y="1904"/>
                    <a:pt x="4156" y="1914"/>
                  </a:cubicBezTo>
                  <a:cubicBezTo>
                    <a:pt x="4026" y="1774"/>
                    <a:pt x="4035" y="1728"/>
                    <a:pt x="3914" y="1578"/>
                  </a:cubicBezTo>
                  <a:cubicBezTo>
                    <a:pt x="3907" y="1578"/>
                    <a:pt x="3901" y="1586"/>
                    <a:pt x="3892" y="1586"/>
                  </a:cubicBezTo>
                  <a:cubicBezTo>
                    <a:pt x="3888" y="1586"/>
                    <a:pt x="3882" y="1584"/>
                    <a:pt x="3876" y="1578"/>
                  </a:cubicBezTo>
                  <a:cubicBezTo>
                    <a:pt x="3861" y="1531"/>
                    <a:pt x="3845" y="1511"/>
                    <a:pt x="3829" y="1511"/>
                  </a:cubicBezTo>
                  <a:cubicBezTo>
                    <a:pt x="3826" y="1511"/>
                    <a:pt x="3823" y="1511"/>
                    <a:pt x="3820" y="1513"/>
                  </a:cubicBezTo>
                  <a:cubicBezTo>
                    <a:pt x="3783" y="1419"/>
                    <a:pt x="3708" y="1335"/>
                    <a:pt x="3624" y="1279"/>
                  </a:cubicBezTo>
                  <a:cubicBezTo>
                    <a:pt x="3588" y="1170"/>
                    <a:pt x="3515" y="1078"/>
                    <a:pt x="3425" y="1004"/>
                  </a:cubicBezTo>
                  <a:lnTo>
                    <a:pt x="3425" y="1004"/>
                  </a:lnTo>
                  <a:cubicBezTo>
                    <a:pt x="3444" y="1022"/>
                    <a:pt x="3456" y="1057"/>
                    <a:pt x="3449" y="1057"/>
                  </a:cubicBezTo>
                  <a:cubicBezTo>
                    <a:pt x="3447" y="1057"/>
                    <a:pt x="3443" y="1054"/>
                    <a:pt x="3437" y="1046"/>
                  </a:cubicBezTo>
                  <a:cubicBezTo>
                    <a:pt x="3437" y="1027"/>
                    <a:pt x="3428" y="1009"/>
                    <a:pt x="3419" y="999"/>
                  </a:cubicBezTo>
                  <a:lnTo>
                    <a:pt x="3419" y="999"/>
                  </a:lnTo>
                  <a:cubicBezTo>
                    <a:pt x="3419" y="999"/>
                    <a:pt x="3419" y="999"/>
                    <a:pt x="3419" y="999"/>
                  </a:cubicBezTo>
                  <a:cubicBezTo>
                    <a:pt x="3384" y="903"/>
                    <a:pt x="3267" y="783"/>
                    <a:pt x="3237" y="783"/>
                  </a:cubicBezTo>
                  <a:cubicBezTo>
                    <a:pt x="3235" y="783"/>
                    <a:pt x="3233" y="783"/>
                    <a:pt x="3232" y="784"/>
                  </a:cubicBezTo>
                  <a:cubicBezTo>
                    <a:pt x="3213" y="738"/>
                    <a:pt x="3185" y="700"/>
                    <a:pt x="3157" y="654"/>
                  </a:cubicBezTo>
                  <a:cubicBezTo>
                    <a:pt x="3129" y="616"/>
                    <a:pt x="3101" y="588"/>
                    <a:pt x="3083" y="551"/>
                  </a:cubicBezTo>
                  <a:cubicBezTo>
                    <a:pt x="3045" y="504"/>
                    <a:pt x="2989" y="476"/>
                    <a:pt x="2933" y="458"/>
                  </a:cubicBezTo>
                  <a:cubicBezTo>
                    <a:pt x="2909" y="392"/>
                    <a:pt x="2848" y="362"/>
                    <a:pt x="2821" y="362"/>
                  </a:cubicBezTo>
                  <a:cubicBezTo>
                    <a:pt x="2817" y="362"/>
                    <a:pt x="2814" y="363"/>
                    <a:pt x="2812" y="364"/>
                  </a:cubicBezTo>
                  <a:cubicBezTo>
                    <a:pt x="2690" y="224"/>
                    <a:pt x="2532" y="131"/>
                    <a:pt x="2345" y="103"/>
                  </a:cubicBezTo>
                  <a:cubicBezTo>
                    <a:pt x="2335" y="84"/>
                    <a:pt x="2298" y="65"/>
                    <a:pt x="2251" y="56"/>
                  </a:cubicBezTo>
                  <a:cubicBezTo>
                    <a:pt x="2205" y="47"/>
                    <a:pt x="2149" y="47"/>
                    <a:pt x="2102" y="37"/>
                  </a:cubicBezTo>
                  <a:lnTo>
                    <a:pt x="1925" y="37"/>
                  </a:lnTo>
                  <a:cubicBezTo>
                    <a:pt x="1878" y="28"/>
                    <a:pt x="1822" y="19"/>
                    <a:pt x="1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45"/>
            <p:cNvSpPr/>
            <p:nvPr/>
          </p:nvSpPr>
          <p:spPr>
            <a:xfrm>
              <a:off x="5041575" y="3123400"/>
              <a:ext cx="725" cy="25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cubicBezTo>
                    <a:pt x="19" y="0"/>
                    <a:pt x="1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45"/>
            <p:cNvSpPr/>
            <p:nvPr/>
          </p:nvSpPr>
          <p:spPr>
            <a:xfrm>
              <a:off x="4914100" y="2949175"/>
              <a:ext cx="181175" cy="196050"/>
            </a:xfrm>
            <a:custGeom>
              <a:rect b="b" l="l" r="r" t="t"/>
              <a:pathLst>
                <a:path extrusionOk="0" h="7842" w="7247">
                  <a:moveTo>
                    <a:pt x="1765" y="162"/>
                  </a:moveTo>
                  <a:lnTo>
                    <a:pt x="1765" y="162"/>
                  </a:lnTo>
                  <a:cubicBezTo>
                    <a:pt x="1709" y="199"/>
                    <a:pt x="1653" y="218"/>
                    <a:pt x="1588" y="236"/>
                  </a:cubicBezTo>
                  <a:cubicBezTo>
                    <a:pt x="1635" y="190"/>
                    <a:pt x="1700" y="171"/>
                    <a:pt x="1765" y="162"/>
                  </a:cubicBezTo>
                  <a:close/>
                  <a:moveTo>
                    <a:pt x="5040" y="1849"/>
                  </a:moveTo>
                  <a:cubicBezTo>
                    <a:pt x="5049" y="1863"/>
                    <a:pt x="5059" y="1877"/>
                    <a:pt x="5071" y="1889"/>
                  </a:cubicBezTo>
                  <a:cubicBezTo>
                    <a:pt x="5065" y="1880"/>
                    <a:pt x="5054" y="1865"/>
                    <a:pt x="5040" y="1849"/>
                  </a:cubicBezTo>
                  <a:close/>
                  <a:moveTo>
                    <a:pt x="5062" y="1908"/>
                  </a:moveTo>
                  <a:cubicBezTo>
                    <a:pt x="5064" y="1909"/>
                    <a:pt x="5065" y="1910"/>
                    <a:pt x="5067" y="1912"/>
                  </a:cubicBezTo>
                  <a:lnTo>
                    <a:pt x="5067" y="1912"/>
                  </a:lnTo>
                  <a:cubicBezTo>
                    <a:pt x="5065" y="1910"/>
                    <a:pt x="5063" y="1909"/>
                    <a:pt x="5062" y="1908"/>
                  </a:cubicBezTo>
                  <a:close/>
                  <a:moveTo>
                    <a:pt x="6577" y="3816"/>
                  </a:moveTo>
                  <a:cubicBezTo>
                    <a:pt x="6579" y="3818"/>
                    <a:pt x="6582" y="3820"/>
                    <a:pt x="6584" y="3822"/>
                  </a:cubicBezTo>
                  <a:cubicBezTo>
                    <a:pt x="6582" y="3820"/>
                    <a:pt x="6579" y="3818"/>
                    <a:pt x="6577" y="3816"/>
                  </a:cubicBezTo>
                  <a:close/>
                  <a:moveTo>
                    <a:pt x="1665" y="5511"/>
                  </a:moveTo>
                  <a:cubicBezTo>
                    <a:pt x="1669" y="5519"/>
                    <a:pt x="1674" y="5526"/>
                    <a:pt x="1681" y="5531"/>
                  </a:cubicBezTo>
                  <a:lnTo>
                    <a:pt x="1665" y="5511"/>
                  </a:lnTo>
                  <a:close/>
                  <a:moveTo>
                    <a:pt x="2469" y="0"/>
                  </a:moveTo>
                  <a:cubicBezTo>
                    <a:pt x="2391" y="0"/>
                    <a:pt x="2312" y="4"/>
                    <a:pt x="2232" y="12"/>
                  </a:cubicBezTo>
                  <a:cubicBezTo>
                    <a:pt x="2232" y="31"/>
                    <a:pt x="2251" y="40"/>
                    <a:pt x="2270" y="40"/>
                  </a:cubicBezTo>
                  <a:cubicBezTo>
                    <a:pt x="2242" y="40"/>
                    <a:pt x="2214" y="50"/>
                    <a:pt x="2186" y="59"/>
                  </a:cubicBezTo>
                  <a:cubicBezTo>
                    <a:pt x="2186" y="40"/>
                    <a:pt x="2232" y="31"/>
                    <a:pt x="2148" y="31"/>
                  </a:cubicBezTo>
                  <a:cubicBezTo>
                    <a:pt x="1980" y="50"/>
                    <a:pt x="1812" y="96"/>
                    <a:pt x="1653" y="143"/>
                  </a:cubicBezTo>
                  <a:cubicBezTo>
                    <a:pt x="1476" y="208"/>
                    <a:pt x="1327" y="283"/>
                    <a:pt x="1299" y="339"/>
                  </a:cubicBezTo>
                  <a:cubicBezTo>
                    <a:pt x="1252" y="358"/>
                    <a:pt x="1205" y="358"/>
                    <a:pt x="1205" y="395"/>
                  </a:cubicBezTo>
                  <a:cubicBezTo>
                    <a:pt x="1220" y="388"/>
                    <a:pt x="1241" y="374"/>
                    <a:pt x="1254" y="374"/>
                  </a:cubicBezTo>
                  <a:cubicBezTo>
                    <a:pt x="1257" y="374"/>
                    <a:pt x="1259" y="375"/>
                    <a:pt x="1261" y="376"/>
                  </a:cubicBezTo>
                  <a:cubicBezTo>
                    <a:pt x="1214" y="392"/>
                    <a:pt x="1179" y="405"/>
                    <a:pt x="1167" y="405"/>
                  </a:cubicBezTo>
                  <a:cubicBezTo>
                    <a:pt x="1157" y="405"/>
                    <a:pt x="1162" y="397"/>
                    <a:pt x="1186" y="376"/>
                  </a:cubicBezTo>
                  <a:lnTo>
                    <a:pt x="1186" y="376"/>
                  </a:lnTo>
                  <a:cubicBezTo>
                    <a:pt x="1112" y="423"/>
                    <a:pt x="1046" y="489"/>
                    <a:pt x="981" y="554"/>
                  </a:cubicBezTo>
                  <a:cubicBezTo>
                    <a:pt x="906" y="601"/>
                    <a:pt x="841" y="647"/>
                    <a:pt x="776" y="703"/>
                  </a:cubicBezTo>
                  <a:cubicBezTo>
                    <a:pt x="710" y="759"/>
                    <a:pt x="664" y="834"/>
                    <a:pt x="626" y="918"/>
                  </a:cubicBezTo>
                  <a:cubicBezTo>
                    <a:pt x="622" y="917"/>
                    <a:pt x="617" y="916"/>
                    <a:pt x="613" y="916"/>
                  </a:cubicBezTo>
                  <a:cubicBezTo>
                    <a:pt x="561" y="916"/>
                    <a:pt x="557" y="1021"/>
                    <a:pt x="505" y="1030"/>
                  </a:cubicBezTo>
                  <a:cubicBezTo>
                    <a:pt x="505" y="1058"/>
                    <a:pt x="477" y="1096"/>
                    <a:pt x="449" y="1142"/>
                  </a:cubicBezTo>
                  <a:cubicBezTo>
                    <a:pt x="430" y="1189"/>
                    <a:pt x="393" y="1226"/>
                    <a:pt x="365" y="1273"/>
                  </a:cubicBezTo>
                  <a:cubicBezTo>
                    <a:pt x="371" y="1267"/>
                    <a:pt x="376" y="1264"/>
                    <a:pt x="379" y="1264"/>
                  </a:cubicBezTo>
                  <a:cubicBezTo>
                    <a:pt x="386" y="1264"/>
                    <a:pt x="384" y="1278"/>
                    <a:pt x="365" y="1310"/>
                  </a:cubicBezTo>
                  <a:cubicBezTo>
                    <a:pt x="364" y="1310"/>
                    <a:pt x="362" y="1310"/>
                    <a:pt x="361" y="1310"/>
                  </a:cubicBezTo>
                  <a:cubicBezTo>
                    <a:pt x="321" y="1310"/>
                    <a:pt x="216" y="1452"/>
                    <a:pt x="243" y="1497"/>
                  </a:cubicBezTo>
                  <a:cubicBezTo>
                    <a:pt x="262" y="1460"/>
                    <a:pt x="253" y="1432"/>
                    <a:pt x="271" y="1422"/>
                  </a:cubicBezTo>
                  <a:lnTo>
                    <a:pt x="271" y="1422"/>
                  </a:lnTo>
                  <a:cubicBezTo>
                    <a:pt x="299" y="1460"/>
                    <a:pt x="234" y="1506"/>
                    <a:pt x="262" y="1544"/>
                  </a:cubicBezTo>
                  <a:lnTo>
                    <a:pt x="206" y="1516"/>
                  </a:lnTo>
                  <a:cubicBezTo>
                    <a:pt x="178" y="1609"/>
                    <a:pt x="150" y="1702"/>
                    <a:pt x="131" y="1796"/>
                  </a:cubicBezTo>
                  <a:cubicBezTo>
                    <a:pt x="122" y="1871"/>
                    <a:pt x="94" y="1936"/>
                    <a:pt x="57" y="2001"/>
                  </a:cubicBezTo>
                  <a:cubicBezTo>
                    <a:pt x="57" y="2132"/>
                    <a:pt x="38" y="2263"/>
                    <a:pt x="19" y="2394"/>
                  </a:cubicBezTo>
                  <a:lnTo>
                    <a:pt x="1" y="2487"/>
                  </a:lnTo>
                  <a:lnTo>
                    <a:pt x="1" y="2580"/>
                  </a:lnTo>
                  <a:cubicBezTo>
                    <a:pt x="1" y="2646"/>
                    <a:pt x="10" y="2702"/>
                    <a:pt x="19" y="2758"/>
                  </a:cubicBezTo>
                  <a:cubicBezTo>
                    <a:pt x="24" y="2776"/>
                    <a:pt x="28" y="2782"/>
                    <a:pt x="31" y="2782"/>
                  </a:cubicBezTo>
                  <a:cubicBezTo>
                    <a:pt x="39" y="2782"/>
                    <a:pt x="44" y="2756"/>
                    <a:pt x="49" y="2756"/>
                  </a:cubicBezTo>
                  <a:cubicBezTo>
                    <a:pt x="52" y="2756"/>
                    <a:pt x="54" y="2764"/>
                    <a:pt x="57" y="2786"/>
                  </a:cubicBezTo>
                  <a:cubicBezTo>
                    <a:pt x="57" y="2786"/>
                    <a:pt x="29" y="2832"/>
                    <a:pt x="29" y="2842"/>
                  </a:cubicBezTo>
                  <a:cubicBezTo>
                    <a:pt x="38" y="2879"/>
                    <a:pt x="47" y="2916"/>
                    <a:pt x="57" y="2954"/>
                  </a:cubicBezTo>
                  <a:cubicBezTo>
                    <a:pt x="66" y="3001"/>
                    <a:pt x="75" y="3047"/>
                    <a:pt x="85" y="3094"/>
                  </a:cubicBezTo>
                  <a:cubicBezTo>
                    <a:pt x="94" y="3131"/>
                    <a:pt x="103" y="3169"/>
                    <a:pt x="113" y="3206"/>
                  </a:cubicBezTo>
                  <a:cubicBezTo>
                    <a:pt x="131" y="3234"/>
                    <a:pt x="141" y="3271"/>
                    <a:pt x="159" y="3299"/>
                  </a:cubicBezTo>
                  <a:cubicBezTo>
                    <a:pt x="178" y="3477"/>
                    <a:pt x="253" y="3645"/>
                    <a:pt x="365" y="3785"/>
                  </a:cubicBezTo>
                  <a:cubicBezTo>
                    <a:pt x="363" y="3783"/>
                    <a:pt x="361" y="3782"/>
                    <a:pt x="360" y="3782"/>
                  </a:cubicBezTo>
                  <a:lnTo>
                    <a:pt x="360" y="3782"/>
                  </a:lnTo>
                  <a:cubicBezTo>
                    <a:pt x="351" y="3782"/>
                    <a:pt x="370" y="3839"/>
                    <a:pt x="411" y="3897"/>
                  </a:cubicBezTo>
                  <a:cubicBezTo>
                    <a:pt x="449" y="3962"/>
                    <a:pt x="495" y="4018"/>
                    <a:pt x="551" y="4065"/>
                  </a:cubicBezTo>
                  <a:cubicBezTo>
                    <a:pt x="692" y="4299"/>
                    <a:pt x="850" y="4513"/>
                    <a:pt x="1018" y="4719"/>
                  </a:cubicBezTo>
                  <a:lnTo>
                    <a:pt x="1665" y="5511"/>
                  </a:lnTo>
                  <a:lnTo>
                    <a:pt x="1665" y="5511"/>
                  </a:lnTo>
                  <a:cubicBezTo>
                    <a:pt x="1659" y="5497"/>
                    <a:pt x="1659" y="5481"/>
                    <a:pt x="1666" y="5481"/>
                  </a:cubicBezTo>
                  <a:cubicBezTo>
                    <a:pt x="1670" y="5481"/>
                    <a:pt x="1675" y="5485"/>
                    <a:pt x="1681" y="5494"/>
                  </a:cubicBezTo>
                  <a:cubicBezTo>
                    <a:pt x="1709" y="5531"/>
                    <a:pt x="1663" y="5531"/>
                    <a:pt x="1681" y="5559"/>
                  </a:cubicBezTo>
                  <a:cubicBezTo>
                    <a:pt x="1962" y="5886"/>
                    <a:pt x="2251" y="6260"/>
                    <a:pt x="2550" y="6633"/>
                  </a:cubicBezTo>
                  <a:cubicBezTo>
                    <a:pt x="2625" y="6726"/>
                    <a:pt x="2690" y="6820"/>
                    <a:pt x="2774" y="6923"/>
                  </a:cubicBezTo>
                  <a:cubicBezTo>
                    <a:pt x="2849" y="7016"/>
                    <a:pt x="2933" y="7100"/>
                    <a:pt x="3026" y="7184"/>
                  </a:cubicBezTo>
                  <a:cubicBezTo>
                    <a:pt x="3119" y="7268"/>
                    <a:pt x="3222" y="7343"/>
                    <a:pt x="3325" y="7408"/>
                  </a:cubicBezTo>
                  <a:cubicBezTo>
                    <a:pt x="3428" y="7474"/>
                    <a:pt x="3540" y="7520"/>
                    <a:pt x="3652" y="7567"/>
                  </a:cubicBezTo>
                  <a:cubicBezTo>
                    <a:pt x="3680" y="7586"/>
                    <a:pt x="3708" y="7604"/>
                    <a:pt x="3745" y="7623"/>
                  </a:cubicBezTo>
                  <a:lnTo>
                    <a:pt x="3848" y="7679"/>
                  </a:lnTo>
                  <a:cubicBezTo>
                    <a:pt x="3885" y="7688"/>
                    <a:pt x="3932" y="7707"/>
                    <a:pt x="3969" y="7726"/>
                  </a:cubicBezTo>
                  <a:lnTo>
                    <a:pt x="4100" y="7763"/>
                  </a:lnTo>
                  <a:cubicBezTo>
                    <a:pt x="4175" y="7782"/>
                    <a:pt x="4249" y="7800"/>
                    <a:pt x="4333" y="7810"/>
                  </a:cubicBezTo>
                  <a:cubicBezTo>
                    <a:pt x="4399" y="7819"/>
                    <a:pt x="4446" y="7828"/>
                    <a:pt x="4474" y="7828"/>
                  </a:cubicBezTo>
                  <a:cubicBezTo>
                    <a:pt x="4526" y="7835"/>
                    <a:pt x="4579" y="7842"/>
                    <a:pt x="4632" y="7842"/>
                  </a:cubicBezTo>
                  <a:cubicBezTo>
                    <a:pt x="4654" y="7842"/>
                    <a:pt x="4676" y="7840"/>
                    <a:pt x="4698" y="7838"/>
                  </a:cubicBezTo>
                  <a:cubicBezTo>
                    <a:pt x="4772" y="7838"/>
                    <a:pt x="4847" y="7828"/>
                    <a:pt x="4922" y="7819"/>
                  </a:cubicBezTo>
                  <a:lnTo>
                    <a:pt x="5137" y="7791"/>
                  </a:lnTo>
                  <a:cubicBezTo>
                    <a:pt x="5211" y="7772"/>
                    <a:pt x="5277" y="7754"/>
                    <a:pt x="5351" y="7735"/>
                  </a:cubicBezTo>
                  <a:lnTo>
                    <a:pt x="5351" y="7735"/>
                  </a:lnTo>
                  <a:cubicBezTo>
                    <a:pt x="5342" y="7744"/>
                    <a:pt x="5333" y="7754"/>
                    <a:pt x="5323" y="7763"/>
                  </a:cubicBezTo>
                  <a:cubicBezTo>
                    <a:pt x="5417" y="7735"/>
                    <a:pt x="5407" y="7744"/>
                    <a:pt x="5454" y="7707"/>
                  </a:cubicBezTo>
                  <a:cubicBezTo>
                    <a:pt x="5491" y="7698"/>
                    <a:pt x="5538" y="7688"/>
                    <a:pt x="5585" y="7679"/>
                  </a:cubicBezTo>
                  <a:cubicBezTo>
                    <a:pt x="5631" y="7670"/>
                    <a:pt x="5669" y="7651"/>
                    <a:pt x="5716" y="7632"/>
                  </a:cubicBezTo>
                  <a:cubicBezTo>
                    <a:pt x="5753" y="7614"/>
                    <a:pt x="5800" y="7595"/>
                    <a:pt x="5846" y="7567"/>
                  </a:cubicBezTo>
                  <a:lnTo>
                    <a:pt x="5958" y="7502"/>
                  </a:lnTo>
                  <a:cubicBezTo>
                    <a:pt x="5996" y="7474"/>
                    <a:pt x="6033" y="7455"/>
                    <a:pt x="6061" y="7436"/>
                  </a:cubicBezTo>
                  <a:lnTo>
                    <a:pt x="6145" y="7371"/>
                  </a:lnTo>
                  <a:cubicBezTo>
                    <a:pt x="6173" y="7352"/>
                    <a:pt x="6210" y="7333"/>
                    <a:pt x="6248" y="7324"/>
                  </a:cubicBezTo>
                  <a:lnTo>
                    <a:pt x="6201" y="7221"/>
                  </a:lnTo>
                  <a:lnTo>
                    <a:pt x="6201" y="7221"/>
                  </a:lnTo>
                  <a:cubicBezTo>
                    <a:pt x="6192" y="7231"/>
                    <a:pt x="6210" y="7240"/>
                    <a:pt x="6192" y="7259"/>
                  </a:cubicBezTo>
                  <a:cubicBezTo>
                    <a:pt x="6089" y="7333"/>
                    <a:pt x="5986" y="7399"/>
                    <a:pt x="5874" y="7455"/>
                  </a:cubicBezTo>
                  <a:lnTo>
                    <a:pt x="5790" y="7502"/>
                  </a:lnTo>
                  <a:lnTo>
                    <a:pt x="5716" y="7530"/>
                  </a:lnTo>
                  <a:cubicBezTo>
                    <a:pt x="5678" y="7548"/>
                    <a:pt x="5641" y="7567"/>
                    <a:pt x="5613" y="7595"/>
                  </a:cubicBezTo>
                  <a:cubicBezTo>
                    <a:pt x="5608" y="7586"/>
                    <a:pt x="5599" y="7586"/>
                    <a:pt x="5591" y="7586"/>
                  </a:cubicBezTo>
                  <a:cubicBezTo>
                    <a:pt x="5582" y="7586"/>
                    <a:pt x="5575" y="7586"/>
                    <a:pt x="5575" y="7576"/>
                  </a:cubicBezTo>
                  <a:cubicBezTo>
                    <a:pt x="5342" y="7670"/>
                    <a:pt x="5109" y="7726"/>
                    <a:pt x="4866" y="7754"/>
                  </a:cubicBezTo>
                  <a:cubicBezTo>
                    <a:pt x="4805" y="7761"/>
                    <a:pt x="4744" y="7764"/>
                    <a:pt x="4682" y="7764"/>
                  </a:cubicBezTo>
                  <a:cubicBezTo>
                    <a:pt x="4498" y="7764"/>
                    <a:pt x="4312" y="7733"/>
                    <a:pt x="4137" y="7670"/>
                  </a:cubicBezTo>
                  <a:cubicBezTo>
                    <a:pt x="4123" y="7671"/>
                    <a:pt x="4109" y="7672"/>
                    <a:pt x="4095" y="7672"/>
                  </a:cubicBezTo>
                  <a:cubicBezTo>
                    <a:pt x="4028" y="7672"/>
                    <a:pt x="3966" y="7654"/>
                    <a:pt x="3904" y="7623"/>
                  </a:cubicBezTo>
                  <a:cubicBezTo>
                    <a:pt x="3857" y="7604"/>
                    <a:pt x="3811" y="7586"/>
                    <a:pt x="3764" y="7558"/>
                  </a:cubicBezTo>
                  <a:cubicBezTo>
                    <a:pt x="3726" y="7530"/>
                    <a:pt x="3689" y="7511"/>
                    <a:pt x="3633" y="7483"/>
                  </a:cubicBezTo>
                  <a:cubicBezTo>
                    <a:pt x="3577" y="7464"/>
                    <a:pt x="3484" y="7399"/>
                    <a:pt x="3400" y="7361"/>
                  </a:cubicBezTo>
                  <a:cubicBezTo>
                    <a:pt x="3353" y="7333"/>
                    <a:pt x="3306" y="7305"/>
                    <a:pt x="3260" y="7277"/>
                  </a:cubicBezTo>
                  <a:cubicBezTo>
                    <a:pt x="3241" y="7249"/>
                    <a:pt x="3213" y="7221"/>
                    <a:pt x="3185" y="7203"/>
                  </a:cubicBezTo>
                  <a:cubicBezTo>
                    <a:pt x="3162" y="7187"/>
                    <a:pt x="3145" y="7172"/>
                    <a:pt x="3160" y="7172"/>
                  </a:cubicBezTo>
                  <a:cubicBezTo>
                    <a:pt x="3164" y="7172"/>
                    <a:pt x="3169" y="7173"/>
                    <a:pt x="3176" y="7175"/>
                  </a:cubicBezTo>
                  <a:cubicBezTo>
                    <a:pt x="3110" y="7147"/>
                    <a:pt x="3082" y="7091"/>
                    <a:pt x="3017" y="7072"/>
                  </a:cubicBezTo>
                  <a:cubicBezTo>
                    <a:pt x="3026" y="7063"/>
                    <a:pt x="3017" y="7053"/>
                    <a:pt x="3007" y="7044"/>
                  </a:cubicBezTo>
                  <a:cubicBezTo>
                    <a:pt x="2989" y="7016"/>
                    <a:pt x="2970" y="6997"/>
                    <a:pt x="2951" y="6979"/>
                  </a:cubicBezTo>
                  <a:cubicBezTo>
                    <a:pt x="2914" y="6932"/>
                    <a:pt x="2849" y="6876"/>
                    <a:pt x="2802" y="6829"/>
                  </a:cubicBezTo>
                  <a:cubicBezTo>
                    <a:pt x="2802" y="6820"/>
                    <a:pt x="2821" y="6811"/>
                    <a:pt x="2802" y="6782"/>
                  </a:cubicBezTo>
                  <a:cubicBezTo>
                    <a:pt x="2671" y="6708"/>
                    <a:pt x="2615" y="6540"/>
                    <a:pt x="2503" y="6465"/>
                  </a:cubicBezTo>
                  <a:cubicBezTo>
                    <a:pt x="2400" y="6306"/>
                    <a:pt x="2008" y="5830"/>
                    <a:pt x="1709" y="5475"/>
                  </a:cubicBezTo>
                  <a:cubicBezTo>
                    <a:pt x="1712" y="5471"/>
                    <a:pt x="1715" y="5470"/>
                    <a:pt x="1718" y="5470"/>
                  </a:cubicBezTo>
                  <a:cubicBezTo>
                    <a:pt x="1724" y="5470"/>
                    <a:pt x="1730" y="5474"/>
                    <a:pt x="1733" y="5474"/>
                  </a:cubicBezTo>
                  <a:cubicBezTo>
                    <a:pt x="1736" y="5474"/>
                    <a:pt x="1735" y="5470"/>
                    <a:pt x="1728" y="5456"/>
                  </a:cubicBezTo>
                  <a:cubicBezTo>
                    <a:pt x="1439" y="5139"/>
                    <a:pt x="1261" y="4831"/>
                    <a:pt x="1046" y="4663"/>
                  </a:cubicBezTo>
                  <a:cubicBezTo>
                    <a:pt x="1102" y="4663"/>
                    <a:pt x="916" y="4495"/>
                    <a:pt x="962" y="4476"/>
                  </a:cubicBezTo>
                  <a:cubicBezTo>
                    <a:pt x="860" y="4401"/>
                    <a:pt x="776" y="4308"/>
                    <a:pt x="710" y="4196"/>
                  </a:cubicBezTo>
                  <a:lnTo>
                    <a:pt x="636" y="4102"/>
                  </a:lnTo>
                  <a:cubicBezTo>
                    <a:pt x="626" y="4084"/>
                    <a:pt x="617" y="4065"/>
                    <a:pt x="608" y="4056"/>
                  </a:cubicBezTo>
                  <a:lnTo>
                    <a:pt x="570" y="4000"/>
                  </a:lnTo>
                  <a:cubicBezTo>
                    <a:pt x="523" y="3934"/>
                    <a:pt x="477" y="3860"/>
                    <a:pt x="439" y="3776"/>
                  </a:cubicBezTo>
                  <a:cubicBezTo>
                    <a:pt x="253" y="3458"/>
                    <a:pt x="131" y="3103"/>
                    <a:pt x="85" y="2739"/>
                  </a:cubicBezTo>
                  <a:cubicBezTo>
                    <a:pt x="76" y="2579"/>
                    <a:pt x="50" y="2496"/>
                    <a:pt x="79" y="2496"/>
                  </a:cubicBezTo>
                  <a:cubicBezTo>
                    <a:pt x="81" y="2496"/>
                    <a:pt x="83" y="2496"/>
                    <a:pt x="85" y="2496"/>
                  </a:cubicBezTo>
                  <a:cubicBezTo>
                    <a:pt x="94" y="2440"/>
                    <a:pt x="66" y="2440"/>
                    <a:pt x="66" y="2412"/>
                  </a:cubicBezTo>
                  <a:cubicBezTo>
                    <a:pt x="85" y="2337"/>
                    <a:pt x="103" y="2253"/>
                    <a:pt x="122" y="2179"/>
                  </a:cubicBezTo>
                  <a:cubicBezTo>
                    <a:pt x="131" y="2141"/>
                    <a:pt x="141" y="2104"/>
                    <a:pt x="150" y="2067"/>
                  </a:cubicBezTo>
                  <a:cubicBezTo>
                    <a:pt x="159" y="2020"/>
                    <a:pt x="169" y="1992"/>
                    <a:pt x="178" y="1945"/>
                  </a:cubicBezTo>
                  <a:cubicBezTo>
                    <a:pt x="187" y="1908"/>
                    <a:pt x="197" y="1871"/>
                    <a:pt x="206" y="1833"/>
                  </a:cubicBezTo>
                  <a:cubicBezTo>
                    <a:pt x="215" y="1796"/>
                    <a:pt x="225" y="1759"/>
                    <a:pt x="234" y="1721"/>
                  </a:cubicBezTo>
                  <a:cubicBezTo>
                    <a:pt x="253" y="1646"/>
                    <a:pt x="271" y="1590"/>
                    <a:pt x="290" y="1534"/>
                  </a:cubicBezTo>
                  <a:cubicBezTo>
                    <a:pt x="299" y="1534"/>
                    <a:pt x="318" y="1553"/>
                    <a:pt x="309" y="1572"/>
                  </a:cubicBezTo>
                  <a:cubicBezTo>
                    <a:pt x="337" y="1525"/>
                    <a:pt x="355" y="1460"/>
                    <a:pt x="374" y="1413"/>
                  </a:cubicBezTo>
                  <a:cubicBezTo>
                    <a:pt x="379" y="1387"/>
                    <a:pt x="385" y="1369"/>
                    <a:pt x="388" y="1369"/>
                  </a:cubicBezTo>
                  <a:cubicBezTo>
                    <a:pt x="391" y="1369"/>
                    <a:pt x="393" y="1379"/>
                    <a:pt x="393" y="1404"/>
                  </a:cubicBezTo>
                  <a:cubicBezTo>
                    <a:pt x="449" y="1292"/>
                    <a:pt x="505" y="1180"/>
                    <a:pt x="579" y="1077"/>
                  </a:cubicBezTo>
                  <a:cubicBezTo>
                    <a:pt x="636" y="1002"/>
                    <a:pt x="692" y="927"/>
                    <a:pt x="757" y="853"/>
                  </a:cubicBezTo>
                  <a:lnTo>
                    <a:pt x="804" y="806"/>
                  </a:lnTo>
                  <a:lnTo>
                    <a:pt x="860" y="750"/>
                  </a:lnTo>
                  <a:lnTo>
                    <a:pt x="972" y="647"/>
                  </a:lnTo>
                  <a:cubicBezTo>
                    <a:pt x="1018" y="619"/>
                    <a:pt x="1065" y="582"/>
                    <a:pt x="1121" y="545"/>
                  </a:cubicBezTo>
                  <a:cubicBezTo>
                    <a:pt x="1149" y="526"/>
                    <a:pt x="1177" y="507"/>
                    <a:pt x="1214" y="489"/>
                  </a:cubicBezTo>
                  <a:lnTo>
                    <a:pt x="1317" y="432"/>
                  </a:lnTo>
                  <a:cubicBezTo>
                    <a:pt x="1308" y="423"/>
                    <a:pt x="1289" y="414"/>
                    <a:pt x="1317" y="395"/>
                  </a:cubicBezTo>
                  <a:cubicBezTo>
                    <a:pt x="1355" y="376"/>
                    <a:pt x="1392" y="358"/>
                    <a:pt x="1429" y="339"/>
                  </a:cubicBezTo>
                  <a:lnTo>
                    <a:pt x="1597" y="274"/>
                  </a:lnTo>
                  <a:cubicBezTo>
                    <a:pt x="1709" y="236"/>
                    <a:pt x="1793" y="208"/>
                    <a:pt x="1737" y="190"/>
                  </a:cubicBezTo>
                  <a:cubicBezTo>
                    <a:pt x="1868" y="152"/>
                    <a:pt x="1896" y="190"/>
                    <a:pt x="1952" y="143"/>
                  </a:cubicBezTo>
                  <a:cubicBezTo>
                    <a:pt x="1960" y="159"/>
                    <a:pt x="1975" y="165"/>
                    <a:pt x="1990" y="165"/>
                  </a:cubicBezTo>
                  <a:cubicBezTo>
                    <a:pt x="2025" y="165"/>
                    <a:pt x="2068" y="135"/>
                    <a:pt x="2066" y="120"/>
                  </a:cubicBezTo>
                  <a:lnTo>
                    <a:pt x="2066" y="120"/>
                  </a:lnTo>
                  <a:cubicBezTo>
                    <a:pt x="2079" y="130"/>
                    <a:pt x="2138" y="118"/>
                    <a:pt x="2130" y="143"/>
                  </a:cubicBezTo>
                  <a:cubicBezTo>
                    <a:pt x="2223" y="124"/>
                    <a:pt x="2316" y="115"/>
                    <a:pt x="2410" y="115"/>
                  </a:cubicBezTo>
                  <a:lnTo>
                    <a:pt x="2578" y="115"/>
                  </a:lnTo>
                  <a:lnTo>
                    <a:pt x="2746" y="124"/>
                  </a:lnTo>
                  <a:cubicBezTo>
                    <a:pt x="2998" y="152"/>
                    <a:pt x="3232" y="227"/>
                    <a:pt x="3456" y="330"/>
                  </a:cubicBezTo>
                  <a:cubicBezTo>
                    <a:pt x="3717" y="414"/>
                    <a:pt x="3951" y="563"/>
                    <a:pt x="4147" y="750"/>
                  </a:cubicBezTo>
                  <a:cubicBezTo>
                    <a:pt x="4333" y="955"/>
                    <a:pt x="4511" y="1180"/>
                    <a:pt x="4660" y="1413"/>
                  </a:cubicBezTo>
                  <a:cubicBezTo>
                    <a:pt x="4744" y="1478"/>
                    <a:pt x="4828" y="1646"/>
                    <a:pt x="4894" y="1646"/>
                  </a:cubicBezTo>
                  <a:cubicBezTo>
                    <a:pt x="4886" y="1676"/>
                    <a:pt x="4985" y="1783"/>
                    <a:pt x="5040" y="1849"/>
                  </a:cubicBezTo>
                  <a:lnTo>
                    <a:pt x="5040" y="1849"/>
                  </a:lnTo>
                  <a:cubicBezTo>
                    <a:pt x="5029" y="1829"/>
                    <a:pt x="5020" y="1808"/>
                    <a:pt x="5015" y="1787"/>
                  </a:cubicBezTo>
                  <a:lnTo>
                    <a:pt x="5015" y="1787"/>
                  </a:lnTo>
                  <a:cubicBezTo>
                    <a:pt x="5071" y="1861"/>
                    <a:pt x="5090" y="1880"/>
                    <a:pt x="5099" y="1908"/>
                  </a:cubicBezTo>
                  <a:cubicBezTo>
                    <a:pt x="5091" y="1897"/>
                    <a:pt x="5086" y="1893"/>
                    <a:pt x="5085" y="1893"/>
                  </a:cubicBezTo>
                  <a:lnTo>
                    <a:pt x="5085" y="1893"/>
                  </a:lnTo>
                  <a:cubicBezTo>
                    <a:pt x="5080" y="1893"/>
                    <a:pt x="5090" y="1918"/>
                    <a:pt x="5080" y="1918"/>
                  </a:cubicBezTo>
                  <a:cubicBezTo>
                    <a:pt x="5077" y="1918"/>
                    <a:pt x="5073" y="1916"/>
                    <a:pt x="5067" y="1912"/>
                  </a:cubicBezTo>
                  <a:lnTo>
                    <a:pt x="5067" y="1912"/>
                  </a:lnTo>
                  <a:cubicBezTo>
                    <a:pt x="5201" y="2016"/>
                    <a:pt x="5305" y="2231"/>
                    <a:pt x="5350" y="2231"/>
                  </a:cubicBezTo>
                  <a:cubicBezTo>
                    <a:pt x="5354" y="2231"/>
                    <a:pt x="5358" y="2229"/>
                    <a:pt x="5361" y="2225"/>
                  </a:cubicBezTo>
                  <a:cubicBezTo>
                    <a:pt x="5398" y="2375"/>
                    <a:pt x="5426" y="2337"/>
                    <a:pt x="5538" y="2468"/>
                  </a:cubicBezTo>
                  <a:cubicBezTo>
                    <a:pt x="5530" y="2463"/>
                    <a:pt x="5525" y="2461"/>
                    <a:pt x="5522" y="2461"/>
                  </a:cubicBezTo>
                  <a:cubicBezTo>
                    <a:pt x="5496" y="2461"/>
                    <a:pt x="5712" y="2688"/>
                    <a:pt x="5688" y="2688"/>
                  </a:cubicBezTo>
                  <a:cubicBezTo>
                    <a:pt x="5684" y="2688"/>
                    <a:pt x="5672" y="2681"/>
                    <a:pt x="5650" y="2664"/>
                  </a:cubicBezTo>
                  <a:lnTo>
                    <a:pt x="5650" y="2664"/>
                  </a:lnTo>
                  <a:cubicBezTo>
                    <a:pt x="5818" y="2851"/>
                    <a:pt x="5809" y="2898"/>
                    <a:pt x="5968" y="3085"/>
                  </a:cubicBezTo>
                  <a:cubicBezTo>
                    <a:pt x="5974" y="3085"/>
                    <a:pt x="5980" y="3076"/>
                    <a:pt x="5989" y="3076"/>
                  </a:cubicBezTo>
                  <a:cubicBezTo>
                    <a:pt x="5994" y="3076"/>
                    <a:pt x="5999" y="3078"/>
                    <a:pt x="6005" y="3085"/>
                  </a:cubicBezTo>
                  <a:cubicBezTo>
                    <a:pt x="6030" y="3150"/>
                    <a:pt x="6054" y="3180"/>
                    <a:pt x="6072" y="3180"/>
                  </a:cubicBezTo>
                  <a:cubicBezTo>
                    <a:pt x="6075" y="3180"/>
                    <a:pt x="6077" y="3179"/>
                    <a:pt x="6080" y="3178"/>
                  </a:cubicBezTo>
                  <a:cubicBezTo>
                    <a:pt x="6136" y="3290"/>
                    <a:pt x="6220" y="3393"/>
                    <a:pt x="6322" y="3477"/>
                  </a:cubicBezTo>
                  <a:cubicBezTo>
                    <a:pt x="6377" y="3605"/>
                    <a:pt x="6468" y="3724"/>
                    <a:pt x="6577" y="3816"/>
                  </a:cubicBezTo>
                  <a:lnTo>
                    <a:pt x="6577" y="3816"/>
                  </a:lnTo>
                  <a:cubicBezTo>
                    <a:pt x="6551" y="3793"/>
                    <a:pt x="6533" y="3751"/>
                    <a:pt x="6544" y="3751"/>
                  </a:cubicBezTo>
                  <a:cubicBezTo>
                    <a:pt x="6548" y="3751"/>
                    <a:pt x="6555" y="3756"/>
                    <a:pt x="6565" y="3766"/>
                  </a:cubicBezTo>
                  <a:cubicBezTo>
                    <a:pt x="6565" y="3785"/>
                    <a:pt x="6575" y="3813"/>
                    <a:pt x="6584" y="3822"/>
                  </a:cubicBezTo>
                  <a:cubicBezTo>
                    <a:pt x="6631" y="3934"/>
                    <a:pt x="6705" y="4028"/>
                    <a:pt x="6799" y="4112"/>
                  </a:cubicBezTo>
                  <a:cubicBezTo>
                    <a:pt x="6817" y="4158"/>
                    <a:pt x="6845" y="4214"/>
                    <a:pt x="6864" y="4271"/>
                  </a:cubicBezTo>
                  <a:cubicBezTo>
                    <a:pt x="6883" y="4317"/>
                    <a:pt x="6901" y="4373"/>
                    <a:pt x="6929" y="4420"/>
                  </a:cubicBezTo>
                  <a:cubicBezTo>
                    <a:pt x="6967" y="4504"/>
                    <a:pt x="6995" y="4579"/>
                    <a:pt x="7023" y="4597"/>
                  </a:cubicBezTo>
                  <a:cubicBezTo>
                    <a:pt x="7023" y="4644"/>
                    <a:pt x="7032" y="4681"/>
                    <a:pt x="7051" y="4719"/>
                  </a:cubicBezTo>
                  <a:cubicBezTo>
                    <a:pt x="7060" y="4756"/>
                    <a:pt x="7070" y="4775"/>
                    <a:pt x="7079" y="4775"/>
                  </a:cubicBezTo>
                  <a:cubicBezTo>
                    <a:pt x="7088" y="4962"/>
                    <a:pt x="7107" y="5204"/>
                    <a:pt x="7144" y="5428"/>
                  </a:cubicBezTo>
                  <a:cubicBezTo>
                    <a:pt x="7116" y="5466"/>
                    <a:pt x="7107" y="5503"/>
                    <a:pt x="7116" y="5550"/>
                  </a:cubicBezTo>
                  <a:lnTo>
                    <a:pt x="7116" y="5634"/>
                  </a:lnTo>
                  <a:lnTo>
                    <a:pt x="7116" y="5737"/>
                  </a:lnTo>
                  <a:cubicBezTo>
                    <a:pt x="7116" y="5867"/>
                    <a:pt x="7079" y="5998"/>
                    <a:pt x="7014" y="6119"/>
                  </a:cubicBezTo>
                  <a:cubicBezTo>
                    <a:pt x="7042" y="6138"/>
                    <a:pt x="6957" y="6232"/>
                    <a:pt x="6976" y="6306"/>
                  </a:cubicBezTo>
                  <a:cubicBezTo>
                    <a:pt x="6929" y="6381"/>
                    <a:pt x="6883" y="6465"/>
                    <a:pt x="6864" y="6549"/>
                  </a:cubicBezTo>
                  <a:cubicBezTo>
                    <a:pt x="6761" y="6661"/>
                    <a:pt x="6631" y="6867"/>
                    <a:pt x="6491" y="7025"/>
                  </a:cubicBezTo>
                  <a:cubicBezTo>
                    <a:pt x="6397" y="7100"/>
                    <a:pt x="6304" y="7175"/>
                    <a:pt x="6229" y="7259"/>
                  </a:cubicBezTo>
                  <a:cubicBezTo>
                    <a:pt x="6250" y="7245"/>
                    <a:pt x="6314" y="7193"/>
                    <a:pt x="6340" y="7193"/>
                  </a:cubicBezTo>
                  <a:cubicBezTo>
                    <a:pt x="6348" y="7193"/>
                    <a:pt x="6353" y="7198"/>
                    <a:pt x="6351" y="7212"/>
                  </a:cubicBezTo>
                  <a:cubicBezTo>
                    <a:pt x="6349" y="7211"/>
                    <a:pt x="6347" y="7211"/>
                    <a:pt x="6345" y="7211"/>
                  </a:cubicBezTo>
                  <a:cubicBezTo>
                    <a:pt x="6324" y="7211"/>
                    <a:pt x="6285" y="7251"/>
                    <a:pt x="6285" y="7268"/>
                  </a:cubicBezTo>
                  <a:cubicBezTo>
                    <a:pt x="6317" y="7244"/>
                    <a:pt x="6329" y="7235"/>
                    <a:pt x="6331" y="7235"/>
                  </a:cubicBezTo>
                  <a:lnTo>
                    <a:pt x="6331" y="7235"/>
                  </a:lnTo>
                  <a:cubicBezTo>
                    <a:pt x="6334" y="7235"/>
                    <a:pt x="6269" y="7289"/>
                    <a:pt x="6276" y="7296"/>
                  </a:cubicBezTo>
                  <a:cubicBezTo>
                    <a:pt x="6284" y="7291"/>
                    <a:pt x="6289" y="7288"/>
                    <a:pt x="6292" y="7288"/>
                  </a:cubicBezTo>
                  <a:cubicBezTo>
                    <a:pt x="6299" y="7288"/>
                    <a:pt x="6294" y="7302"/>
                    <a:pt x="6294" y="7315"/>
                  </a:cubicBezTo>
                  <a:cubicBezTo>
                    <a:pt x="6351" y="7259"/>
                    <a:pt x="6397" y="7231"/>
                    <a:pt x="6435" y="7193"/>
                  </a:cubicBezTo>
                  <a:cubicBezTo>
                    <a:pt x="6453" y="7175"/>
                    <a:pt x="6472" y="7165"/>
                    <a:pt x="6481" y="7147"/>
                  </a:cubicBezTo>
                  <a:cubicBezTo>
                    <a:pt x="6500" y="7128"/>
                    <a:pt x="6509" y="7100"/>
                    <a:pt x="6528" y="7081"/>
                  </a:cubicBezTo>
                  <a:lnTo>
                    <a:pt x="6528" y="7081"/>
                  </a:lnTo>
                  <a:cubicBezTo>
                    <a:pt x="6518" y="7098"/>
                    <a:pt x="6516" y="7104"/>
                    <a:pt x="6521" y="7104"/>
                  </a:cubicBezTo>
                  <a:cubicBezTo>
                    <a:pt x="6536" y="7104"/>
                    <a:pt x="6617" y="7025"/>
                    <a:pt x="6603" y="7025"/>
                  </a:cubicBezTo>
                  <a:lnTo>
                    <a:pt x="6603" y="7025"/>
                  </a:lnTo>
                  <a:cubicBezTo>
                    <a:pt x="6592" y="7036"/>
                    <a:pt x="6564" y="7051"/>
                    <a:pt x="6551" y="7051"/>
                  </a:cubicBezTo>
                  <a:cubicBezTo>
                    <a:pt x="6543" y="7051"/>
                    <a:pt x="6541" y="7044"/>
                    <a:pt x="6556" y="7025"/>
                  </a:cubicBezTo>
                  <a:cubicBezTo>
                    <a:pt x="6557" y="7026"/>
                    <a:pt x="6558" y="7026"/>
                    <a:pt x="6560" y="7026"/>
                  </a:cubicBezTo>
                  <a:cubicBezTo>
                    <a:pt x="6583" y="7026"/>
                    <a:pt x="6624" y="6971"/>
                    <a:pt x="6641" y="6971"/>
                  </a:cubicBezTo>
                  <a:cubicBezTo>
                    <a:pt x="6646" y="6971"/>
                    <a:pt x="6649" y="6976"/>
                    <a:pt x="6649" y="6988"/>
                  </a:cubicBezTo>
                  <a:cubicBezTo>
                    <a:pt x="6743" y="6885"/>
                    <a:pt x="6827" y="6773"/>
                    <a:pt x="6892" y="6642"/>
                  </a:cubicBezTo>
                  <a:cubicBezTo>
                    <a:pt x="6911" y="6614"/>
                    <a:pt x="6929" y="6577"/>
                    <a:pt x="6948" y="6549"/>
                  </a:cubicBezTo>
                  <a:lnTo>
                    <a:pt x="6995" y="6446"/>
                  </a:lnTo>
                  <a:lnTo>
                    <a:pt x="7042" y="6344"/>
                  </a:lnTo>
                  <a:lnTo>
                    <a:pt x="7079" y="6241"/>
                  </a:lnTo>
                  <a:cubicBezTo>
                    <a:pt x="7126" y="6119"/>
                    <a:pt x="7163" y="5998"/>
                    <a:pt x="7191" y="5867"/>
                  </a:cubicBezTo>
                  <a:cubicBezTo>
                    <a:pt x="7228" y="5774"/>
                    <a:pt x="7228" y="5681"/>
                    <a:pt x="7219" y="5587"/>
                  </a:cubicBezTo>
                  <a:lnTo>
                    <a:pt x="7219" y="5587"/>
                  </a:lnTo>
                  <a:cubicBezTo>
                    <a:pt x="7219" y="5587"/>
                    <a:pt x="7208" y="5634"/>
                    <a:pt x="7203" y="5634"/>
                  </a:cubicBezTo>
                  <a:cubicBezTo>
                    <a:pt x="7201" y="5634"/>
                    <a:pt x="7200" y="5629"/>
                    <a:pt x="7200" y="5615"/>
                  </a:cubicBezTo>
                  <a:cubicBezTo>
                    <a:pt x="7200" y="5606"/>
                    <a:pt x="7228" y="5569"/>
                    <a:pt x="7228" y="5559"/>
                  </a:cubicBezTo>
                  <a:cubicBezTo>
                    <a:pt x="7238" y="5512"/>
                    <a:pt x="7247" y="5466"/>
                    <a:pt x="7247" y="5419"/>
                  </a:cubicBezTo>
                  <a:lnTo>
                    <a:pt x="7247" y="5270"/>
                  </a:lnTo>
                  <a:cubicBezTo>
                    <a:pt x="7247" y="5167"/>
                    <a:pt x="7238" y="5064"/>
                    <a:pt x="7210" y="4952"/>
                  </a:cubicBezTo>
                  <a:cubicBezTo>
                    <a:pt x="7210" y="4906"/>
                    <a:pt x="7191" y="4849"/>
                    <a:pt x="7172" y="4803"/>
                  </a:cubicBezTo>
                  <a:cubicBezTo>
                    <a:pt x="7163" y="4756"/>
                    <a:pt x="7154" y="4709"/>
                    <a:pt x="7135" y="4663"/>
                  </a:cubicBezTo>
                  <a:cubicBezTo>
                    <a:pt x="7107" y="4579"/>
                    <a:pt x="7088" y="4495"/>
                    <a:pt x="7070" y="4429"/>
                  </a:cubicBezTo>
                  <a:cubicBezTo>
                    <a:pt x="7059" y="4429"/>
                    <a:pt x="7051" y="4435"/>
                    <a:pt x="7045" y="4435"/>
                  </a:cubicBezTo>
                  <a:cubicBezTo>
                    <a:pt x="7040" y="4435"/>
                    <a:pt x="7036" y="4432"/>
                    <a:pt x="7032" y="4420"/>
                  </a:cubicBezTo>
                  <a:cubicBezTo>
                    <a:pt x="7023" y="4355"/>
                    <a:pt x="7004" y="4289"/>
                    <a:pt x="6976" y="4233"/>
                  </a:cubicBezTo>
                  <a:cubicBezTo>
                    <a:pt x="6937" y="4178"/>
                    <a:pt x="6904" y="4136"/>
                    <a:pt x="6895" y="4136"/>
                  </a:cubicBezTo>
                  <a:cubicBezTo>
                    <a:pt x="6893" y="4136"/>
                    <a:pt x="6892" y="4137"/>
                    <a:pt x="6892" y="4140"/>
                  </a:cubicBezTo>
                  <a:cubicBezTo>
                    <a:pt x="6873" y="4074"/>
                    <a:pt x="6808" y="4028"/>
                    <a:pt x="6808" y="3962"/>
                  </a:cubicBezTo>
                  <a:lnTo>
                    <a:pt x="6808" y="3962"/>
                  </a:lnTo>
                  <a:cubicBezTo>
                    <a:pt x="6836" y="4000"/>
                    <a:pt x="6836" y="4037"/>
                    <a:pt x="6855" y="4037"/>
                  </a:cubicBezTo>
                  <a:cubicBezTo>
                    <a:pt x="6827" y="3990"/>
                    <a:pt x="6808" y="3944"/>
                    <a:pt x="6771" y="3906"/>
                  </a:cubicBezTo>
                  <a:cubicBezTo>
                    <a:pt x="6752" y="3888"/>
                    <a:pt x="6724" y="3850"/>
                    <a:pt x="6659" y="3766"/>
                  </a:cubicBezTo>
                  <a:cubicBezTo>
                    <a:pt x="6659" y="3765"/>
                    <a:pt x="6659" y="3764"/>
                    <a:pt x="6660" y="3764"/>
                  </a:cubicBezTo>
                  <a:cubicBezTo>
                    <a:pt x="6664" y="3764"/>
                    <a:pt x="6671" y="3770"/>
                    <a:pt x="6674" y="3770"/>
                  </a:cubicBezTo>
                  <a:cubicBezTo>
                    <a:pt x="6675" y="3770"/>
                    <a:pt x="6675" y="3767"/>
                    <a:pt x="6668" y="3757"/>
                  </a:cubicBezTo>
                  <a:cubicBezTo>
                    <a:pt x="6617" y="3723"/>
                    <a:pt x="6472" y="3556"/>
                    <a:pt x="6497" y="3556"/>
                  </a:cubicBezTo>
                  <a:cubicBezTo>
                    <a:pt x="6500" y="3556"/>
                    <a:pt x="6504" y="3558"/>
                    <a:pt x="6509" y="3561"/>
                  </a:cubicBezTo>
                  <a:cubicBezTo>
                    <a:pt x="6425" y="3477"/>
                    <a:pt x="6407" y="3421"/>
                    <a:pt x="6341" y="3383"/>
                  </a:cubicBezTo>
                  <a:cubicBezTo>
                    <a:pt x="6332" y="3234"/>
                    <a:pt x="6126" y="3103"/>
                    <a:pt x="5949" y="2879"/>
                  </a:cubicBezTo>
                  <a:cubicBezTo>
                    <a:pt x="5725" y="2599"/>
                    <a:pt x="5473" y="2151"/>
                    <a:pt x="5370" y="2113"/>
                  </a:cubicBezTo>
                  <a:cubicBezTo>
                    <a:pt x="5362" y="2054"/>
                    <a:pt x="5161" y="1903"/>
                    <a:pt x="5207" y="1903"/>
                  </a:cubicBezTo>
                  <a:cubicBezTo>
                    <a:pt x="5212" y="1903"/>
                    <a:pt x="5219" y="1904"/>
                    <a:pt x="5230" y="1908"/>
                  </a:cubicBezTo>
                  <a:cubicBezTo>
                    <a:pt x="5052" y="1712"/>
                    <a:pt x="4903" y="1516"/>
                    <a:pt x="4772" y="1338"/>
                  </a:cubicBezTo>
                  <a:cubicBezTo>
                    <a:pt x="4651" y="1180"/>
                    <a:pt x="4530" y="1021"/>
                    <a:pt x="4389" y="871"/>
                  </a:cubicBezTo>
                  <a:cubicBezTo>
                    <a:pt x="4324" y="731"/>
                    <a:pt x="4100" y="517"/>
                    <a:pt x="3829" y="367"/>
                  </a:cubicBezTo>
                  <a:cubicBezTo>
                    <a:pt x="3586" y="246"/>
                    <a:pt x="3325" y="143"/>
                    <a:pt x="3054" y="87"/>
                  </a:cubicBezTo>
                  <a:cubicBezTo>
                    <a:pt x="2860" y="27"/>
                    <a:pt x="2666" y="0"/>
                    <a:pt x="2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45"/>
            <p:cNvSpPr/>
            <p:nvPr/>
          </p:nvSpPr>
          <p:spPr>
            <a:xfrm>
              <a:off x="4922275" y="2981225"/>
              <a:ext cx="725" cy="725"/>
            </a:xfrm>
            <a:custGeom>
              <a:rect b="b" l="l" r="r" t="t"/>
              <a:pathLst>
                <a:path extrusionOk="0" h="29" w="29">
                  <a:moveTo>
                    <a:pt x="28" y="0"/>
                  </a:moveTo>
                  <a:cubicBezTo>
                    <a:pt x="19" y="10"/>
                    <a:pt x="10" y="19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45"/>
            <p:cNvSpPr/>
            <p:nvPr/>
          </p:nvSpPr>
          <p:spPr>
            <a:xfrm>
              <a:off x="4822125" y="3009775"/>
              <a:ext cx="172775" cy="173825"/>
            </a:xfrm>
            <a:custGeom>
              <a:rect b="b" l="l" r="r" t="t"/>
              <a:pathLst>
                <a:path extrusionOk="0" h="6953" w="6911">
                  <a:moveTo>
                    <a:pt x="2351" y="0"/>
                  </a:moveTo>
                  <a:cubicBezTo>
                    <a:pt x="1898" y="0"/>
                    <a:pt x="1441" y="149"/>
                    <a:pt x="1055" y="455"/>
                  </a:cubicBezTo>
                  <a:cubicBezTo>
                    <a:pt x="150" y="1174"/>
                    <a:pt x="0" y="2472"/>
                    <a:pt x="719" y="3378"/>
                  </a:cubicBezTo>
                  <a:lnTo>
                    <a:pt x="2942" y="6170"/>
                  </a:lnTo>
                  <a:cubicBezTo>
                    <a:pt x="3349" y="6684"/>
                    <a:pt x="3952" y="6952"/>
                    <a:pt x="4563" y="6952"/>
                  </a:cubicBezTo>
                  <a:cubicBezTo>
                    <a:pt x="5019" y="6952"/>
                    <a:pt x="5478" y="6804"/>
                    <a:pt x="5865" y="6497"/>
                  </a:cubicBezTo>
                  <a:cubicBezTo>
                    <a:pt x="6761" y="5778"/>
                    <a:pt x="6911" y="4480"/>
                    <a:pt x="6192" y="3574"/>
                  </a:cubicBezTo>
                  <a:lnTo>
                    <a:pt x="3978" y="791"/>
                  </a:lnTo>
                  <a:cubicBezTo>
                    <a:pt x="3565" y="271"/>
                    <a:pt x="2961" y="0"/>
                    <a:pt x="2351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45"/>
            <p:cNvSpPr/>
            <p:nvPr/>
          </p:nvSpPr>
          <p:spPr>
            <a:xfrm>
              <a:off x="4824700" y="3015000"/>
              <a:ext cx="194950" cy="194175"/>
            </a:xfrm>
            <a:custGeom>
              <a:rect b="b" l="l" r="r" t="t"/>
              <a:pathLst>
                <a:path extrusionOk="0" h="7767" w="7798">
                  <a:moveTo>
                    <a:pt x="2804" y="787"/>
                  </a:moveTo>
                  <a:cubicBezTo>
                    <a:pt x="3308" y="787"/>
                    <a:pt x="3807" y="1007"/>
                    <a:pt x="4146" y="1432"/>
                  </a:cubicBezTo>
                  <a:lnTo>
                    <a:pt x="6369" y="4243"/>
                  </a:lnTo>
                  <a:cubicBezTo>
                    <a:pt x="7004" y="4981"/>
                    <a:pt x="6901" y="6101"/>
                    <a:pt x="6135" y="6708"/>
                  </a:cubicBezTo>
                  <a:cubicBezTo>
                    <a:pt x="5820" y="6954"/>
                    <a:pt x="5445" y="7074"/>
                    <a:pt x="5072" y="7074"/>
                  </a:cubicBezTo>
                  <a:cubicBezTo>
                    <a:pt x="4540" y="7074"/>
                    <a:pt x="4014" y="6830"/>
                    <a:pt x="3679" y="6363"/>
                  </a:cubicBezTo>
                  <a:lnTo>
                    <a:pt x="1466" y="3561"/>
                  </a:lnTo>
                  <a:cubicBezTo>
                    <a:pt x="878" y="2814"/>
                    <a:pt x="1009" y="1740"/>
                    <a:pt x="1746" y="1152"/>
                  </a:cubicBezTo>
                  <a:cubicBezTo>
                    <a:pt x="2059" y="906"/>
                    <a:pt x="2432" y="787"/>
                    <a:pt x="2804" y="787"/>
                  </a:cubicBezTo>
                  <a:close/>
                  <a:moveTo>
                    <a:pt x="2781" y="0"/>
                  </a:moveTo>
                  <a:cubicBezTo>
                    <a:pt x="2246" y="0"/>
                    <a:pt x="1706" y="175"/>
                    <a:pt x="1251" y="536"/>
                  </a:cubicBezTo>
                  <a:cubicBezTo>
                    <a:pt x="168" y="1385"/>
                    <a:pt x="0" y="2964"/>
                    <a:pt x="868" y="4028"/>
                  </a:cubicBezTo>
                  <a:lnTo>
                    <a:pt x="3091" y="6830"/>
                  </a:lnTo>
                  <a:cubicBezTo>
                    <a:pt x="3577" y="7445"/>
                    <a:pt x="4299" y="7767"/>
                    <a:pt x="5029" y="7767"/>
                  </a:cubicBezTo>
                  <a:cubicBezTo>
                    <a:pt x="5561" y="7767"/>
                    <a:pt x="6097" y="7595"/>
                    <a:pt x="6546" y="7240"/>
                  </a:cubicBezTo>
                  <a:cubicBezTo>
                    <a:pt x="7611" y="6400"/>
                    <a:pt x="7797" y="4850"/>
                    <a:pt x="6957" y="3785"/>
                  </a:cubicBezTo>
                  <a:lnTo>
                    <a:pt x="4734" y="974"/>
                  </a:lnTo>
                  <a:cubicBezTo>
                    <a:pt x="4252" y="335"/>
                    <a:pt x="3521" y="0"/>
                    <a:pt x="2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45"/>
            <p:cNvSpPr/>
            <p:nvPr/>
          </p:nvSpPr>
          <p:spPr>
            <a:xfrm>
              <a:off x="4850375" y="3033275"/>
              <a:ext cx="143125" cy="158325"/>
            </a:xfrm>
            <a:custGeom>
              <a:rect b="b" l="l" r="r" t="t"/>
              <a:pathLst>
                <a:path extrusionOk="0" h="6333" w="5725">
                  <a:moveTo>
                    <a:pt x="2154" y="126"/>
                  </a:moveTo>
                  <a:cubicBezTo>
                    <a:pt x="2155" y="126"/>
                    <a:pt x="2159" y="128"/>
                    <a:pt x="2167" y="131"/>
                  </a:cubicBezTo>
                  <a:cubicBezTo>
                    <a:pt x="2171" y="131"/>
                    <a:pt x="2178" y="141"/>
                    <a:pt x="2185" y="150"/>
                  </a:cubicBezTo>
                  <a:lnTo>
                    <a:pt x="2185" y="150"/>
                  </a:lnTo>
                  <a:cubicBezTo>
                    <a:pt x="2185" y="150"/>
                    <a:pt x="2149" y="126"/>
                    <a:pt x="2154" y="126"/>
                  </a:cubicBezTo>
                  <a:close/>
                  <a:moveTo>
                    <a:pt x="654" y="365"/>
                  </a:moveTo>
                  <a:lnTo>
                    <a:pt x="664" y="380"/>
                  </a:lnTo>
                  <a:lnTo>
                    <a:pt x="664" y="380"/>
                  </a:lnTo>
                  <a:cubicBezTo>
                    <a:pt x="672" y="365"/>
                    <a:pt x="654" y="365"/>
                    <a:pt x="654" y="365"/>
                  </a:cubicBezTo>
                  <a:close/>
                  <a:moveTo>
                    <a:pt x="4618" y="2519"/>
                  </a:moveTo>
                  <a:cubicBezTo>
                    <a:pt x="4620" y="2520"/>
                    <a:pt x="4621" y="2521"/>
                    <a:pt x="4623" y="2522"/>
                  </a:cubicBezTo>
                  <a:cubicBezTo>
                    <a:pt x="4621" y="2521"/>
                    <a:pt x="4620" y="2520"/>
                    <a:pt x="4618" y="2519"/>
                  </a:cubicBezTo>
                  <a:close/>
                  <a:moveTo>
                    <a:pt x="1560" y="4184"/>
                  </a:moveTo>
                  <a:lnTo>
                    <a:pt x="1564" y="4189"/>
                  </a:lnTo>
                  <a:lnTo>
                    <a:pt x="1564" y="4189"/>
                  </a:lnTo>
                  <a:cubicBezTo>
                    <a:pt x="1562" y="4187"/>
                    <a:pt x="1561" y="4186"/>
                    <a:pt x="1560" y="4184"/>
                  </a:cubicBezTo>
                  <a:close/>
                  <a:moveTo>
                    <a:pt x="5478" y="5348"/>
                  </a:moveTo>
                  <a:lnTo>
                    <a:pt x="5478" y="5348"/>
                  </a:lnTo>
                  <a:cubicBezTo>
                    <a:pt x="5480" y="5348"/>
                    <a:pt x="5476" y="5366"/>
                    <a:pt x="5463" y="5398"/>
                  </a:cubicBezTo>
                  <a:cubicBezTo>
                    <a:pt x="5454" y="5426"/>
                    <a:pt x="5435" y="5464"/>
                    <a:pt x="5407" y="5492"/>
                  </a:cubicBezTo>
                  <a:cubicBezTo>
                    <a:pt x="5416" y="5445"/>
                    <a:pt x="5435" y="5398"/>
                    <a:pt x="5472" y="5361"/>
                  </a:cubicBezTo>
                  <a:cubicBezTo>
                    <a:pt x="5475" y="5352"/>
                    <a:pt x="5477" y="5348"/>
                    <a:pt x="5478" y="5348"/>
                  </a:cubicBezTo>
                  <a:close/>
                  <a:moveTo>
                    <a:pt x="1774" y="1"/>
                  </a:moveTo>
                  <a:cubicBezTo>
                    <a:pt x="1771" y="16"/>
                    <a:pt x="1754" y="17"/>
                    <a:pt x="1731" y="17"/>
                  </a:cubicBezTo>
                  <a:cubicBezTo>
                    <a:pt x="1726" y="17"/>
                    <a:pt x="1720" y="17"/>
                    <a:pt x="1714" y="17"/>
                  </a:cubicBezTo>
                  <a:cubicBezTo>
                    <a:pt x="1683" y="17"/>
                    <a:pt x="1648" y="19"/>
                    <a:pt x="1625" y="47"/>
                  </a:cubicBezTo>
                  <a:cubicBezTo>
                    <a:pt x="1607" y="45"/>
                    <a:pt x="1589" y="44"/>
                    <a:pt x="1571" y="44"/>
                  </a:cubicBezTo>
                  <a:cubicBezTo>
                    <a:pt x="1512" y="44"/>
                    <a:pt x="1451" y="56"/>
                    <a:pt x="1401" y="85"/>
                  </a:cubicBezTo>
                  <a:cubicBezTo>
                    <a:pt x="1242" y="85"/>
                    <a:pt x="1074" y="141"/>
                    <a:pt x="943" y="243"/>
                  </a:cubicBezTo>
                  <a:cubicBezTo>
                    <a:pt x="906" y="243"/>
                    <a:pt x="869" y="262"/>
                    <a:pt x="831" y="281"/>
                  </a:cubicBezTo>
                  <a:lnTo>
                    <a:pt x="701" y="402"/>
                  </a:lnTo>
                  <a:cubicBezTo>
                    <a:pt x="720" y="389"/>
                    <a:pt x="765" y="359"/>
                    <a:pt x="780" y="359"/>
                  </a:cubicBezTo>
                  <a:cubicBezTo>
                    <a:pt x="787" y="359"/>
                    <a:pt x="787" y="366"/>
                    <a:pt x="775" y="384"/>
                  </a:cubicBezTo>
                  <a:cubicBezTo>
                    <a:pt x="774" y="383"/>
                    <a:pt x="773" y="382"/>
                    <a:pt x="771" y="382"/>
                  </a:cubicBezTo>
                  <a:cubicBezTo>
                    <a:pt x="756" y="382"/>
                    <a:pt x="719" y="413"/>
                    <a:pt x="719" y="421"/>
                  </a:cubicBezTo>
                  <a:cubicBezTo>
                    <a:pt x="744" y="406"/>
                    <a:pt x="755" y="400"/>
                    <a:pt x="758" y="400"/>
                  </a:cubicBezTo>
                  <a:lnTo>
                    <a:pt x="758" y="400"/>
                  </a:lnTo>
                  <a:cubicBezTo>
                    <a:pt x="766" y="400"/>
                    <a:pt x="712" y="442"/>
                    <a:pt x="719" y="449"/>
                  </a:cubicBezTo>
                  <a:cubicBezTo>
                    <a:pt x="727" y="446"/>
                    <a:pt x="732" y="445"/>
                    <a:pt x="735" y="445"/>
                  </a:cubicBezTo>
                  <a:cubicBezTo>
                    <a:pt x="743" y="445"/>
                    <a:pt x="738" y="454"/>
                    <a:pt x="738" y="468"/>
                  </a:cubicBezTo>
                  <a:cubicBezTo>
                    <a:pt x="813" y="421"/>
                    <a:pt x="878" y="374"/>
                    <a:pt x="943" y="309"/>
                  </a:cubicBezTo>
                  <a:lnTo>
                    <a:pt x="943" y="309"/>
                  </a:lnTo>
                  <a:cubicBezTo>
                    <a:pt x="928" y="324"/>
                    <a:pt x="927" y="330"/>
                    <a:pt x="933" y="330"/>
                  </a:cubicBezTo>
                  <a:cubicBezTo>
                    <a:pt x="946" y="330"/>
                    <a:pt x="994" y="304"/>
                    <a:pt x="1006" y="300"/>
                  </a:cubicBezTo>
                  <a:lnTo>
                    <a:pt x="1006" y="300"/>
                  </a:lnTo>
                  <a:cubicBezTo>
                    <a:pt x="1007" y="300"/>
                    <a:pt x="1008" y="300"/>
                    <a:pt x="1009" y="300"/>
                  </a:cubicBezTo>
                  <a:cubicBezTo>
                    <a:pt x="1009" y="299"/>
                    <a:pt x="1009" y="299"/>
                    <a:pt x="1009" y="299"/>
                  </a:cubicBezTo>
                  <a:lnTo>
                    <a:pt x="1009" y="299"/>
                  </a:lnTo>
                  <a:cubicBezTo>
                    <a:pt x="1009" y="299"/>
                    <a:pt x="1008" y="299"/>
                    <a:pt x="1006" y="300"/>
                  </a:cubicBezTo>
                  <a:lnTo>
                    <a:pt x="1006" y="300"/>
                  </a:lnTo>
                  <a:cubicBezTo>
                    <a:pt x="986" y="299"/>
                    <a:pt x="935" y="299"/>
                    <a:pt x="971" y="281"/>
                  </a:cubicBezTo>
                  <a:lnTo>
                    <a:pt x="971" y="281"/>
                  </a:lnTo>
                  <a:cubicBezTo>
                    <a:pt x="973" y="282"/>
                    <a:pt x="975" y="282"/>
                    <a:pt x="977" y="282"/>
                  </a:cubicBezTo>
                  <a:cubicBezTo>
                    <a:pt x="993" y="282"/>
                    <a:pt x="1027" y="262"/>
                    <a:pt x="1042" y="262"/>
                  </a:cubicBezTo>
                  <a:cubicBezTo>
                    <a:pt x="1049" y="262"/>
                    <a:pt x="1052" y="267"/>
                    <a:pt x="1046" y="281"/>
                  </a:cubicBezTo>
                  <a:cubicBezTo>
                    <a:pt x="1093" y="272"/>
                    <a:pt x="1139" y="243"/>
                    <a:pt x="1186" y="225"/>
                  </a:cubicBezTo>
                  <a:cubicBezTo>
                    <a:pt x="1242" y="215"/>
                    <a:pt x="1289" y="187"/>
                    <a:pt x="1345" y="178"/>
                  </a:cubicBezTo>
                  <a:cubicBezTo>
                    <a:pt x="1457" y="141"/>
                    <a:pt x="1569" y="122"/>
                    <a:pt x="1681" y="113"/>
                  </a:cubicBezTo>
                  <a:lnTo>
                    <a:pt x="1812" y="113"/>
                  </a:lnTo>
                  <a:lnTo>
                    <a:pt x="1971" y="131"/>
                  </a:lnTo>
                  <a:cubicBezTo>
                    <a:pt x="2017" y="141"/>
                    <a:pt x="2064" y="150"/>
                    <a:pt x="2111" y="150"/>
                  </a:cubicBezTo>
                  <a:cubicBezTo>
                    <a:pt x="2120" y="155"/>
                    <a:pt x="2132" y="157"/>
                    <a:pt x="2144" y="157"/>
                  </a:cubicBezTo>
                  <a:cubicBezTo>
                    <a:pt x="2157" y="157"/>
                    <a:pt x="2171" y="155"/>
                    <a:pt x="2185" y="150"/>
                  </a:cubicBezTo>
                  <a:lnTo>
                    <a:pt x="2185" y="150"/>
                  </a:lnTo>
                  <a:cubicBezTo>
                    <a:pt x="2192" y="159"/>
                    <a:pt x="2199" y="169"/>
                    <a:pt x="2204" y="169"/>
                  </a:cubicBezTo>
                  <a:cubicBezTo>
                    <a:pt x="2269" y="187"/>
                    <a:pt x="2335" y="225"/>
                    <a:pt x="2409" y="253"/>
                  </a:cubicBezTo>
                  <a:cubicBezTo>
                    <a:pt x="2437" y="262"/>
                    <a:pt x="2475" y="281"/>
                    <a:pt x="2512" y="300"/>
                  </a:cubicBezTo>
                  <a:lnTo>
                    <a:pt x="2568" y="318"/>
                  </a:lnTo>
                  <a:lnTo>
                    <a:pt x="2624" y="346"/>
                  </a:lnTo>
                  <a:cubicBezTo>
                    <a:pt x="2746" y="412"/>
                    <a:pt x="2858" y="496"/>
                    <a:pt x="2951" y="608"/>
                  </a:cubicBezTo>
                  <a:cubicBezTo>
                    <a:pt x="2958" y="601"/>
                    <a:pt x="2960" y="590"/>
                    <a:pt x="2966" y="590"/>
                  </a:cubicBezTo>
                  <a:cubicBezTo>
                    <a:pt x="2969" y="590"/>
                    <a:pt x="2973" y="593"/>
                    <a:pt x="2979" y="598"/>
                  </a:cubicBezTo>
                  <a:cubicBezTo>
                    <a:pt x="2998" y="645"/>
                    <a:pt x="3026" y="692"/>
                    <a:pt x="3063" y="720"/>
                  </a:cubicBezTo>
                  <a:cubicBezTo>
                    <a:pt x="3093" y="756"/>
                    <a:pt x="3122" y="782"/>
                    <a:pt x="3133" y="782"/>
                  </a:cubicBezTo>
                  <a:cubicBezTo>
                    <a:pt x="3136" y="782"/>
                    <a:pt x="3138" y="780"/>
                    <a:pt x="3138" y="776"/>
                  </a:cubicBezTo>
                  <a:cubicBezTo>
                    <a:pt x="3157" y="832"/>
                    <a:pt x="3222" y="860"/>
                    <a:pt x="3222" y="907"/>
                  </a:cubicBezTo>
                  <a:cubicBezTo>
                    <a:pt x="3194" y="878"/>
                    <a:pt x="3194" y="860"/>
                    <a:pt x="3185" y="860"/>
                  </a:cubicBezTo>
                  <a:lnTo>
                    <a:pt x="3185" y="860"/>
                  </a:lnTo>
                  <a:cubicBezTo>
                    <a:pt x="3259" y="981"/>
                    <a:pt x="3231" y="935"/>
                    <a:pt x="3343" y="1056"/>
                  </a:cubicBezTo>
                  <a:cubicBezTo>
                    <a:pt x="3343" y="1061"/>
                    <a:pt x="3341" y="1063"/>
                    <a:pt x="3338" y="1063"/>
                  </a:cubicBezTo>
                  <a:cubicBezTo>
                    <a:pt x="3335" y="1063"/>
                    <a:pt x="3331" y="1061"/>
                    <a:pt x="3329" y="1061"/>
                  </a:cubicBezTo>
                  <a:cubicBezTo>
                    <a:pt x="3326" y="1061"/>
                    <a:pt x="3327" y="1064"/>
                    <a:pt x="3334" y="1075"/>
                  </a:cubicBezTo>
                  <a:cubicBezTo>
                    <a:pt x="3377" y="1100"/>
                    <a:pt x="3490" y="1227"/>
                    <a:pt x="3466" y="1227"/>
                  </a:cubicBezTo>
                  <a:cubicBezTo>
                    <a:pt x="3464" y="1227"/>
                    <a:pt x="3460" y="1226"/>
                    <a:pt x="3455" y="1224"/>
                  </a:cubicBezTo>
                  <a:lnTo>
                    <a:pt x="3455" y="1224"/>
                  </a:lnTo>
                  <a:cubicBezTo>
                    <a:pt x="3530" y="1289"/>
                    <a:pt x="3539" y="1336"/>
                    <a:pt x="3595" y="1364"/>
                  </a:cubicBezTo>
                  <a:cubicBezTo>
                    <a:pt x="3595" y="1485"/>
                    <a:pt x="3763" y="1579"/>
                    <a:pt x="3904" y="1756"/>
                  </a:cubicBezTo>
                  <a:cubicBezTo>
                    <a:pt x="4090" y="1990"/>
                    <a:pt x="4277" y="2354"/>
                    <a:pt x="4370" y="2373"/>
                  </a:cubicBezTo>
                  <a:cubicBezTo>
                    <a:pt x="4362" y="2425"/>
                    <a:pt x="4549" y="2543"/>
                    <a:pt x="4497" y="2543"/>
                  </a:cubicBezTo>
                  <a:cubicBezTo>
                    <a:pt x="4493" y="2543"/>
                    <a:pt x="4489" y="2542"/>
                    <a:pt x="4483" y="2541"/>
                  </a:cubicBezTo>
                  <a:lnTo>
                    <a:pt x="4483" y="2541"/>
                  </a:lnTo>
                  <a:cubicBezTo>
                    <a:pt x="4763" y="2849"/>
                    <a:pt x="4949" y="3157"/>
                    <a:pt x="5146" y="3353"/>
                  </a:cubicBezTo>
                  <a:cubicBezTo>
                    <a:pt x="5174" y="3428"/>
                    <a:pt x="5211" y="3503"/>
                    <a:pt x="5267" y="3568"/>
                  </a:cubicBezTo>
                  <a:cubicBezTo>
                    <a:pt x="5295" y="3615"/>
                    <a:pt x="5323" y="3652"/>
                    <a:pt x="5360" y="3699"/>
                  </a:cubicBezTo>
                  <a:cubicBezTo>
                    <a:pt x="5388" y="3736"/>
                    <a:pt x="5416" y="3792"/>
                    <a:pt x="5444" y="3839"/>
                  </a:cubicBezTo>
                  <a:cubicBezTo>
                    <a:pt x="5547" y="4016"/>
                    <a:pt x="5622" y="4212"/>
                    <a:pt x="5631" y="4418"/>
                  </a:cubicBezTo>
                  <a:cubicBezTo>
                    <a:pt x="5631" y="4623"/>
                    <a:pt x="5612" y="4829"/>
                    <a:pt x="5556" y="5025"/>
                  </a:cubicBezTo>
                  <a:cubicBezTo>
                    <a:pt x="5566" y="5025"/>
                    <a:pt x="5575" y="5015"/>
                    <a:pt x="5584" y="5006"/>
                  </a:cubicBezTo>
                  <a:cubicBezTo>
                    <a:pt x="5584" y="5025"/>
                    <a:pt x="5584" y="5053"/>
                    <a:pt x="5584" y="5071"/>
                  </a:cubicBezTo>
                  <a:cubicBezTo>
                    <a:pt x="5573" y="5066"/>
                    <a:pt x="5569" y="5051"/>
                    <a:pt x="5563" y="5051"/>
                  </a:cubicBezTo>
                  <a:cubicBezTo>
                    <a:pt x="5559" y="5051"/>
                    <a:pt x="5555" y="5058"/>
                    <a:pt x="5547" y="5081"/>
                  </a:cubicBezTo>
                  <a:cubicBezTo>
                    <a:pt x="5528" y="5137"/>
                    <a:pt x="5510" y="5193"/>
                    <a:pt x="5482" y="5239"/>
                  </a:cubicBezTo>
                  <a:cubicBezTo>
                    <a:pt x="5454" y="5305"/>
                    <a:pt x="5416" y="5361"/>
                    <a:pt x="5388" y="5417"/>
                  </a:cubicBezTo>
                  <a:cubicBezTo>
                    <a:pt x="5370" y="5445"/>
                    <a:pt x="5351" y="5473"/>
                    <a:pt x="5332" y="5501"/>
                  </a:cubicBezTo>
                  <a:cubicBezTo>
                    <a:pt x="5314" y="5520"/>
                    <a:pt x="5295" y="5548"/>
                    <a:pt x="5286" y="5566"/>
                  </a:cubicBezTo>
                  <a:cubicBezTo>
                    <a:pt x="5258" y="5594"/>
                    <a:pt x="5248" y="5632"/>
                    <a:pt x="5239" y="5669"/>
                  </a:cubicBezTo>
                  <a:cubicBezTo>
                    <a:pt x="5202" y="5688"/>
                    <a:pt x="5174" y="5697"/>
                    <a:pt x="5183" y="5734"/>
                  </a:cubicBezTo>
                  <a:cubicBezTo>
                    <a:pt x="5192" y="5716"/>
                    <a:pt x="5211" y="5706"/>
                    <a:pt x="5220" y="5706"/>
                  </a:cubicBezTo>
                  <a:cubicBezTo>
                    <a:pt x="5189" y="5733"/>
                    <a:pt x="5166" y="5750"/>
                    <a:pt x="5157" y="5750"/>
                  </a:cubicBezTo>
                  <a:cubicBezTo>
                    <a:pt x="5150" y="5750"/>
                    <a:pt x="5152" y="5740"/>
                    <a:pt x="5164" y="5716"/>
                  </a:cubicBezTo>
                  <a:lnTo>
                    <a:pt x="5164" y="5716"/>
                  </a:lnTo>
                  <a:cubicBezTo>
                    <a:pt x="5146" y="5753"/>
                    <a:pt x="5118" y="5781"/>
                    <a:pt x="5090" y="5809"/>
                  </a:cubicBezTo>
                  <a:cubicBezTo>
                    <a:pt x="5062" y="5828"/>
                    <a:pt x="5043" y="5856"/>
                    <a:pt x="5033" y="5884"/>
                  </a:cubicBezTo>
                  <a:cubicBezTo>
                    <a:pt x="4977" y="5912"/>
                    <a:pt x="4921" y="5940"/>
                    <a:pt x="4875" y="5977"/>
                  </a:cubicBezTo>
                  <a:cubicBezTo>
                    <a:pt x="4809" y="6005"/>
                    <a:pt x="4763" y="6052"/>
                    <a:pt x="4716" y="6099"/>
                  </a:cubicBezTo>
                  <a:cubicBezTo>
                    <a:pt x="4706" y="6089"/>
                    <a:pt x="4697" y="6085"/>
                    <a:pt x="4688" y="6085"/>
                  </a:cubicBezTo>
                  <a:cubicBezTo>
                    <a:pt x="4658" y="6085"/>
                    <a:pt x="4631" y="6129"/>
                    <a:pt x="4605" y="6129"/>
                  </a:cubicBezTo>
                  <a:cubicBezTo>
                    <a:pt x="4602" y="6129"/>
                    <a:pt x="4598" y="6128"/>
                    <a:pt x="4595" y="6127"/>
                  </a:cubicBezTo>
                  <a:cubicBezTo>
                    <a:pt x="4585" y="6164"/>
                    <a:pt x="4464" y="6201"/>
                    <a:pt x="4398" y="6201"/>
                  </a:cubicBezTo>
                  <a:cubicBezTo>
                    <a:pt x="4427" y="6201"/>
                    <a:pt x="4417" y="6220"/>
                    <a:pt x="4380" y="6229"/>
                  </a:cubicBezTo>
                  <a:cubicBezTo>
                    <a:pt x="4380" y="6211"/>
                    <a:pt x="4333" y="6211"/>
                    <a:pt x="4296" y="6211"/>
                  </a:cubicBezTo>
                  <a:cubicBezTo>
                    <a:pt x="4258" y="6211"/>
                    <a:pt x="4221" y="6211"/>
                    <a:pt x="4202" y="6239"/>
                  </a:cubicBezTo>
                  <a:cubicBezTo>
                    <a:pt x="4228" y="6232"/>
                    <a:pt x="4245" y="6221"/>
                    <a:pt x="4256" y="6221"/>
                  </a:cubicBezTo>
                  <a:cubicBezTo>
                    <a:pt x="4261" y="6221"/>
                    <a:pt x="4265" y="6224"/>
                    <a:pt x="4268" y="6229"/>
                  </a:cubicBezTo>
                  <a:cubicBezTo>
                    <a:pt x="4268" y="6267"/>
                    <a:pt x="4202" y="6229"/>
                    <a:pt x="4193" y="6276"/>
                  </a:cubicBezTo>
                  <a:lnTo>
                    <a:pt x="4184" y="6220"/>
                  </a:lnTo>
                  <a:lnTo>
                    <a:pt x="4118" y="6229"/>
                  </a:lnTo>
                  <a:lnTo>
                    <a:pt x="4062" y="6239"/>
                  </a:lnTo>
                  <a:cubicBezTo>
                    <a:pt x="4034" y="6248"/>
                    <a:pt x="3997" y="6257"/>
                    <a:pt x="3969" y="6257"/>
                  </a:cubicBezTo>
                  <a:cubicBezTo>
                    <a:pt x="3913" y="6257"/>
                    <a:pt x="3857" y="6248"/>
                    <a:pt x="3801" y="6220"/>
                  </a:cubicBezTo>
                  <a:cubicBezTo>
                    <a:pt x="3778" y="6225"/>
                    <a:pt x="3754" y="6227"/>
                    <a:pt x="3731" y="6227"/>
                  </a:cubicBezTo>
                  <a:cubicBezTo>
                    <a:pt x="3707" y="6227"/>
                    <a:pt x="3684" y="6225"/>
                    <a:pt x="3661" y="6220"/>
                  </a:cubicBezTo>
                  <a:cubicBezTo>
                    <a:pt x="3614" y="6211"/>
                    <a:pt x="3558" y="6201"/>
                    <a:pt x="3511" y="6183"/>
                  </a:cubicBezTo>
                  <a:cubicBezTo>
                    <a:pt x="3427" y="6136"/>
                    <a:pt x="3343" y="6108"/>
                    <a:pt x="3259" y="6071"/>
                  </a:cubicBezTo>
                  <a:cubicBezTo>
                    <a:pt x="3255" y="6070"/>
                    <a:pt x="3251" y="6069"/>
                    <a:pt x="3248" y="6069"/>
                  </a:cubicBezTo>
                  <a:cubicBezTo>
                    <a:pt x="3222" y="6069"/>
                    <a:pt x="3252" y="6097"/>
                    <a:pt x="3242" y="6097"/>
                  </a:cubicBezTo>
                  <a:cubicBezTo>
                    <a:pt x="3239" y="6097"/>
                    <a:pt x="3233" y="6095"/>
                    <a:pt x="3222" y="6089"/>
                  </a:cubicBezTo>
                  <a:cubicBezTo>
                    <a:pt x="3222" y="6089"/>
                    <a:pt x="3203" y="6043"/>
                    <a:pt x="3203" y="6043"/>
                  </a:cubicBezTo>
                  <a:cubicBezTo>
                    <a:pt x="3175" y="6033"/>
                    <a:pt x="3147" y="6024"/>
                    <a:pt x="3119" y="6015"/>
                  </a:cubicBezTo>
                  <a:cubicBezTo>
                    <a:pt x="3119" y="6005"/>
                    <a:pt x="3072" y="5987"/>
                    <a:pt x="3026" y="5949"/>
                  </a:cubicBezTo>
                  <a:cubicBezTo>
                    <a:pt x="2979" y="5921"/>
                    <a:pt x="2932" y="5884"/>
                    <a:pt x="2886" y="5865"/>
                  </a:cubicBezTo>
                  <a:cubicBezTo>
                    <a:pt x="2811" y="5753"/>
                    <a:pt x="2718" y="5650"/>
                    <a:pt x="2615" y="5557"/>
                  </a:cubicBezTo>
                  <a:lnTo>
                    <a:pt x="2615" y="5557"/>
                  </a:lnTo>
                  <a:cubicBezTo>
                    <a:pt x="2617" y="5559"/>
                    <a:pt x="2619" y="5559"/>
                    <a:pt x="2620" y="5559"/>
                  </a:cubicBezTo>
                  <a:cubicBezTo>
                    <a:pt x="2637" y="5559"/>
                    <a:pt x="2518" y="5369"/>
                    <a:pt x="2456" y="5352"/>
                  </a:cubicBezTo>
                  <a:cubicBezTo>
                    <a:pt x="2344" y="5165"/>
                    <a:pt x="2223" y="4987"/>
                    <a:pt x="2083" y="4829"/>
                  </a:cubicBezTo>
                  <a:lnTo>
                    <a:pt x="1564" y="4189"/>
                  </a:lnTo>
                  <a:lnTo>
                    <a:pt x="1564" y="4189"/>
                  </a:lnTo>
                  <a:cubicBezTo>
                    <a:pt x="1574" y="4205"/>
                    <a:pt x="1576" y="4234"/>
                    <a:pt x="1566" y="4234"/>
                  </a:cubicBezTo>
                  <a:cubicBezTo>
                    <a:pt x="1562" y="4234"/>
                    <a:pt x="1557" y="4231"/>
                    <a:pt x="1550" y="4222"/>
                  </a:cubicBezTo>
                  <a:cubicBezTo>
                    <a:pt x="1522" y="4194"/>
                    <a:pt x="1569" y="4194"/>
                    <a:pt x="1550" y="4166"/>
                  </a:cubicBezTo>
                  <a:cubicBezTo>
                    <a:pt x="1317" y="3913"/>
                    <a:pt x="1093" y="3615"/>
                    <a:pt x="859" y="3316"/>
                  </a:cubicBezTo>
                  <a:cubicBezTo>
                    <a:pt x="747" y="3166"/>
                    <a:pt x="626" y="3017"/>
                    <a:pt x="504" y="2868"/>
                  </a:cubicBezTo>
                  <a:cubicBezTo>
                    <a:pt x="383" y="2727"/>
                    <a:pt x="271" y="2569"/>
                    <a:pt x="178" y="2391"/>
                  </a:cubicBezTo>
                  <a:cubicBezTo>
                    <a:pt x="178" y="2345"/>
                    <a:pt x="159" y="2289"/>
                    <a:pt x="150" y="2223"/>
                  </a:cubicBezTo>
                  <a:cubicBezTo>
                    <a:pt x="140" y="2158"/>
                    <a:pt x="112" y="2092"/>
                    <a:pt x="112" y="2027"/>
                  </a:cubicBezTo>
                  <a:cubicBezTo>
                    <a:pt x="103" y="1924"/>
                    <a:pt x="94" y="1831"/>
                    <a:pt x="94" y="1728"/>
                  </a:cubicBezTo>
                  <a:cubicBezTo>
                    <a:pt x="112" y="1682"/>
                    <a:pt x="103" y="1616"/>
                    <a:pt x="112" y="1560"/>
                  </a:cubicBezTo>
                  <a:cubicBezTo>
                    <a:pt x="122" y="1504"/>
                    <a:pt x="112" y="1448"/>
                    <a:pt x="122" y="1392"/>
                  </a:cubicBezTo>
                  <a:cubicBezTo>
                    <a:pt x="140" y="1271"/>
                    <a:pt x="168" y="1159"/>
                    <a:pt x="215" y="1056"/>
                  </a:cubicBezTo>
                  <a:cubicBezTo>
                    <a:pt x="224" y="1065"/>
                    <a:pt x="224" y="1065"/>
                    <a:pt x="224" y="1075"/>
                  </a:cubicBezTo>
                  <a:cubicBezTo>
                    <a:pt x="252" y="1009"/>
                    <a:pt x="252" y="1019"/>
                    <a:pt x="252" y="972"/>
                  </a:cubicBezTo>
                  <a:cubicBezTo>
                    <a:pt x="299" y="916"/>
                    <a:pt x="336" y="860"/>
                    <a:pt x="383" y="804"/>
                  </a:cubicBezTo>
                  <a:cubicBezTo>
                    <a:pt x="430" y="748"/>
                    <a:pt x="467" y="673"/>
                    <a:pt x="514" y="626"/>
                  </a:cubicBezTo>
                  <a:lnTo>
                    <a:pt x="579" y="552"/>
                  </a:lnTo>
                  <a:cubicBezTo>
                    <a:pt x="598" y="533"/>
                    <a:pt x="617" y="514"/>
                    <a:pt x="635" y="496"/>
                  </a:cubicBezTo>
                  <a:cubicBezTo>
                    <a:pt x="673" y="468"/>
                    <a:pt x="701" y="458"/>
                    <a:pt x="719" y="458"/>
                  </a:cubicBezTo>
                  <a:lnTo>
                    <a:pt x="664" y="380"/>
                  </a:lnTo>
                  <a:lnTo>
                    <a:pt x="664" y="380"/>
                  </a:lnTo>
                  <a:cubicBezTo>
                    <a:pt x="662" y="383"/>
                    <a:pt x="659" y="388"/>
                    <a:pt x="654" y="393"/>
                  </a:cubicBezTo>
                  <a:cubicBezTo>
                    <a:pt x="626" y="412"/>
                    <a:pt x="589" y="449"/>
                    <a:pt x="551" y="477"/>
                  </a:cubicBezTo>
                  <a:cubicBezTo>
                    <a:pt x="514" y="505"/>
                    <a:pt x="476" y="552"/>
                    <a:pt x="439" y="598"/>
                  </a:cubicBezTo>
                  <a:cubicBezTo>
                    <a:pt x="374" y="654"/>
                    <a:pt x="327" y="729"/>
                    <a:pt x="290" y="813"/>
                  </a:cubicBezTo>
                  <a:cubicBezTo>
                    <a:pt x="288" y="811"/>
                    <a:pt x="285" y="810"/>
                    <a:pt x="283" y="810"/>
                  </a:cubicBezTo>
                  <a:cubicBezTo>
                    <a:pt x="276" y="810"/>
                    <a:pt x="267" y="816"/>
                    <a:pt x="259" y="816"/>
                  </a:cubicBezTo>
                  <a:cubicBezTo>
                    <a:pt x="257" y="816"/>
                    <a:pt x="254" y="815"/>
                    <a:pt x="252" y="813"/>
                  </a:cubicBezTo>
                  <a:cubicBezTo>
                    <a:pt x="150" y="991"/>
                    <a:pt x="75" y="1187"/>
                    <a:pt x="38" y="1392"/>
                  </a:cubicBezTo>
                  <a:cubicBezTo>
                    <a:pt x="10" y="1598"/>
                    <a:pt x="0" y="1812"/>
                    <a:pt x="10" y="2018"/>
                  </a:cubicBezTo>
                  <a:cubicBezTo>
                    <a:pt x="38" y="2083"/>
                    <a:pt x="56" y="2139"/>
                    <a:pt x="66" y="2214"/>
                  </a:cubicBezTo>
                  <a:cubicBezTo>
                    <a:pt x="75" y="2251"/>
                    <a:pt x="84" y="2289"/>
                    <a:pt x="94" y="2335"/>
                  </a:cubicBezTo>
                  <a:cubicBezTo>
                    <a:pt x="103" y="2373"/>
                    <a:pt x="122" y="2410"/>
                    <a:pt x="131" y="2447"/>
                  </a:cubicBezTo>
                  <a:cubicBezTo>
                    <a:pt x="178" y="2559"/>
                    <a:pt x="243" y="2662"/>
                    <a:pt x="327" y="2755"/>
                  </a:cubicBezTo>
                  <a:cubicBezTo>
                    <a:pt x="335" y="2806"/>
                    <a:pt x="411" y="2870"/>
                    <a:pt x="387" y="2870"/>
                  </a:cubicBezTo>
                  <a:cubicBezTo>
                    <a:pt x="384" y="2870"/>
                    <a:pt x="380" y="2870"/>
                    <a:pt x="374" y="2868"/>
                  </a:cubicBezTo>
                  <a:lnTo>
                    <a:pt x="374" y="2868"/>
                  </a:lnTo>
                  <a:cubicBezTo>
                    <a:pt x="430" y="2896"/>
                    <a:pt x="439" y="2952"/>
                    <a:pt x="495" y="2970"/>
                  </a:cubicBezTo>
                  <a:cubicBezTo>
                    <a:pt x="467" y="2980"/>
                    <a:pt x="570" y="3092"/>
                    <a:pt x="654" y="3176"/>
                  </a:cubicBezTo>
                  <a:cubicBezTo>
                    <a:pt x="645" y="3185"/>
                    <a:pt x="635" y="3185"/>
                    <a:pt x="645" y="3213"/>
                  </a:cubicBezTo>
                  <a:cubicBezTo>
                    <a:pt x="757" y="3269"/>
                    <a:pt x="794" y="3409"/>
                    <a:pt x="887" y="3456"/>
                  </a:cubicBezTo>
                  <a:cubicBezTo>
                    <a:pt x="971" y="3587"/>
                    <a:pt x="1280" y="3960"/>
                    <a:pt x="1513" y="4240"/>
                  </a:cubicBezTo>
                  <a:cubicBezTo>
                    <a:pt x="1513" y="4246"/>
                    <a:pt x="1511" y="4247"/>
                    <a:pt x="1508" y="4247"/>
                  </a:cubicBezTo>
                  <a:cubicBezTo>
                    <a:pt x="1504" y="4247"/>
                    <a:pt x="1501" y="4246"/>
                    <a:pt x="1499" y="4246"/>
                  </a:cubicBezTo>
                  <a:cubicBezTo>
                    <a:pt x="1496" y="4246"/>
                    <a:pt x="1496" y="4248"/>
                    <a:pt x="1504" y="4259"/>
                  </a:cubicBezTo>
                  <a:cubicBezTo>
                    <a:pt x="1737" y="4502"/>
                    <a:pt x="1868" y="4763"/>
                    <a:pt x="2045" y="4885"/>
                  </a:cubicBezTo>
                  <a:cubicBezTo>
                    <a:pt x="1989" y="4885"/>
                    <a:pt x="2148" y="5025"/>
                    <a:pt x="2111" y="5034"/>
                  </a:cubicBezTo>
                  <a:cubicBezTo>
                    <a:pt x="2241" y="5118"/>
                    <a:pt x="2372" y="5352"/>
                    <a:pt x="2540" y="5585"/>
                  </a:cubicBezTo>
                  <a:cubicBezTo>
                    <a:pt x="2568" y="5613"/>
                    <a:pt x="2587" y="5641"/>
                    <a:pt x="2615" y="5678"/>
                  </a:cubicBezTo>
                  <a:lnTo>
                    <a:pt x="2690" y="5762"/>
                  </a:lnTo>
                  <a:cubicBezTo>
                    <a:pt x="2718" y="5790"/>
                    <a:pt x="2746" y="5818"/>
                    <a:pt x="2774" y="5846"/>
                  </a:cubicBezTo>
                  <a:cubicBezTo>
                    <a:pt x="2802" y="5874"/>
                    <a:pt x="2839" y="5902"/>
                    <a:pt x="2867" y="5921"/>
                  </a:cubicBezTo>
                  <a:cubicBezTo>
                    <a:pt x="2923" y="5968"/>
                    <a:pt x="2988" y="6015"/>
                    <a:pt x="3054" y="6052"/>
                  </a:cubicBezTo>
                  <a:lnTo>
                    <a:pt x="3157" y="6099"/>
                  </a:lnTo>
                  <a:lnTo>
                    <a:pt x="3250" y="6145"/>
                  </a:lnTo>
                  <a:cubicBezTo>
                    <a:pt x="3297" y="6164"/>
                    <a:pt x="3343" y="6183"/>
                    <a:pt x="3399" y="6192"/>
                  </a:cubicBezTo>
                  <a:cubicBezTo>
                    <a:pt x="3437" y="6201"/>
                    <a:pt x="3446" y="6211"/>
                    <a:pt x="3437" y="6229"/>
                  </a:cubicBezTo>
                  <a:cubicBezTo>
                    <a:pt x="3449" y="6236"/>
                    <a:pt x="3457" y="6238"/>
                    <a:pt x="3464" y="6238"/>
                  </a:cubicBezTo>
                  <a:cubicBezTo>
                    <a:pt x="3477" y="6238"/>
                    <a:pt x="3483" y="6229"/>
                    <a:pt x="3502" y="6229"/>
                  </a:cubicBezTo>
                  <a:cubicBezTo>
                    <a:pt x="3614" y="6285"/>
                    <a:pt x="3745" y="6323"/>
                    <a:pt x="3876" y="6332"/>
                  </a:cubicBezTo>
                  <a:cubicBezTo>
                    <a:pt x="3941" y="6332"/>
                    <a:pt x="4006" y="6332"/>
                    <a:pt x="4062" y="6323"/>
                  </a:cubicBezTo>
                  <a:cubicBezTo>
                    <a:pt x="4118" y="6313"/>
                    <a:pt x="4174" y="6304"/>
                    <a:pt x="4221" y="6285"/>
                  </a:cubicBezTo>
                  <a:lnTo>
                    <a:pt x="4221" y="6285"/>
                  </a:lnTo>
                  <a:cubicBezTo>
                    <a:pt x="4230" y="6295"/>
                    <a:pt x="4221" y="6313"/>
                    <a:pt x="4202" y="6323"/>
                  </a:cubicBezTo>
                  <a:cubicBezTo>
                    <a:pt x="4271" y="6316"/>
                    <a:pt x="4359" y="6274"/>
                    <a:pt x="4376" y="6274"/>
                  </a:cubicBezTo>
                  <a:cubicBezTo>
                    <a:pt x="4382" y="6274"/>
                    <a:pt x="4379" y="6280"/>
                    <a:pt x="4361" y="6295"/>
                  </a:cubicBezTo>
                  <a:cubicBezTo>
                    <a:pt x="4539" y="6248"/>
                    <a:pt x="4707" y="6173"/>
                    <a:pt x="4856" y="6071"/>
                  </a:cubicBezTo>
                  <a:cubicBezTo>
                    <a:pt x="5015" y="5977"/>
                    <a:pt x="5164" y="5865"/>
                    <a:pt x="5295" y="5725"/>
                  </a:cubicBezTo>
                  <a:cubicBezTo>
                    <a:pt x="5286" y="5716"/>
                    <a:pt x="5267" y="5706"/>
                    <a:pt x="5286" y="5688"/>
                  </a:cubicBezTo>
                  <a:cubicBezTo>
                    <a:pt x="5314" y="5669"/>
                    <a:pt x="5332" y="5641"/>
                    <a:pt x="5360" y="5613"/>
                  </a:cubicBezTo>
                  <a:cubicBezTo>
                    <a:pt x="5388" y="5585"/>
                    <a:pt x="5426" y="5538"/>
                    <a:pt x="5444" y="5501"/>
                  </a:cubicBezTo>
                  <a:cubicBezTo>
                    <a:pt x="5472" y="5473"/>
                    <a:pt x="5491" y="5436"/>
                    <a:pt x="5500" y="5398"/>
                  </a:cubicBezTo>
                  <a:cubicBezTo>
                    <a:pt x="5507" y="5377"/>
                    <a:pt x="5504" y="5367"/>
                    <a:pt x="5494" y="5367"/>
                  </a:cubicBezTo>
                  <a:cubicBezTo>
                    <a:pt x="5490" y="5367"/>
                    <a:pt x="5486" y="5368"/>
                    <a:pt x="5482" y="5370"/>
                  </a:cubicBezTo>
                  <a:cubicBezTo>
                    <a:pt x="5528" y="5277"/>
                    <a:pt x="5575" y="5277"/>
                    <a:pt x="5566" y="5221"/>
                  </a:cubicBezTo>
                  <a:lnTo>
                    <a:pt x="5566" y="5221"/>
                  </a:lnTo>
                  <a:cubicBezTo>
                    <a:pt x="5570" y="5222"/>
                    <a:pt x="5574" y="5223"/>
                    <a:pt x="5578" y="5223"/>
                  </a:cubicBezTo>
                  <a:cubicBezTo>
                    <a:pt x="5617" y="5223"/>
                    <a:pt x="5620" y="5147"/>
                    <a:pt x="5601" y="5137"/>
                  </a:cubicBezTo>
                  <a:lnTo>
                    <a:pt x="5601" y="5137"/>
                  </a:lnTo>
                  <a:cubicBezTo>
                    <a:pt x="5613" y="5133"/>
                    <a:pt x="5622" y="5105"/>
                    <a:pt x="5639" y="5105"/>
                  </a:cubicBezTo>
                  <a:cubicBezTo>
                    <a:pt x="5642" y="5105"/>
                    <a:pt x="5646" y="5106"/>
                    <a:pt x="5650" y="5109"/>
                  </a:cubicBezTo>
                  <a:cubicBezTo>
                    <a:pt x="5687" y="4941"/>
                    <a:pt x="5715" y="4782"/>
                    <a:pt x="5725" y="4604"/>
                  </a:cubicBezTo>
                  <a:cubicBezTo>
                    <a:pt x="5725" y="4408"/>
                    <a:pt x="5706" y="4212"/>
                    <a:pt x="5659" y="4016"/>
                  </a:cubicBezTo>
                  <a:cubicBezTo>
                    <a:pt x="5566" y="3811"/>
                    <a:pt x="5454" y="3624"/>
                    <a:pt x="5323" y="3447"/>
                  </a:cubicBezTo>
                  <a:cubicBezTo>
                    <a:pt x="5202" y="3288"/>
                    <a:pt x="5090" y="3120"/>
                    <a:pt x="4940" y="2905"/>
                  </a:cubicBezTo>
                  <a:cubicBezTo>
                    <a:pt x="4877" y="2851"/>
                    <a:pt x="4814" y="2718"/>
                    <a:pt x="4759" y="2718"/>
                  </a:cubicBezTo>
                  <a:cubicBezTo>
                    <a:pt x="4757" y="2718"/>
                    <a:pt x="4755" y="2718"/>
                    <a:pt x="4753" y="2718"/>
                  </a:cubicBezTo>
                  <a:cubicBezTo>
                    <a:pt x="4763" y="2690"/>
                    <a:pt x="4641" y="2559"/>
                    <a:pt x="4613" y="2531"/>
                  </a:cubicBezTo>
                  <a:lnTo>
                    <a:pt x="4613" y="2531"/>
                  </a:lnTo>
                  <a:cubicBezTo>
                    <a:pt x="4632" y="2550"/>
                    <a:pt x="4641" y="2578"/>
                    <a:pt x="4651" y="2606"/>
                  </a:cubicBezTo>
                  <a:cubicBezTo>
                    <a:pt x="4613" y="2550"/>
                    <a:pt x="4585" y="2541"/>
                    <a:pt x="4585" y="2522"/>
                  </a:cubicBezTo>
                  <a:lnTo>
                    <a:pt x="4585" y="2522"/>
                  </a:lnTo>
                  <a:cubicBezTo>
                    <a:pt x="4594" y="2531"/>
                    <a:pt x="4599" y="2534"/>
                    <a:pt x="4601" y="2534"/>
                  </a:cubicBezTo>
                  <a:cubicBezTo>
                    <a:pt x="4607" y="2534"/>
                    <a:pt x="4600" y="2515"/>
                    <a:pt x="4609" y="2515"/>
                  </a:cubicBezTo>
                  <a:cubicBezTo>
                    <a:pt x="4611" y="2515"/>
                    <a:pt x="4614" y="2516"/>
                    <a:pt x="4618" y="2519"/>
                  </a:cubicBezTo>
                  <a:lnTo>
                    <a:pt x="4618" y="2519"/>
                  </a:lnTo>
                  <a:cubicBezTo>
                    <a:pt x="4511" y="2441"/>
                    <a:pt x="4433" y="2263"/>
                    <a:pt x="4392" y="2263"/>
                  </a:cubicBezTo>
                  <a:cubicBezTo>
                    <a:pt x="4387" y="2263"/>
                    <a:pt x="4383" y="2265"/>
                    <a:pt x="4380" y="2270"/>
                  </a:cubicBezTo>
                  <a:cubicBezTo>
                    <a:pt x="4361" y="2139"/>
                    <a:pt x="4333" y="2177"/>
                    <a:pt x="4240" y="2074"/>
                  </a:cubicBezTo>
                  <a:lnTo>
                    <a:pt x="4240" y="2074"/>
                  </a:lnTo>
                  <a:cubicBezTo>
                    <a:pt x="4246" y="2077"/>
                    <a:pt x="4250" y="2079"/>
                    <a:pt x="4252" y="2079"/>
                  </a:cubicBezTo>
                  <a:cubicBezTo>
                    <a:pt x="4276" y="2079"/>
                    <a:pt x="4091" y="1900"/>
                    <a:pt x="4122" y="1900"/>
                  </a:cubicBezTo>
                  <a:cubicBezTo>
                    <a:pt x="4127" y="1900"/>
                    <a:pt x="4138" y="1904"/>
                    <a:pt x="4156" y="1915"/>
                  </a:cubicBezTo>
                  <a:cubicBezTo>
                    <a:pt x="4016" y="1775"/>
                    <a:pt x="4034" y="1728"/>
                    <a:pt x="3913" y="1579"/>
                  </a:cubicBezTo>
                  <a:cubicBezTo>
                    <a:pt x="3907" y="1579"/>
                    <a:pt x="3900" y="1587"/>
                    <a:pt x="3891" y="1587"/>
                  </a:cubicBezTo>
                  <a:cubicBezTo>
                    <a:pt x="3887" y="1587"/>
                    <a:pt x="3882" y="1585"/>
                    <a:pt x="3876" y="1579"/>
                  </a:cubicBezTo>
                  <a:cubicBezTo>
                    <a:pt x="3860" y="1532"/>
                    <a:pt x="3844" y="1511"/>
                    <a:pt x="3829" y="1511"/>
                  </a:cubicBezTo>
                  <a:cubicBezTo>
                    <a:pt x="3826" y="1511"/>
                    <a:pt x="3823" y="1512"/>
                    <a:pt x="3820" y="1513"/>
                  </a:cubicBezTo>
                  <a:cubicBezTo>
                    <a:pt x="3773" y="1420"/>
                    <a:pt x="3707" y="1336"/>
                    <a:pt x="3623" y="1280"/>
                  </a:cubicBezTo>
                  <a:cubicBezTo>
                    <a:pt x="3586" y="1168"/>
                    <a:pt x="3511" y="1075"/>
                    <a:pt x="3418" y="991"/>
                  </a:cubicBezTo>
                  <a:lnTo>
                    <a:pt x="3418" y="991"/>
                  </a:lnTo>
                  <a:cubicBezTo>
                    <a:pt x="3439" y="1012"/>
                    <a:pt x="3455" y="1054"/>
                    <a:pt x="3446" y="1054"/>
                  </a:cubicBezTo>
                  <a:cubicBezTo>
                    <a:pt x="3442" y="1054"/>
                    <a:pt x="3437" y="1049"/>
                    <a:pt x="3427" y="1037"/>
                  </a:cubicBezTo>
                  <a:cubicBezTo>
                    <a:pt x="3427" y="1028"/>
                    <a:pt x="3427" y="1009"/>
                    <a:pt x="3418" y="991"/>
                  </a:cubicBezTo>
                  <a:lnTo>
                    <a:pt x="3418" y="991"/>
                  </a:lnTo>
                  <a:cubicBezTo>
                    <a:pt x="3418" y="991"/>
                    <a:pt x="3418" y="991"/>
                    <a:pt x="3418" y="991"/>
                  </a:cubicBezTo>
                  <a:cubicBezTo>
                    <a:pt x="3383" y="903"/>
                    <a:pt x="3258" y="783"/>
                    <a:pt x="3235" y="783"/>
                  </a:cubicBezTo>
                  <a:cubicBezTo>
                    <a:pt x="3233" y="783"/>
                    <a:pt x="3232" y="784"/>
                    <a:pt x="3231" y="785"/>
                  </a:cubicBezTo>
                  <a:cubicBezTo>
                    <a:pt x="3213" y="738"/>
                    <a:pt x="3185" y="701"/>
                    <a:pt x="3157" y="654"/>
                  </a:cubicBezTo>
                  <a:cubicBezTo>
                    <a:pt x="3128" y="617"/>
                    <a:pt x="3100" y="580"/>
                    <a:pt x="3072" y="552"/>
                  </a:cubicBezTo>
                  <a:cubicBezTo>
                    <a:pt x="3044" y="505"/>
                    <a:pt x="2988" y="477"/>
                    <a:pt x="2932" y="458"/>
                  </a:cubicBezTo>
                  <a:cubicBezTo>
                    <a:pt x="2909" y="396"/>
                    <a:pt x="2848" y="360"/>
                    <a:pt x="2822" y="360"/>
                  </a:cubicBezTo>
                  <a:cubicBezTo>
                    <a:pt x="2816" y="360"/>
                    <a:pt x="2813" y="362"/>
                    <a:pt x="2811" y="365"/>
                  </a:cubicBezTo>
                  <a:cubicBezTo>
                    <a:pt x="2690" y="225"/>
                    <a:pt x="2522" y="131"/>
                    <a:pt x="2344" y="103"/>
                  </a:cubicBezTo>
                  <a:cubicBezTo>
                    <a:pt x="2335" y="85"/>
                    <a:pt x="2297" y="66"/>
                    <a:pt x="2251" y="57"/>
                  </a:cubicBezTo>
                  <a:cubicBezTo>
                    <a:pt x="2204" y="47"/>
                    <a:pt x="2148" y="38"/>
                    <a:pt x="2092" y="38"/>
                  </a:cubicBezTo>
                  <a:lnTo>
                    <a:pt x="1924" y="38"/>
                  </a:lnTo>
                  <a:cubicBezTo>
                    <a:pt x="1868" y="29"/>
                    <a:pt x="1821" y="19"/>
                    <a:pt x="1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45"/>
            <p:cNvSpPr/>
            <p:nvPr/>
          </p:nvSpPr>
          <p:spPr>
            <a:xfrm>
              <a:off x="4959625" y="3188050"/>
              <a:ext cx="725" cy="25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cubicBezTo>
                    <a:pt x="19" y="1"/>
                    <a:pt x="1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45"/>
            <p:cNvSpPr/>
            <p:nvPr/>
          </p:nvSpPr>
          <p:spPr>
            <a:xfrm>
              <a:off x="4832150" y="3014075"/>
              <a:ext cx="181200" cy="196200"/>
            </a:xfrm>
            <a:custGeom>
              <a:rect b="b" l="l" r="r" t="t"/>
              <a:pathLst>
                <a:path extrusionOk="0" h="7848" w="7248">
                  <a:moveTo>
                    <a:pt x="1766" y="152"/>
                  </a:moveTo>
                  <a:lnTo>
                    <a:pt x="1766" y="152"/>
                  </a:lnTo>
                  <a:cubicBezTo>
                    <a:pt x="1710" y="190"/>
                    <a:pt x="1654" y="208"/>
                    <a:pt x="1588" y="227"/>
                  </a:cubicBezTo>
                  <a:cubicBezTo>
                    <a:pt x="1635" y="180"/>
                    <a:pt x="1700" y="162"/>
                    <a:pt x="1766" y="152"/>
                  </a:cubicBezTo>
                  <a:close/>
                  <a:moveTo>
                    <a:pt x="5062" y="1858"/>
                  </a:moveTo>
                  <a:cubicBezTo>
                    <a:pt x="5068" y="1866"/>
                    <a:pt x="5074" y="1873"/>
                    <a:pt x="5081" y="1880"/>
                  </a:cubicBezTo>
                  <a:cubicBezTo>
                    <a:pt x="5076" y="1874"/>
                    <a:pt x="5070" y="1867"/>
                    <a:pt x="5062" y="1858"/>
                  </a:cubicBezTo>
                  <a:close/>
                  <a:moveTo>
                    <a:pt x="5062" y="1899"/>
                  </a:moveTo>
                  <a:cubicBezTo>
                    <a:pt x="5064" y="1900"/>
                    <a:pt x="5065" y="1901"/>
                    <a:pt x="5067" y="1902"/>
                  </a:cubicBezTo>
                  <a:lnTo>
                    <a:pt x="5067" y="1902"/>
                  </a:lnTo>
                  <a:cubicBezTo>
                    <a:pt x="5065" y="1901"/>
                    <a:pt x="5064" y="1900"/>
                    <a:pt x="5062" y="1899"/>
                  </a:cubicBezTo>
                  <a:close/>
                  <a:moveTo>
                    <a:pt x="6577" y="3807"/>
                  </a:moveTo>
                  <a:cubicBezTo>
                    <a:pt x="6579" y="3809"/>
                    <a:pt x="6582" y="3811"/>
                    <a:pt x="6584" y="3813"/>
                  </a:cubicBezTo>
                  <a:cubicBezTo>
                    <a:pt x="6582" y="3811"/>
                    <a:pt x="6579" y="3809"/>
                    <a:pt x="6577" y="3807"/>
                  </a:cubicBezTo>
                  <a:close/>
                  <a:moveTo>
                    <a:pt x="1667" y="5522"/>
                  </a:moveTo>
                  <a:cubicBezTo>
                    <a:pt x="1670" y="5530"/>
                    <a:pt x="1675" y="5536"/>
                    <a:pt x="1682" y="5541"/>
                  </a:cubicBezTo>
                  <a:lnTo>
                    <a:pt x="1667" y="5522"/>
                  </a:lnTo>
                  <a:close/>
                  <a:moveTo>
                    <a:pt x="2465" y="0"/>
                  </a:moveTo>
                  <a:cubicBezTo>
                    <a:pt x="2387" y="0"/>
                    <a:pt x="2310" y="4"/>
                    <a:pt x="2233" y="12"/>
                  </a:cubicBezTo>
                  <a:cubicBezTo>
                    <a:pt x="2233" y="31"/>
                    <a:pt x="2251" y="40"/>
                    <a:pt x="2261" y="40"/>
                  </a:cubicBezTo>
                  <a:cubicBezTo>
                    <a:pt x="2242" y="40"/>
                    <a:pt x="2214" y="50"/>
                    <a:pt x="2186" y="59"/>
                  </a:cubicBezTo>
                  <a:cubicBezTo>
                    <a:pt x="2186" y="40"/>
                    <a:pt x="2233" y="31"/>
                    <a:pt x="2149" y="31"/>
                  </a:cubicBezTo>
                  <a:cubicBezTo>
                    <a:pt x="1981" y="50"/>
                    <a:pt x="1812" y="96"/>
                    <a:pt x="1644" y="143"/>
                  </a:cubicBezTo>
                  <a:cubicBezTo>
                    <a:pt x="1476" y="199"/>
                    <a:pt x="1327" y="283"/>
                    <a:pt x="1299" y="339"/>
                  </a:cubicBezTo>
                  <a:cubicBezTo>
                    <a:pt x="1252" y="358"/>
                    <a:pt x="1205" y="358"/>
                    <a:pt x="1205" y="395"/>
                  </a:cubicBezTo>
                  <a:cubicBezTo>
                    <a:pt x="1221" y="388"/>
                    <a:pt x="1242" y="374"/>
                    <a:pt x="1249" y="374"/>
                  </a:cubicBezTo>
                  <a:cubicBezTo>
                    <a:pt x="1251" y="374"/>
                    <a:pt x="1252" y="375"/>
                    <a:pt x="1252" y="376"/>
                  </a:cubicBezTo>
                  <a:cubicBezTo>
                    <a:pt x="1211" y="397"/>
                    <a:pt x="1179" y="412"/>
                    <a:pt x="1167" y="412"/>
                  </a:cubicBezTo>
                  <a:cubicBezTo>
                    <a:pt x="1157" y="412"/>
                    <a:pt x="1161" y="402"/>
                    <a:pt x="1187" y="376"/>
                  </a:cubicBezTo>
                  <a:lnTo>
                    <a:pt x="1187" y="376"/>
                  </a:lnTo>
                  <a:cubicBezTo>
                    <a:pt x="1112" y="433"/>
                    <a:pt x="1047" y="489"/>
                    <a:pt x="981" y="563"/>
                  </a:cubicBezTo>
                  <a:cubicBezTo>
                    <a:pt x="907" y="601"/>
                    <a:pt x="841" y="657"/>
                    <a:pt x="776" y="713"/>
                  </a:cubicBezTo>
                  <a:cubicBezTo>
                    <a:pt x="711" y="769"/>
                    <a:pt x="664" y="843"/>
                    <a:pt x="626" y="918"/>
                  </a:cubicBezTo>
                  <a:cubicBezTo>
                    <a:pt x="624" y="918"/>
                    <a:pt x="622" y="918"/>
                    <a:pt x="619" y="918"/>
                  </a:cubicBezTo>
                  <a:cubicBezTo>
                    <a:pt x="561" y="918"/>
                    <a:pt x="559" y="1031"/>
                    <a:pt x="496" y="1040"/>
                  </a:cubicBezTo>
                  <a:cubicBezTo>
                    <a:pt x="505" y="1058"/>
                    <a:pt x="477" y="1105"/>
                    <a:pt x="449" y="1142"/>
                  </a:cubicBezTo>
                  <a:cubicBezTo>
                    <a:pt x="421" y="1189"/>
                    <a:pt x="393" y="1236"/>
                    <a:pt x="365" y="1273"/>
                  </a:cubicBezTo>
                  <a:cubicBezTo>
                    <a:pt x="370" y="1268"/>
                    <a:pt x="374" y="1266"/>
                    <a:pt x="376" y="1266"/>
                  </a:cubicBezTo>
                  <a:cubicBezTo>
                    <a:pt x="382" y="1266"/>
                    <a:pt x="379" y="1283"/>
                    <a:pt x="365" y="1310"/>
                  </a:cubicBezTo>
                  <a:cubicBezTo>
                    <a:pt x="364" y="1310"/>
                    <a:pt x="363" y="1310"/>
                    <a:pt x="361" y="1310"/>
                  </a:cubicBezTo>
                  <a:cubicBezTo>
                    <a:pt x="321" y="1310"/>
                    <a:pt x="216" y="1452"/>
                    <a:pt x="234" y="1506"/>
                  </a:cubicBezTo>
                  <a:cubicBezTo>
                    <a:pt x="262" y="1460"/>
                    <a:pt x="253" y="1432"/>
                    <a:pt x="272" y="1432"/>
                  </a:cubicBezTo>
                  <a:cubicBezTo>
                    <a:pt x="300" y="1460"/>
                    <a:pt x="234" y="1516"/>
                    <a:pt x="262" y="1544"/>
                  </a:cubicBezTo>
                  <a:lnTo>
                    <a:pt x="206" y="1525"/>
                  </a:lnTo>
                  <a:cubicBezTo>
                    <a:pt x="178" y="1618"/>
                    <a:pt x="150" y="1712"/>
                    <a:pt x="132" y="1805"/>
                  </a:cubicBezTo>
                  <a:cubicBezTo>
                    <a:pt x="122" y="1871"/>
                    <a:pt x="94" y="1945"/>
                    <a:pt x="57" y="2011"/>
                  </a:cubicBezTo>
                  <a:cubicBezTo>
                    <a:pt x="57" y="2141"/>
                    <a:pt x="38" y="2263"/>
                    <a:pt x="19" y="2394"/>
                  </a:cubicBezTo>
                  <a:lnTo>
                    <a:pt x="1" y="2496"/>
                  </a:lnTo>
                  <a:lnTo>
                    <a:pt x="1" y="2590"/>
                  </a:lnTo>
                  <a:cubicBezTo>
                    <a:pt x="1" y="2646"/>
                    <a:pt x="10" y="2711"/>
                    <a:pt x="19" y="2767"/>
                  </a:cubicBezTo>
                  <a:cubicBezTo>
                    <a:pt x="24" y="2782"/>
                    <a:pt x="27" y="2787"/>
                    <a:pt x="30" y="2787"/>
                  </a:cubicBezTo>
                  <a:cubicBezTo>
                    <a:pt x="36" y="2787"/>
                    <a:pt x="40" y="2761"/>
                    <a:pt x="46" y="2761"/>
                  </a:cubicBezTo>
                  <a:cubicBezTo>
                    <a:pt x="49" y="2761"/>
                    <a:pt x="52" y="2767"/>
                    <a:pt x="57" y="2786"/>
                  </a:cubicBezTo>
                  <a:cubicBezTo>
                    <a:pt x="57" y="2795"/>
                    <a:pt x="29" y="2842"/>
                    <a:pt x="29" y="2851"/>
                  </a:cubicBezTo>
                  <a:cubicBezTo>
                    <a:pt x="38" y="2888"/>
                    <a:pt x="38" y="2926"/>
                    <a:pt x="57" y="2954"/>
                  </a:cubicBezTo>
                  <a:cubicBezTo>
                    <a:pt x="66" y="3010"/>
                    <a:pt x="76" y="3057"/>
                    <a:pt x="85" y="3103"/>
                  </a:cubicBezTo>
                  <a:cubicBezTo>
                    <a:pt x="94" y="3141"/>
                    <a:pt x="104" y="3178"/>
                    <a:pt x="113" y="3215"/>
                  </a:cubicBezTo>
                  <a:cubicBezTo>
                    <a:pt x="122" y="3253"/>
                    <a:pt x="141" y="3281"/>
                    <a:pt x="160" y="3309"/>
                  </a:cubicBezTo>
                  <a:cubicBezTo>
                    <a:pt x="178" y="3486"/>
                    <a:pt x="253" y="3654"/>
                    <a:pt x="365" y="3794"/>
                  </a:cubicBezTo>
                  <a:cubicBezTo>
                    <a:pt x="363" y="3792"/>
                    <a:pt x="361" y="3791"/>
                    <a:pt x="360" y="3791"/>
                  </a:cubicBezTo>
                  <a:lnTo>
                    <a:pt x="360" y="3791"/>
                  </a:lnTo>
                  <a:cubicBezTo>
                    <a:pt x="351" y="3791"/>
                    <a:pt x="370" y="3850"/>
                    <a:pt x="412" y="3916"/>
                  </a:cubicBezTo>
                  <a:cubicBezTo>
                    <a:pt x="440" y="3972"/>
                    <a:pt x="496" y="4028"/>
                    <a:pt x="552" y="4074"/>
                  </a:cubicBezTo>
                  <a:cubicBezTo>
                    <a:pt x="683" y="4308"/>
                    <a:pt x="841" y="4523"/>
                    <a:pt x="1019" y="4728"/>
                  </a:cubicBezTo>
                  <a:lnTo>
                    <a:pt x="1667" y="5522"/>
                  </a:lnTo>
                  <a:lnTo>
                    <a:pt x="1667" y="5522"/>
                  </a:lnTo>
                  <a:cubicBezTo>
                    <a:pt x="1659" y="5506"/>
                    <a:pt x="1659" y="5487"/>
                    <a:pt x="1666" y="5487"/>
                  </a:cubicBezTo>
                  <a:cubicBezTo>
                    <a:pt x="1669" y="5487"/>
                    <a:pt x="1675" y="5491"/>
                    <a:pt x="1682" y="5503"/>
                  </a:cubicBezTo>
                  <a:cubicBezTo>
                    <a:pt x="1710" y="5541"/>
                    <a:pt x="1663" y="5541"/>
                    <a:pt x="1682" y="5569"/>
                  </a:cubicBezTo>
                  <a:cubicBezTo>
                    <a:pt x="1962" y="5895"/>
                    <a:pt x="2251" y="6269"/>
                    <a:pt x="2550" y="6642"/>
                  </a:cubicBezTo>
                  <a:cubicBezTo>
                    <a:pt x="2625" y="6736"/>
                    <a:pt x="2690" y="6829"/>
                    <a:pt x="2774" y="6923"/>
                  </a:cubicBezTo>
                  <a:cubicBezTo>
                    <a:pt x="2849" y="7025"/>
                    <a:pt x="2933" y="7109"/>
                    <a:pt x="3026" y="7193"/>
                  </a:cubicBezTo>
                  <a:cubicBezTo>
                    <a:pt x="3120" y="7277"/>
                    <a:pt x="3223" y="7352"/>
                    <a:pt x="3325" y="7418"/>
                  </a:cubicBezTo>
                  <a:cubicBezTo>
                    <a:pt x="3428" y="7483"/>
                    <a:pt x="3540" y="7530"/>
                    <a:pt x="3652" y="7576"/>
                  </a:cubicBezTo>
                  <a:lnTo>
                    <a:pt x="3745" y="7632"/>
                  </a:lnTo>
                  <a:cubicBezTo>
                    <a:pt x="3773" y="7651"/>
                    <a:pt x="3820" y="7670"/>
                    <a:pt x="3857" y="7679"/>
                  </a:cubicBezTo>
                  <a:cubicBezTo>
                    <a:pt x="3886" y="7698"/>
                    <a:pt x="3932" y="7716"/>
                    <a:pt x="3970" y="7735"/>
                  </a:cubicBezTo>
                  <a:lnTo>
                    <a:pt x="4100" y="7763"/>
                  </a:lnTo>
                  <a:cubicBezTo>
                    <a:pt x="4175" y="7791"/>
                    <a:pt x="4250" y="7810"/>
                    <a:pt x="4334" y="7819"/>
                  </a:cubicBezTo>
                  <a:cubicBezTo>
                    <a:pt x="4380" y="7828"/>
                    <a:pt x="4427" y="7838"/>
                    <a:pt x="4474" y="7838"/>
                  </a:cubicBezTo>
                  <a:cubicBezTo>
                    <a:pt x="4549" y="7847"/>
                    <a:pt x="4623" y="7847"/>
                    <a:pt x="4698" y="7847"/>
                  </a:cubicBezTo>
                  <a:cubicBezTo>
                    <a:pt x="4773" y="7847"/>
                    <a:pt x="4847" y="7838"/>
                    <a:pt x="4913" y="7828"/>
                  </a:cubicBezTo>
                  <a:lnTo>
                    <a:pt x="5137" y="7782"/>
                  </a:lnTo>
                  <a:cubicBezTo>
                    <a:pt x="5202" y="7763"/>
                    <a:pt x="5277" y="7744"/>
                    <a:pt x="5352" y="7726"/>
                  </a:cubicBezTo>
                  <a:lnTo>
                    <a:pt x="5352" y="7726"/>
                  </a:lnTo>
                  <a:cubicBezTo>
                    <a:pt x="5342" y="7744"/>
                    <a:pt x="5333" y="7744"/>
                    <a:pt x="5324" y="7754"/>
                  </a:cubicBezTo>
                  <a:cubicBezTo>
                    <a:pt x="5417" y="7726"/>
                    <a:pt x="5408" y="7735"/>
                    <a:pt x="5454" y="7698"/>
                  </a:cubicBezTo>
                  <a:cubicBezTo>
                    <a:pt x="5492" y="7688"/>
                    <a:pt x="5538" y="7679"/>
                    <a:pt x="5585" y="7670"/>
                  </a:cubicBezTo>
                  <a:cubicBezTo>
                    <a:pt x="5622" y="7660"/>
                    <a:pt x="5669" y="7642"/>
                    <a:pt x="5716" y="7623"/>
                  </a:cubicBezTo>
                  <a:cubicBezTo>
                    <a:pt x="5762" y="7604"/>
                    <a:pt x="5800" y="7586"/>
                    <a:pt x="5847" y="7567"/>
                  </a:cubicBezTo>
                  <a:lnTo>
                    <a:pt x="5959" y="7492"/>
                  </a:lnTo>
                  <a:cubicBezTo>
                    <a:pt x="5996" y="7464"/>
                    <a:pt x="6033" y="7446"/>
                    <a:pt x="6061" y="7427"/>
                  </a:cubicBezTo>
                  <a:cubicBezTo>
                    <a:pt x="6089" y="7408"/>
                    <a:pt x="6117" y="7380"/>
                    <a:pt x="6145" y="7371"/>
                  </a:cubicBezTo>
                  <a:cubicBezTo>
                    <a:pt x="6192" y="7333"/>
                    <a:pt x="6229" y="7315"/>
                    <a:pt x="6248" y="7315"/>
                  </a:cubicBezTo>
                  <a:lnTo>
                    <a:pt x="6201" y="7221"/>
                  </a:lnTo>
                  <a:cubicBezTo>
                    <a:pt x="6192" y="7221"/>
                    <a:pt x="6211" y="7231"/>
                    <a:pt x="6192" y="7249"/>
                  </a:cubicBezTo>
                  <a:cubicBezTo>
                    <a:pt x="6089" y="7324"/>
                    <a:pt x="5987" y="7390"/>
                    <a:pt x="5875" y="7446"/>
                  </a:cubicBezTo>
                  <a:lnTo>
                    <a:pt x="5791" y="7492"/>
                  </a:lnTo>
                  <a:lnTo>
                    <a:pt x="5716" y="7530"/>
                  </a:lnTo>
                  <a:cubicBezTo>
                    <a:pt x="5678" y="7539"/>
                    <a:pt x="5641" y="7567"/>
                    <a:pt x="5613" y="7586"/>
                  </a:cubicBezTo>
                  <a:cubicBezTo>
                    <a:pt x="5608" y="7581"/>
                    <a:pt x="5599" y="7581"/>
                    <a:pt x="5591" y="7581"/>
                  </a:cubicBezTo>
                  <a:cubicBezTo>
                    <a:pt x="5583" y="7581"/>
                    <a:pt x="5576" y="7581"/>
                    <a:pt x="5576" y="7576"/>
                  </a:cubicBezTo>
                  <a:cubicBezTo>
                    <a:pt x="5342" y="7660"/>
                    <a:pt x="5109" y="7716"/>
                    <a:pt x="4866" y="7744"/>
                  </a:cubicBezTo>
                  <a:cubicBezTo>
                    <a:pt x="4805" y="7751"/>
                    <a:pt x="4744" y="7755"/>
                    <a:pt x="4683" y="7755"/>
                  </a:cubicBezTo>
                  <a:cubicBezTo>
                    <a:pt x="4498" y="7755"/>
                    <a:pt x="4313" y="7723"/>
                    <a:pt x="4138" y="7660"/>
                  </a:cubicBezTo>
                  <a:cubicBezTo>
                    <a:pt x="4123" y="7662"/>
                    <a:pt x="4109" y="7663"/>
                    <a:pt x="4095" y="7663"/>
                  </a:cubicBezTo>
                  <a:cubicBezTo>
                    <a:pt x="4028" y="7663"/>
                    <a:pt x="3966" y="7645"/>
                    <a:pt x="3904" y="7614"/>
                  </a:cubicBezTo>
                  <a:cubicBezTo>
                    <a:pt x="3857" y="7595"/>
                    <a:pt x="3811" y="7576"/>
                    <a:pt x="3764" y="7548"/>
                  </a:cubicBezTo>
                  <a:cubicBezTo>
                    <a:pt x="3717" y="7530"/>
                    <a:pt x="3689" y="7502"/>
                    <a:pt x="3633" y="7483"/>
                  </a:cubicBezTo>
                  <a:cubicBezTo>
                    <a:pt x="3577" y="7455"/>
                    <a:pt x="3484" y="7399"/>
                    <a:pt x="3400" y="7352"/>
                  </a:cubicBezTo>
                  <a:cubicBezTo>
                    <a:pt x="3353" y="7324"/>
                    <a:pt x="3316" y="7296"/>
                    <a:pt x="3269" y="7268"/>
                  </a:cubicBezTo>
                  <a:cubicBezTo>
                    <a:pt x="3241" y="7240"/>
                    <a:pt x="3213" y="7212"/>
                    <a:pt x="3185" y="7193"/>
                  </a:cubicBezTo>
                  <a:cubicBezTo>
                    <a:pt x="3157" y="7175"/>
                    <a:pt x="3138" y="7165"/>
                    <a:pt x="3176" y="7165"/>
                  </a:cubicBezTo>
                  <a:cubicBezTo>
                    <a:pt x="3110" y="7137"/>
                    <a:pt x="3082" y="7081"/>
                    <a:pt x="3017" y="7063"/>
                  </a:cubicBezTo>
                  <a:cubicBezTo>
                    <a:pt x="3026" y="7063"/>
                    <a:pt x="3017" y="7044"/>
                    <a:pt x="3008" y="7035"/>
                  </a:cubicBezTo>
                  <a:cubicBezTo>
                    <a:pt x="2989" y="7016"/>
                    <a:pt x="2970" y="6997"/>
                    <a:pt x="2952" y="6969"/>
                  </a:cubicBezTo>
                  <a:cubicBezTo>
                    <a:pt x="2914" y="6923"/>
                    <a:pt x="2849" y="6876"/>
                    <a:pt x="2802" y="6820"/>
                  </a:cubicBezTo>
                  <a:cubicBezTo>
                    <a:pt x="2802" y="6811"/>
                    <a:pt x="2821" y="6801"/>
                    <a:pt x="2802" y="6783"/>
                  </a:cubicBezTo>
                  <a:cubicBezTo>
                    <a:pt x="2681" y="6698"/>
                    <a:pt x="2616" y="6530"/>
                    <a:pt x="2503" y="6456"/>
                  </a:cubicBezTo>
                  <a:cubicBezTo>
                    <a:pt x="2401" y="6297"/>
                    <a:pt x="2009" y="5821"/>
                    <a:pt x="1710" y="5466"/>
                  </a:cubicBezTo>
                  <a:cubicBezTo>
                    <a:pt x="1712" y="5462"/>
                    <a:pt x="1715" y="5460"/>
                    <a:pt x="1718" y="5460"/>
                  </a:cubicBezTo>
                  <a:cubicBezTo>
                    <a:pt x="1724" y="5460"/>
                    <a:pt x="1730" y="5465"/>
                    <a:pt x="1733" y="5465"/>
                  </a:cubicBezTo>
                  <a:cubicBezTo>
                    <a:pt x="1736" y="5465"/>
                    <a:pt x="1735" y="5461"/>
                    <a:pt x="1728" y="5447"/>
                  </a:cubicBezTo>
                  <a:cubicBezTo>
                    <a:pt x="1439" y="5130"/>
                    <a:pt x="1261" y="4821"/>
                    <a:pt x="1047" y="4653"/>
                  </a:cubicBezTo>
                  <a:cubicBezTo>
                    <a:pt x="1103" y="4653"/>
                    <a:pt x="925" y="4485"/>
                    <a:pt x="963" y="4476"/>
                  </a:cubicBezTo>
                  <a:cubicBezTo>
                    <a:pt x="860" y="4392"/>
                    <a:pt x="776" y="4299"/>
                    <a:pt x="711" y="4186"/>
                  </a:cubicBezTo>
                  <a:lnTo>
                    <a:pt x="636" y="4093"/>
                  </a:lnTo>
                  <a:lnTo>
                    <a:pt x="608" y="4046"/>
                  </a:lnTo>
                  <a:lnTo>
                    <a:pt x="570" y="3990"/>
                  </a:lnTo>
                  <a:cubicBezTo>
                    <a:pt x="524" y="3925"/>
                    <a:pt x="477" y="3850"/>
                    <a:pt x="440" y="3766"/>
                  </a:cubicBezTo>
                  <a:cubicBezTo>
                    <a:pt x="253" y="3449"/>
                    <a:pt x="132" y="3094"/>
                    <a:pt x="85" y="2730"/>
                  </a:cubicBezTo>
                  <a:cubicBezTo>
                    <a:pt x="76" y="2578"/>
                    <a:pt x="50" y="2486"/>
                    <a:pt x="80" y="2486"/>
                  </a:cubicBezTo>
                  <a:cubicBezTo>
                    <a:pt x="82" y="2486"/>
                    <a:pt x="83" y="2487"/>
                    <a:pt x="85" y="2487"/>
                  </a:cubicBezTo>
                  <a:cubicBezTo>
                    <a:pt x="94" y="2431"/>
                    <a:pt x="66" y="2431"/>
                    <a:pt x="66" y="2403"/>
                  </a:cubicBezTo>
                  <a:cubicBezTo>
                    <a:pt x="85" y="2328"/>
                    <a:pt x="104" y="2253"/>
                    <a:pt x="122" y="2169"/>
                  </a:cubicBezTo>
                  <a:cubicBezTo>
                    <a:pt x="132" y="2132"/>
                    <a:pt x="141" y="2095"/>
                    <a:pt x="150" y="2057"/>
                  </a:cubicBezTo>
                  <a:cubicBezTo>
                    <a:pt x="160" y="2020"/>
                    <a:pt x="169" y="1983"/>
                    <a:pt x="178" y="1936"/>
                  </a:cubicBezTo>
                  <a:cubicBezTo>
                    <a:pt x="188" y="1899"/>
                    <a:pt x="197" y="1861"/>
                    <a:pt x="206" y="1824"/>
                  </a:cubicBezTo>
                  <a:cubicBezTo>
                    <a:pt x="216" y="1787"/>
                    <a:pt x="225" y="1749"/>
                    <a:pt x="234" y="1712"/>
                  </a:cubicBezTo>
                  <a:cubicBezTo>
                    <a:pt x="253" y="1646"/>
                    <a:pt x="272" y="1581"/>
                    <a:pt x="290" y="1525"/>
                  </a:cubicBezTo>
                  <a:cubicBezTo>
                    <a:pt x="300" y="1534"/>
                    <a:pt x="309" y="1544"/>
                    <a:pt x="309" y="1562"/>
                  </a:cubicBezTo>
                  <a:cubicBezTo>
                    <a:pt x="337" y="1516"/>
                    <a:pt x="356" y="1450"/>
                    <a:pt x="374" y="1404"/>
                  </a:cubicBezTo>
                  <a:cubicBezTo>
                    <a:pt x="379" y="1378"/>
                    <a:pt x="385" y="1364"/>
                    <a:pt x="388" y="1364"/>
                  </a:cubicBezTo>
                  <a:cubicBezTo>
                    <a:pt x="391" y="1364"/>
                    <a:pt x="393" y="1373"/>
                    <a:pt x="393" y="1394"/>
                  </a:cubicBezTo>
                  <a:cubicBezTo>
                    <a:pt x="449" y="1282"/>
                    <a:pt x="514" y="1170"/>
                    <a:pt x="580" y="1068"/>
                  </a:cubicBezTo>
                  <a:cubicBezTo>
                    <a:pt x="636" y="993"/>
                    <a:pt x="692" y="918"/>
                    <a:pt x="757" y="843"/>
                  </a:cubicBezTo>
                  <a:lnTo>
                    <a:pt x="804" y="797"/>
                  </a:lnTo>
                  <a:lnTo>
                    <a:pt x="860" y="750"/>
                  </a:lnTo>
                  <a:lnTo>
                    <a:pt x="972" y="647"/>
                  </a:lnTo>
                  <a:cubicBezTo>
                    <a:pt x="1019" y="610"/>
                    <a:pt x="1065" y="582"/>
                    <a:pt x="1121" y="535"/>
                  </a:cubicBezTo>
                  <a:cubicBezTo>
                    <a:pt x="1149" y="517"/>
                    <a:pt x="1177" y="498"/>
                    <a:pt x="1215" y="479"/>
                  </a:cubicBezTo>
                  <a:lnTo>
                    <a:pt x="1318" y="423"/>
                  </a:lnTo>
                  <a:cubicBezTo>
                    <a:pt x="1308" y="414"/>
                    <a:pt x="1289" y="395"/>
                    <a:pt x="1318" y="386"/>
                  </a:cubicBezTo>
                  <a:cubicBezTo>
                    <a:pt x="1336" y="376"/>
                    <a:pt x="1383" y="358"/>
                    <a:pt x="1430" y="339"/>
                  </a:cubicBezTo>
                  <a:cubicBezTo>
                    <a:pt x="1486" y="320"/>
                    <a:pt x="1542" y="292"/>
                    <a:pt x="1598" y="274"/>
                  </a:cubicBezTo>
                  <a:cubicBezTo>
                    <a:pt x="1710" y="227"/>
                    <a:pt x="1794" y="199"/>
                    <a:pt x="1738" y="190"/>
                  </a:cubicBezTo>
                  <a:cubicBezTo>
                    <a:pt x="1868" y="143"/>
                    <a:pt x="1896" y="180"/>
                    <a:pt x="1953" y="134"/>
                  </a:cubicBezTo>
                  <a:cubicBezTo>
                    <a:pt x="1961" y="150"/>
                    <a:pt x="1975" y="156"/>
                    <a:pt x="1991" y="156"/>
                  </a:cubicBezTo>
                  <a:cubicBezTo>
                    <a:pt x="2026" y="156"/>
                    <a:pt x="2068" y="126"/>
                    <a:pt x="2067" y="111"/>
                  </a:cubicBezTo>
                  <a:lnTo>
                    <a:pt x="2067" y="111"/>
                  </a:lnTo>
                  <a:cubicBezTo>
                    <a:pt x="2079" y="123"/>
                    <a:pt x="2138" y="118"/>
                    <a:pt x="2130" y="143"/>
                  </a:cubicBezTo>
                  <a:cubicBezTo>
                    <a:pt x="2223" y="124"/>
                    <a:pt x="2317" y="106"/>
                    <a:pt x="2410" y="106"/>
                  </a:cubicBezTo>
                  <a:lnTo>
                    <a:pt x="2578" y="106"/>
                  </a:lnTo>
                  <a:lnTo>
                    <a:pt x="2756" y="115"/>
                  </a:lnTo>
                  <a:cubicBezTo>
                    <a:pt x="2998" y="143"/>
                    <a:pt x="3241" y="218"/>
                    <a:pt x="3456" y="320"/>
                  </a:cubicBezTo>
                  <a:cubicBezTo>
                    <a:pt x="3717" y="414"/>
                    <a:pt x="3951" y="554"/>
                    <a:pt x="4147" y="741"/>
                  </a:cubicBezTo>
                  <a:cubicBezTo>
                    <a:pt x="4334" y="946"/>
                    <a:pt x="4511" y="1170"/>
                    <a:pt x="4661" y="1404"/>
                  </a:cubicBezTo>
                  <a:cubicBezTo>
                    <a:pt x="4745" y="1469"/>
                    <a:pt x="4829" y="1637"/>
                    <a:pt x="4894" y="1637"/>
                  </a:cubicBezTo>
                  <a:cubicBezTo>
                    <a:pt x="4886" y="1670"/>
                    <a:pt x="5007" y="1796"/>
                    <a:pt x="5062" y="1858"/>
                  </a:cubicBezTo>
                  <a:lnTo>
                    <a:pt x="5062" y="1858"/>
                  </a:lnTo>
                  <a:cubicBezTo>
                    <a:pt x="5044" y="1834"/>
                    <a:pt x="5032" y="1806"/>
                    <a:pt x="5025" y="1777"/>
                  </a:cubicBezTo>
                  <a:lnTo>
                    <a:pt x="5025" y="1777"/>
                  </a:lnTo>
                  <a:cubicBezTo>
                    <a:pt x="5071" y="1852"/>
                    <a:pt x="5090" y="1871"/>
                    <a:pt x="5099" y="1899"/>
                  </a:cubicBezTo>
                  <a:cubicBezTo>
                    <a:pt x="5091" y="1888"/>
                    <a:pt x="5087" y="1884"/>
                    <a:pt x="5085" y="1884"/>
                  </a:cubicBezTo>
                  <a:lnTo>
                    <a:pt x="5085" y="1884"/>
                  </a:lnTo>
                  <a:cubicBezTo>
                    <a:pt x="5080" y="1884"/>
                    <a:pt x="5090" y="1908"/>
                    <a:pt x="5080" y="1908"/>
                  </a:cubicBezTo>
                  <a:cubicBezTo>
                    <a:pt x="5077" y="1908"/>
                    <a:pt x="5073" y="1907"/>
                    <a:pt x="5067" y="1902"/>
                  </a:cubicBezTo>
                  <a:lnTo>
                    <a:pt x="5067" y="1902"/>
                  </a:lnTo>
                  <a:cubicBezTo>
                    <a:pt x="5202" y="2006"/>
                    <a:pt x="5305" y="2222"/>
                    <a:pt x="5350" y="2222"/>
                  </a:cubicBezTo>
                  <a:cubicBezTo>
                    <a:pt x="5354" y="2222"/>
                    <a:pt x="5358" y="2220"/>
                    <a:pt x="5361" y="2216"/>
                  </a:cubicBezTo>
                  <a:cubicBezTo>
                    <a:pt x="5398" y="2366"/>
                    <a:pt x="5426" y="2328"/>
                    <a:pt x="5548" y="2459"/>
                  </a:cubicBezTo>
                  <a:cubicBezTo>
                    <a:pt x="5540" y="2455"/>
                    <a:pt x="5534" y="2453"/>
                    <a:pt x="5531" y="2453"/>
                  </a:cubicBezTo>
                  <a:cubicBezTo>
                    <a:pt x="5493" y="2453"/>
                    <a:pt x="5723" y="2685"/>
                    <a:pt x="5691" y="2685"/>
                  </a:cubicBezTo>
                  <a:cubicBezTo>
                    <a:pt x="5685" y="2685"/>
                    <a:pt x="5673" y="2679"/>
                    <a:pt x="5650" y="2664"/>
                  </a:cubicBezTo>
                  <a:lnTo>
                    <a:pt x="5650" y="2664"/>
                  </a:lnTo>
                  <a:cubicBezTo>
                    <a:pt x="5828" y="2842"/>
                    <a:pt x="5809" y="2888"/>
                    <a:pt x="5968" y="3085"/>
                  </a:cubicBezTo>
                  <a:cubicBezTo>
                    <a:pt x="5974" y="3085"/>
                    <a:pt x="5980" y="3072"/>
                    <a:pt x="5989" y="3072"/>
                  </a:cubicBezTo>
                  <a:cubicBezTo>
                    <a:pt x="5994" y="3072"/>
                    <a:pt x="5999" y="3075"/>
                    <a:pt x="6005" y="3085"/>
                  </a:cubicBezTo>
                  <a:cubicBezTo>
                    <a:pt x="6038" y="3142"/>
                    <a:pt x="6056" y="3170"/>
                    <a:pt x="6073" y="3170"/>
                  </a:cubicBezTo>
                  <a:cubicBezTo>
                    <a:pt x="6075" y="3170"/>
                    <a:pt x="6078" y="3170"/>
                    <a:pt x="6080" y="3169"/>
                  </a:cubicBezTo>
                  <a:cubicBezTo>
                    <a:pt x="6136" y="3281"/>
                    <a:pt x="6220" y="3383"/>
                    <a:pt x="6323" y="3467"/>
                  </a:cubicBezTo>
                  <a:cubicBezTo>
                    <a:pt x="6378" y="3595"/>
                    <a:pt x="6468" y="3714"/>
                    <a:pt x="6577" y="3807"/>
                  </a:cubicBezTo>
                  <a:lnTo>
                    <a:pt x="6577" y="3807"/>
                  </a:lnTo>
                  <a:cubicBezTo>
                    <a:pt x="6552" y="3783"/>
                    <a:pt x="6533" y="3742"/>
                    <a:pt x="6544" y="3742"/>
                  </a:cubicBezTo>
                  <a:cubicBezTo>
                    <a:pt x="6548" y="3742"/>
                    <a:pt x="6555" y="3746"/>
                    <a:pt x="6566" y="3757"/>
                  </a:cubicBezTo>
                  <a:cubicBezTo>
                    <a:pt x="6566" y="3776"/>
                    <a:pt x="6575" y="3804"/>
                    <a:pt x="6584" y="3813"/>
                  </a:cubicBezTo>
                  <a:cubicBezTo>
                    <a:pt x="6640" y="3925"/>
                    <a:pt x="6706" y="4018"/>
                    <a:pt x="6799" y="4102"/>
                  </a:cubicBezTo>
                  <a:cubicBezTo>
                    <a:pt x="6818" y="4149"/>
                    <a:pt x="6846" y="4205"/>
                    <a:pt x="6864" y="4261"/>
                  </a:cubicBezTo>
                  <a:cubicBezTo>
                    <a:pt x="6892" y="4308"/>
                    <a:pt x="6911" y="4364"/>
                    <a:pt x="6930" y="4411"/>
                  </a:cubicBezTo>
                  <a:cubicBezTo>
                    <a:pt x="6948" y="4476"/>
                    <a:pt x="6986" y="4532"/>
                    <a:pt x="7032" y="4588"/>
                  </a:cubicBezTo>
                  <a:cubicBezTo>
                    <a:pt x="7023" y="4635"/>
                    <a:pt x="7032" y="4672"/>
                    <a:pt x="7051" y="4709"/>
                  </a:cubicBezTo>
                  <a:cubicBezTo>
                    <a:pt x="7061" y="4747"/>
                    <a:pt x="7070" y="4765"/>
                    <a:pt x="7089" y="4765"/>
                  </a:cubicBezTo>
                  <a:cubicBezTo>
                    <a:pt x="7089" y="4952"/>
                    <a:pt x="7107" y="5195"/>
                    <a:pt x="7145" y="5419"/>
                  </a:cubicBezTo>
                  <a:cubicBezTo>
                    <a:pt x="7117" y="5456"/>
                    <a:pt x="7107" y="5494"/>
                    <a:pt x="7117" y="5541"/>
                  </a:cubicBezTo>
                  <a:lnTo>
                    <a:pt x="7117" y="5625"/>
                  </a:lnTo>
                  <a:lnTo>
                    <a:pt x="7117" y="5727"/>
                  </a:lnTo>
                  <a:cubicBezTo>
                    <a:pt x="7117" y="5858"/>
                    <a:pt x="7079" y="5998"/>
                    <a:pt x="7014" y="6110"/>
                  </a:cubicBezTo>
                  <a:cubicBezTo>
                    <a:pt x="7042" y="6129"/>
                    <a:pt x="6958" y="6222"/>
                    <a:pt x="6976" y="6297"/>
                  </a:cubicBezTo>
                  <a:cubicBezTo>
                    <a:pt x="6930" y="6372"/>
                    <a:pt x="6892" y="6456"/>
                    <a:pt x="6864" y="6540"/>
                  </a:cubicBezTo>
                  <a:cubicBezTo>
                    <a:pt x="6762" y="6652"/>
                    <a:pt x="6631" y="6857"/>
                    <a:pt x="6491" y="7016"/>
                  </a:cubicBezTo>
                  <a:cubicBezTo>
                    <a:pt x="6397" y="7091"/>
                    <a:pt x="6313" y="7165"/>
                    <a:pt x="6229" y="7249"/>
                  </a:cubicBezTo>
                  <a:cubicBezTo>
                    <a:pt x="6257" y="7236"/>
                    <a:pt x="6314" y="7188"/>
                    <a:pt x="6335" y="7188"/>
                  </a:cubicBezTo>
                  <a:cubicBezTo>
                    <a:pt x="6343" y="7188"/>
                    <a:pt x="6347" y="7194"/>
                    <a:pt x="6341" y="7212"/>
                  </a:cubicBezTo>
                  <a:cubicBezTo>
                    <a:pt x="6341" y="7211"/>
                    <a:pt x="6339" y="7211"/>
                    <a:pt x="6338" y="7211"/>
                  </a:cubicBezTo>
                  <a:cubicBezTo>
                    <a:pt x="6323" y="7211"/>
                    <a:pt x="6276" y="7251"/>
                    <a:pt x="6276" y="7268"/>
                  </a:cubicBezTo>
                  <a:cubicBezTo>
                    <a:pt x="6308" y="7244"/>
                    <a:pt x="6321" y="7235"/>
                    <a:pt x="6323" y="7235"/>
                  </a:cubicBezTo>
                  <a:lnTo>
                    <a:pt x="6323" y="7235"/>
                  </a:lnTo>
                  <a:cubicBezTo>
                    <a:pt x="6329" y="7235"/>
                    <a:pt x="6269" y="7289"/>
                    <a:pt x="6276" y="7296"/>
                  </a:cubicBezTo>
                  <a:cubicBezTo>
                    <a:pt x="6284" y="7291"/>
                    <a:pt x="6289" y="7288"/>
                    <a:pt x="6292" y="7288"/>
                  </a:cubicBezTo>
                  <a:cubicBezTo>
                    <a:pt x="6299" y="7288"/>
                    <a:pt x="6292" y="7302"/>
                    <a:pt x="6285" y="7315"/>
                  </a:cubicBezTo>
                  <a:cubicBezTo>
                    <a:pt x="6351" y="7259"/>
                    <a:pt x="6397" y="7231"/>
                    <a:pt x="6426" y="7193"/>
                  </a:cubicBezTo>
                  <a:cubicBezTo>
                    <a:pt x="6444" y="7175"/>
                    <a:pt x="6463" y="7165"/>
                    <a:pt x="6482" y="7147"/>
                  </a:cubicBezTo>
                  <a:cubicBezTo>
                    <a:pt x="6491" y="7128"/>
                    <a:pt x="6510" y="7100"/>
                    <a:pt x="6528" y="7081"/>
                  </a:cubicBezTo>
                  <a:lnTo>
                    <a:pt x="6528" y="7081"/>
                  </a:lnTo>
                  <a:cubicBezTo>
                    <a:pt x="6518" y="7098"/>
                    <a:pt x="6516" y="7104"/>
                    <a:pt x="6520" y="7104"/>
                  </a:cubicBezTo>
                  <a:cubicBezTo>
                    <a:pt x="6532" y="7104"/>
                    <a:pt x="6608" y="7025"/>
                    <a:pt x="6594" y="7025"/>
                  </a:cubicBezTo>
                  <a:lnTo>
                    <a:pt x="6594" y="7025"/>
                  </a:lnTo>
                  <a:cubicBezTo>
                    <a:pt x="6588" y="7036"/>
                    <a:pt x="6559" y="7051"/>
                    <a:pt x="6547" y="7051"/>
                  </a:cubicBezTo>
                  <a:cubicBezTo>
                    <a:pt x="6538" y="7051"/>
                    <a:pt x="6537" y="7044"/>
                    <a:pt x="6556" y="7025"/>
                  </a:cubicBezTo>
                  <a:cubicBezTo>
                    <a:pt x="6557" y="7026"/>
                    <a:pt x="6558" y="7026"/>
                    <a:pt x="6559" y="7026"/>
                  </a:cubicBezTo>
                  <a:cubicBezTo>
                    <a:pt x="6576" y="7026"/>
                    <a:pt x="6615" y="6971"/>
                    <a:pt x="6632" y="6971"/>
                  </a:cubicBezTo>
                  <a:cubicBezTo>
                    <a:pt x="6637" y="6971"/>
                    <a:pt x="6640" y="6976"/>
                    <a:pt x="6640" y="6988"/>
                  </a:cubicBezTo>
                  <a:cubicBezTo>
                    <a:pt x="6743" y="6885"/>
                    <a:pt x="6827" y="6773"/>
                    <a:pt x="6892" y="6652"/>
                  </a:cubicBezTo>
                  <a:cubicBezTo>
                    <a:pt x="6911" y="6614"/>
                    <a:pt x="6930" y="6586"/>
                    <a:pt x="6948" y="6549"/>
                  </a:cubicBezTo>
                  <a:lnTo>
                    <a:pt x="6995" y="6446"/>
                  </a:lnTo>
                  <a:lnTo>
                    <a:pt x="7042" y="6344"/>
                  </a:lnTo>
                  <a:lnTo>
                    <a:pt x="7070" y="6241"/>
                  </a:lnTo>
                  <a:cubicBezTo>
                    <a:pt x="7117" y="6120"/>
                    <a:pt x="7163" y="5998"/>
                    <a:pt x="7191" y="5867"/>
                  </a:cubicBezTo>
                  <a:cubicBezTo>
                    <a:pt x="7218" y="5777"/>
                    <a:pt x="7228" y="5686"/>
                    <a:pt x="7212" y="5596"/>
                  </a:cubicBezTo>
                  <a:lnTo>
                    <a:pt x="7212" y="5596"/>
                  </a:lnTo>
                  <a:cubicBezTo>
                    <a:pt x="7210" y="5609"/>
                    <a:pt x="7201" y="5634"/>
                    <a:pt x="7195" y="5634"/>
                  </a:cubicBezTo>
                  <a:cubicBezTo>
                    <a:pt x="7193" y="5634"/>
                    <a:pt x="7191" y="5629"/>
                    <a:pt x="7191" y="5615"/>
                  </a:cubicBezTo>
                  <a:cubicBezTo>
                    <a:pt x="7191" y="5611"/>
                    <a:pt x="7201" y="5599"/>
                    <a:pt x="7210" y="5587"/>
                  </a:cubicBezTo>
                  <a:lnTo>
                    <a:pt x="7210" y="5587"/>
                  </a:lnTo>
                  <a:cubicBezTo>
                    <a:pt x="7210" y="5590"/>
                    <a:pt x="7211" y="5593"/>
                    <a:pt x="7212" y="5596"/>
                  </a:cubicBezTo>
                  <a:lnTo>
                    <a:pt x="7212" y="5596"/>
                  </a:lnTo>
                  <a:cubicBezTo>
                    <a:pt x="7212" y="5591"/>
                    <a:pt x="7212" y="5587"/>
                    <a:pt x="7210" y="5587"/>
                  </a:cubicBezTo>
                  <a:lnTo>
                    <a:pt x="7210" y="5587"/>
                  </a:lnTo>
                  <a:cubicBezTo>
                    <a:pt x="7219" y="5576"/>
                    <a:pt x="7229" y="5564"/>
                    <a:pt x="7229" y="5559"/>
                  </a:cubicBezTo>
                  <a:cubicBezTo>
                    <a:pt x="7238" y="5513"/>
                    <a:pt x="7247" y="5466"/>
                    <a:pt x="7247" y="5419"/>
                  </a:cubicBezTo>
                  <a:lnTo>
                    <a:pt x="7247" y="5270"/>
                  </a:lnTo>
                  <a:cubicBezTo>
                    <a:pt x="7247" y="5167"/>
                    <a:pt x="7229" y="5064"/>
                    <a:pt x="7210" y="4952"/>
                  </a:cubicBezTo>
                  <a:cubicBezTo>
                    <a:pt x="7201" y="4906"/>
                    <a:pt x="7191" y="4850"/>
                    <a:pt x="7173" y="4803"/>
                  </a:cubicBezTo>
                  <a:cubicBezTo>
                    <a:pt x="7163" y="4756"/>
                    <a:pt x="7154" y="4709"/>
                    <a:pt x="7135" y="4663"/>
                  </a:cubicBezTo>
                  <a:cubicBezTo>
                    <a:pt x="7107" y="4579"/>
                    <a:pt x="7079" y="4495"/>
                    <a:pt x="7070" y="4429"/>
                  </a:cubicBezTo>
                  <a:cubicBezTo>
                    <a:pt x="7059" y="4429"/>
                    <a:pt x="7052" y="4435"/>
                    <a:pt x="7043" y="4435"/>
                  </a:cubicBezTo>
                  <a:cubicBezTo>
                    <a:pt x="7037" y="4435"/>
                    <a:pt x="7031" y="4432"/>
                    <a:pt x="7023" y="4420"/>
                  </a:cubicBezTo>
                  <a:cubicBezTo>
                    <a:pt x="7023" y="4355"/>
                    <a:pt x="6995" y="4289"/>
                    <a:pt x="6967" y="4233"/>
                  </a:cubicBezTo>
                  <a:cubicBezTo>
                    <a:pt x="6935" y="4178"/>
                    <a:pt x="6904" y="4136"/>
                    <a:pt x="6895" y="4136"/>
                  </a:cubicBezTo>
                  <a:cubicBezTo>
                    <a:pt x="6893" y="4136"/>
                    <a:pt x="6892" y="4137"/>
                    <a:pt x="6892" y="4140"/>
                  </a:cubicBezTo>
                  <a:cubicBezTo>
                    <a:pt x="6874" y="4084"/>
                    <a:pt x="6799" y="4028"/>
                    <a:pt x="6799" y="3962"/>
                  </a:cubicBezTo>
                  <a:lnTo>
                    <a:pt x="6799" y="3962"/>
                  </a:lnTo>
                  <a:cubicBezTo>
                    <a:pt x="6836" y="4000"/>
                    <a:pt x="6836" y="4037"/>
                    <a:pt x="6846" y="4037"/>
                  </a:cubicBezTo>
                  <a:cubicBezTo>
                    <a:pt x="6827" y="3990"/>
                    <a:pt x="6799" y="3944"/>
                    <a:pt x="6771" y="3906"/>
                  </a:cubicBezTo>
                  <a:lnTo>
                    <a:pt x="6650" y="3766"/>
                  </a:lnTo>
                  <a:cubicBezTo>
                    <a:pt x="6651" y="3765"/>
                    <a:pt x="6653" y="3764"/>
                    <a:pt x="6655" y="3764"/>
                  </a:cubicBezTo>
                  <a:cubicBezTo>
                    <a:pt x="6662" y="3764"/>
                    <a:pt x="6670" y="3770"/>
                    <a:pt x="6673" y="3770"/>
                  </a:cubicBezTo>
                  <a:cubicBezTo>
                    <a:pt x="6676" y="3770"/>
                    <a:pt x="6675" y="3767"/>
                    <a:pt x="6668" y="3757"/>
                  </a:cubicBezTo>
                  <a:cubicBezTo>
                    <a:pt x="6617" y="3723"/>
                    <a:pt x="6472" y="3556"/>
                    <a:pt x="6498" y="3556"/>
                  </a:cubicBezTo>
                  <a:cubicBezTo>
                    <a:pt x="6500" y="3556"/>
                    <a:pt x="6504" y="3558"/>
                    <a:pt x="6510" y="3561"/>
                  </a:cubicBezTo>
                  <a:cubicBezTo>
                    <a:pt x="6426" y="3477"/>
                    <a:pt x="6397" y="3421"/>
                    <a:pt x="6341" y="3383"/>
                  </a:cubicBezTo>
                  <a:cubicBezTo>
                    <a:pt x="6332" y="3234"/>
                    <a:pt x="6127" y="3103"/>
                    <a:pt x="5949" y="2879"/>
                  </a:cubicBezTo>
                  <a:cubicBezTo>
                    <a:pt x="5725" y="2599"/>
                    <a:pt x="5473" y="2151"/>
                    <a:pt x="5361" y="2113"/>
                  </a:cubicBezTo>
                  <a:cubicBezTo>
                    <a:pt x="5361" y="2054"/>
                    <a:pt x="5161" y="1903"/>
                    <a:pt x="5201" y="1903"/>
                  </a:cubicBezTo>
                  <a:cubicBezTo>
                    <a:pt x="5205" y="1903"/>
                    <a:pt x="5211" y="1904"/>
                    <a:pt x="5221" y="1908"/>
                  </a:cubicBezTo>
                  <a:cubicBezTo>
                    <a:pt x="5053" y="1712"/>
                    <a:pt x="4903" y="1516"/>
                    <a:pt x="4763" y="1338"/>
                  </a:cubicBezTo>
                  <a:cubicBezTo>
                    <a:pt x="4651" y="1180"/>
                    <a:pt x="4521" y="1021"/>
                    <a:pt x="4380" y="871"/>
                  </a:cubicBezTo>
                  <a:cubicBezTo>
                    <a:pt x="4315" y="731"/>
                    <a:pt x="4091" y="517"/>
                    <a:pt x="3829" y="367"/>
                  </a:cubicBezTo>
                  <a:cubicBezTo>
                    <a:pt x="3577" y="246"/>
                    <a:pt x="3316" y="143"/>
                    <a:pt x="3045" y="87"/>
                  </a:cubicBezTo>
                  <a:cubicBezTo>
                    <a:pt x="2858" y="27"/>
                    <a:pt x="2661" y="0"/>
                    <a:pt x="24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45"/>
            <p:cNvSpPr/>
            <p:nvPr/>
          </p:nvSpPr>
          <p:spPr>
            <a:xfrm>
              <a:off x="4840325" y="3045875"/>
              <a:ext cx="725" cy="725"/>
            </a:xfrm>
            <a:custGeom>
              <a:rect b="b" l="l" r="r" t="t"/>
              <a:pathLst>
                <a:path extrusionOk="0" h="29" w="29">
                  <a:moveTo>
                    <a:pt x="29" y="1"/>
                  </a:moveTo>
                  <a:cubicBezTo>
                    <a:pt x="19" y="1"/>
                    <a:pt x="10" y="10"/>
                    <a:pt x="1" y="29"/>
                  </a:cubicBezTo>
                  <a:cubicBezTo>
                    <a:pt x="10" y="20"/>
                    <a:pt x="19" y="10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45"/>
            <p:cNvSpPr/>
            <p:nvPr/>
          </p:nvSpPr>
          <p:spPr>
            <a:xfrm>
              <a:off x="4754175" y="3090025"/>
              <a:ext cx="173025" cy="174475"/>
            </a:xfrm>
            <a:custGeom>
              <a:rect b="b" l="l" r="r" t="t"/>
              <a:pathLst>
                <a:path extrusionOk="0" h="6979" w="6921">
                  <a:moveTo>
                    <a:pt x="2352" y="1"/>
                  </a:moveTo>
                  <a:cubicBezTo>
                    <a:pt x="1898" y="1"/>
                    <a:pt x="1440" y="147"/>
                    <a:pt x="1056" y="448"/>
                  </a:cubicBezTo>
                  <a:cubicBezTo>
                    <a:pt x="150" y="1158"/>
                    <a:pt x="1" y="2475"/>
                    <a:pt x="711" y="3380"/>
                  </a:cubicBezTo>
                  <a:lnTo>
                    <a:pt x="2924" y="6182"/>
                  </a:lnTo>
                  <a:cubicBezTo>
                    <a:pt x="3339" y="6705"/>
                    <a:pt x="3950" y="6978"/>
                    <a:pt x="4566" y="6978"/>
                  </a:cubicBezTo>
                  <a:cubicBezTo>
                    <a:pt x="5018" y="6978"/>
                    <a:pt x="5473" y="6831"/>
                    <a:pt x="5856" y="6527"/>
                  </a:cubicBezTo>
                  <a:cubicBezTo>
                    <a:pt x="6762" y="5818"/>
                    <a:pt x="6920" y="4510"/>
                    <a:pt x="6211" y="3604"/>
                  </a:cubicBezTo>
                  <a:lnTo>
                    <a:pt x="3988" y="794"/>
                  </a:lnTo>
                  <a:cubicBezTo>
                    <a:pt x="3579" y="272"/>
                    <a:pt x="2969" y="1"/>
                    <a:pt x="2352" y="1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45"/>
            <p:cNvSpPr/>
            <p:nvPr/>
          </p:nvSpPr>
          <p:spPr>
            <a:xfrm>
              <a:off x="4742750" y="3079850"/>
              <a:ext cx="194950" cy="194000"/>
            </a:xfrm>
            <a:custGeom>
              <a:rect b="b" l="l" r="r" t="t"/>
              <a:pathLst>
                <a:path extrusionOk="0" h="7760" w="7798">
                  <a:moveTo>
                    <a:pt x="2804" y="779"/>
                  </a:moveTo>
                  <a:cubicBezTo>
                    <a:pt x="3308" y="779"/>
                    <a:pt x="3808" y="1000"/>
                    <a:pt x="4146" y="1425"/>
                  </a:cubicBezTo>
                  <a:lnTo>
                    <a:pt x="6369" y="4236"/>
                  </a:lnTo>
                  <a:cubicBezTo>
                    <a:pt x="7004" y="4973"/>
                    <a:pt x="6901" y="6094"/>
                    <a:pt x="6135" y="6701"/>
                  </a:cubicBezTo>
                  <a:cubicBezTo>
                    <a:pt x="5820" y="6947"/>
                    <a:pt x="5445" y="7066"/>
                    <a:pt x="5073" y="7066"/>
                  </a:cubicBezTo>
                  <a:cubicBezTo>
                    <a:pt x="4541" y="7066"/>
                    <a:pt x="4015" y="6822"/>
                    <a:pt x="3680" y="6355"/>
                  </a:cubicBezTo>
                  <a:lnTo>
                    <a:pt x="1466" y="3554"/>
                  </a:lnTo>
                  <a:cubicBezTo>
                    <a:pt x="878" y="2807"/>
                    <a:pt x="1009" y="1733"/>
                    <a:pt x="1747" y="1145"/>
                  </a:cubicBezTo>
                  <a:cubicBezTo>
                    <a:pt x="2059" y="899"/>
                    <a:pt x="2433" y="779"/>
                    <a:pt x="2804" y="779"/>
                  </a:cubicBezTo>
                  <a:close/>
                  <a:moveTo>
                    <a:pt x="2775" y="1"/>
                  </a:moveTo>
                  <a:cubicBezTo>
                    <a:pt x="2242" y="1"/>
                    <a:pt x="1704" y="173"/>
                    <a:pt x="1252" y="528"/>
                  </a:cubicBezTo>
                  <a:cubicBezTo>
                    <a:pt x="168" y="1378"/>
                    <a:pt x="0" y="2956"/>
                    <a:pt x="869" y="4021"/>
                  </a:cubicBezTo>
                  <a:lnTo>
                    <a:pt x="3091" y="6822"/>
                  </a:lnTo>
                  <a:cubicBezTo>
                    <a:pt x="3577" y="7438"/>
                    <a:pt x="4300" y="7760"/>
                    <a:pt x="5029" y="7760"/>
                  </a:cubicBezTo>
                  <a:cubicBezTo>
                    <a:pt x="5561" y="7760"/>
                    <a:pt x="6097" y="7588"/>
                    <a:pt x="6546" y="7233"/>
                  </a:cubicBezTo>
                  <a:cubicBezTo>
                    <a:pt x="7611" y="6393"/>
                    <a:pt x="7798" y="4843"/>
                    <a:pt x="6957" y="3778"/>
                  </a:cubicBezTo>
                  <a:lnTo>
                    <a:pt x="4735" y="977"/>
                  </a:lnTo>
                  <a:cubicBezTo>
                    <a:pt x="4251" y="335"/>
                    <a:pt x="3517" y="1"/>
                    <a:pt x="2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45"/>
            <p:cNvSpPr/>
            <p:nvPr/>
          </p:nvSpPr>
          <p:spPr>
            <a:xfrm>
              <a:off x="4768200" y="3098175"/>
              <a:ext cx="143350" cy="158075"/>
            </a:xfrm>
            <a:custGeom>
              <a:rect b="b" l="l" r="r" t="t"/>
              <a:pathLst>
                <a:path extrusionOk="0" h="6323" w="5734">
                  <a:moveTo>
                    <a:pt x="663" y="346"/>
                  </a:moveTo>
                  <a:cubicBezTo>
                    <a:pt x="663" y="348"/>
                    <a:pt x="664" y="349"/>
                    <a:pt x="666" y="350"/>
                  </a:cubicBezTo>
                  <a:lnTo>
                    <a:pt x="666" y="350"/>
                  </a:lnTo>
                  <a:lnTo>
                    <a:pt x="663" y="346"/>
                  </a:lnTo>
                  <a:close/>
                  <a:moveTo>
                    <a:pt x="666" y="350"/>
                  </a:moveTo>
                  <a:lnTo>
                    <a:pt x="674" y="362"/>
                  </a:lnTo>
                  <a:lnTo>
                    <a:pt x="674" y="362"/>
                  </a:lnTo>
                  <a:cubicBezTo>
                    <a:pt x="679" y="352"/>
                    <a:pt x="671" y="353"/>
                    <a:pt x="666" y="350"/>
                  </a:cubicBezTo>
                  <a:close/>
                  <a:moveTo>
                    <a:pt x="731" y="383"/>
                  </a:moveTo>
                  <a:lnTo>
                    <a:pt x="731" y="383"/>
                  </a:lnTo>
                  <a:cubicBezTo>
                    <a:pt x="726" y="387"/>
                    <a:pt x="722" y="390"/>
                    <a:pt x="719" y="393"/>
                  </a:cubicBezTo>
                  <a:lnTo>
                    <a:pt x="731" y="383"/>
                  </a:lnTo>
                  <a:close/>
                  <a:moveTo>
                    <a:pt x="3437" y="991"/>
                  </a:moveTo>
                  <a:cubicBezTo>
                    <a:pt x="3440" y="993"/>
                    <a:pt x="3443" y="996"/>
                    <a:pt x="3446" y="999"/>
                  </a:cubicBezTo>
                  <a:lnTo>
                    <a:pt x="3446" y="999"/>
                  </a:lnTo>
                  <a:cubicBezTo>
                    <a:pt x="3443" y="996"/>
                    <a:pt x="3440" y="993"/>
                    <a:pt x="3437" y="991"/>
                  </a:cubicBezTo>
                  <a:close/>
                  <a:moveTo>
                    <a:pt x="4628" y="2519"/>
                  </a:moveTo>
                  <a:cubicBezTo>
                    <a:pt x="4629" y="2520"/>
                    <a:pt x="4630" y="2521"/>
                    <a:pt x="4632" y="2522"/>
                  </a:cubicBezTo>
                  <a:cubicBezTo>
                    <a:pt x="4630" y="2521"/>
                    <a:pt x="4629" y="2520"/>
                    <a:pt x="4628" y="2519"/>
                  </a:cubicBezTo>
                  <a:close/>
                  <a:moveTo>
                    <a:pt x="4613" y="2531"/>
                  </a:moveTo>
                  <a:cubicBezTo>
                    <a:pt x="4619" y="2537"/>
                    <a:pt x="4628" y="2546"/>
                    <a:pt x="4639" y="2557"/>
                  </a:cubicBezTo>
                  <a:lnTo>
                    <a:pt x="4639" y="2557"/>
                  </a:lnTo>
                  <a:cubicBezTo>
                    <a:pt x="4632" y="2547"/>
                    <a:pt x="4624" y="2539"/>
                    <a:pt x="4613" y="2531"/>
                  </a:cubicBezTo>
                  <a:close/>
                  <a:moveTo>
                    <a:pt x="1569" y="4166"/>
                  </a:moveTo>
                  <a:lnTo>
                    <a:pt x="1573" y="4170"/>
                  </a:lnTo>
                  <a:lnTo>
                    <a:pt x="1573" y="4170"/>
                  </a:lnTo>
                  <a:cubicBezTo>
                    <a:pt x="1572" y="4169"/>
                    <a:pt x="1570" y="4167"/>
                    <a:pt x="1569" y="4166"/>
                  </a:cubicBezTo>
                  <a:close/>
                  <a:moveTo>
                    <a:pt x="5488" y="5338"/>
                  </a:moveTo>
                  <a:cubicBezTo>
                    <a:pt x="5489" y="5338"/>
                    <a:pt x="5489" y="5341"/>
                    <a:pt x="5489" y="5345"/>
                  </a:cubicBezTo>
                  <a:lnTo>
                    <a:pt x="5489" y="5345"/>
                  </a:lnTo>
                  <a:lnTo>
                    <a:pt x="5482" y="5352"/>
                  </a:lnTo>
                  <a:cubicBezTo>
                    <a:pt x="5485" y="5343"/>
                    <a:pt x="5487" y="5338"/>
                    <a:pt x="5488" y="5338"/>
                  </a:cubicBezTo>
                  <a:close/>
                  <a:moveTo>
                    <a:pt x="5489" y="5345"/>
                  </a:moveTo>
                  <a:cubicBezTo>
                    <a:pt x="5488" y="5353"/>
                    <a:pt x="5486" y="5368"/>
                    <a:pt x="5482" y="5389"/>
                  </a:cubicBezTo>
                  <a:cubicBezTo>
                    <a:pt x="5472" y="5417"/>
                    <a:pt x="5454" y="5454"/>
                    <a:pt x="5426" y="5482"/>
                  </a:cubicBezTo>
                  <a:cubicBezTo>
                    <a:pt x="5435" y="5437"/>
                    <a:pt x="5453" y="5391"/>
                    <a:pt x="5489" y="5345"/>
                  </a:cubicBezTo>
                  <a:close/>
                  <a:moveTo>
                    <a:pt x="1793" y="1"/>
                  </a:moveTo>
                  <a:cubicBezTo>
                    <a:pt x="1790" y="11"/>
                    <a:pt x="1774" y="13"/>
                    <a:pt x="1754" y="13"/>
                  </a:cubicBezTo>
                  <a:cubicBezTo>
                    <a:pt x="1747" y="13"/>
                    <a:pt x="1739" y="12"/>
                    <a:pt x="1731" y="12"/>
                  </a:cubicBezTo>
                  <a:cubicBezTo>
                    <a:pt x="1700" y="12"/>
                    <a:pt x="1662" y="15"/>
                    <a:pt x="1634" y="38"/>
                  </a:cubicBezTo>
                  <a:cubicBezTo>
                    <a:pt x="1621" y="36"/>
                    <a:pt x="1608" y="36"/>
                    <a:pt x="1595" y="36"/>
                  </a:cubicBezTo>
                  <a:cubicBezTo>
                    <a:pt x="1533" y="36"/>
                    <a:pt x="1473" y="52"/>
                    <a:pt x="1420" y="75"/>
                  </a:cubicBezTo>
                  <a:cubicBezTo>
                    <a:pt x="1251" y="85"/>
                    <a:pt x="1093" y="141"/>
                    <a:pt x="962" y="234"/>
                  </a:cubicBezTo>
                  <a:cubicBezTo>
                    <a:pt x="925" y="244"/>
                    <a:pt x="887" y="253"/>
                    <a:pt x="850" y="281"/>
                  </a:cubicBezTo>
                  <a:lnTo>
                    <a:pt x="731" y="383"/>
                  </a:lnTo>
                  <a:lnTo>
                    <a:pt x="731" y="383"/>
                  </a:lnTo>
                  <a:cubicBezTo>
                    <a:pt x="751" y="367"/>
                    <a:pt x="783" y="347"/>
                    <a:pt x="795" y="347"/>
                  </a:cubicBezTo>
                  <a:cubicBezTo>
                    <a:pt x="801" y="347"/>
                    <a:pt x="802" y="352"/>
                    <a:pt x="794" y="365"/>
                  </a:cubicBezTo>
                  <a:cubicBezTo>
                    <a:pt x="793" y="364"/>
                    <a:pt x="792" y="363"/>
                    <a:pt x="790" y="363"/>
                  </a:cubicBezTo>
                  <a:cubicBezTo>
                    <a:pt x="777" y="363"/>
                    <a:pt x="747" y="394"/>
                    <a:pt x="747" y="402"/>
                  </a:cubicBezTo>
                  <a:cubicBezTo>
                    <a:pt x="772" y="387"/>
                    <a:pt x="783" y="382"/>
                    <a:pt x="786" y="382"/>
                  </a:cubicBezTo>
                  <a:lnTo>
                    <a:pt x="786" y="382"/>
                  </a:lnTo>
                  <a:cubicBezTo>
                    <a:pt x="794" y="382"/>
                    <a:pt x="740" y="423"/>
                    <a:pt x="747" y="430"/>
                  </a:cubicBezTo>
                  <a:cubicBezTo>
                    <a:pt x="753" y="424"/>
                    <a:pt x="756" y="422"/>
                    <a:pt x="758" y="422"/>
                  </a:cubicBezTo>
                  <a:lnTo>
                    <a:pt x="758" y="422"/>
                  </a:lnTo>
                  <a:cubicBezTo>
                    <a:pt x="761" y="422"/>
                    <a:pt x="757" y="433"/>
                    <a:pt x="757" y="440"/>
                  </a:cubicBezTo>
                  <a:cubicBezTo>
                    <a:pt x="831" y="402"/>
                    <a:pt x="897" y="346"/>
                    <a:pt x="962" y="290"/>
                  </a:cubicBezTo>
                  <a:lnTo>
                    <a:pt x="962" y="290"/>
                  </a:lnTo>
                  <a:cubicBezTo>
                    <a:pt x="947" y="305"/>
                    <a:pt x="950" y="310"/>
                    <a:pt x="960" y="310"/>
                  </a:cubicBezTo>
                  <a:cubicBezTo>
                    <a:pt x="983" y="310"/>
                    <a:pt x="1040" y="284"/>
                    <a:pt x="1027" y="272"/>
                  </a:cubicBezTo>
                  <a:lnTo>
                    <a:pt x="1027" y="272"/>
                  </a:lnTo>
                  <a:cubicBezTo>
                    <a:pt x="1023" y="275"/>
                    <a:pt x="1010" y="278"/>
                    <a:pt x="999" y="278"/>
                  </a:cubicBezTo>
                  <a:cubicBezTo>
                    <a:pt x="983" y="278"/>
                    <a:pt x="972" y="273"/>
                    <a:pt x="999" y="262"/>
                  </a:cubicBezTo>
                  <a:cubicBezTo>
                    <a:pt x="1006" y="262"/>
                    <a:pt x="1041" y="241"/>
                    <a:pt x="1061" y="241"/>
                  </a:cubicBezTo>
                  <a:cubicBezTo>
                    <a:pt x="1071" y="241"/>
                    <a:pt x="1077" y="247"/>
                    <a:pt x="1074" y="262"/>
                  </a:cubicBezTo>
                  <a:cubicBezTo>
                    <a:pt x="1121" y="244"/>
                    <a:pt x="1158" y="225"/>
                    <a:pt x="1214" y="206"/>
                  </a:cubicBezTo>
                  <a:cubicBezTo>
                    <a:pt x="1261" y="187"/>
                    <a:pt x="1317" y="169"/>
                    <a:pt x="1373" y="150"/>
                  </a:cubicBezTo>
                  <a:cubicBezTo>
                    <a:pt x="1476" y="122"/>
                    <a:pt x="1588" y="103"/>
                    <a:pt x="1700" y="94"/>
                  </a:cubicBezTo>
                  <a:lnTo>
                    <a:pt x="1840" y="94"/>
                  </a:lnTo>
                  <a:lnTo>
                    <a:pt x="1999" y="113"/>
                  </a:lnTo>
                  <a:cubicBezTo>
                    <a:pt x="2045" y="122"/>
                    <a:pt x="2092" y="131"/>
                    <a:pt x="2129" y="131"/>
                  </a:cubicBezTo>
                  <a:cubicBezTo>
                    <a:pt x="2143" y="136"/>
                    <a:pt x="2157" y="138"/>
                    <a:pt x="2171" y="138"/>
                  </a:cubicBezTo>
                  <a:cubicBezTo>
                    <a:pt x="2185" y="138"/>
                    <a:pt x="2199" y="136"/>
                    <a:pt x="2213" y="131"/>
                  </a:cubicBezTo>
                  <a:cubicBezTo>
                    <a:pt x="2205" y="131"/>
                    <a:pt x="2160" y="102"/>
                    <a:pt x="2183" y="102"/>
                  </a:cubicBezTo>
                  <a:cubicBezTo>
                    <a:pt x="2186" y="102"/>
                    <a:pt x="2189" y="102"/>
                    <a:pt x="2195" y="103"/>
                  </a:cubicBezTo>
                  <a:cubicBezTo>
                    <a:pt x="2204" y="113"/>
                    <a:pt x="2223" y="150"/>
                    <a:pt x="2232" y="150"/>
                  </a:cubicBezTo>
                  <a:cubicBezTo>
                    <a:pt x="2288" y="169"/>
                    <a:pt x="2353" y="206"/>
                    <a:pt x="2428" y="225"/>
                  </a:cubicBezTo>
                  <a:cubicBezTo>
                    <a:pt x="2465" y="244"/>
                    <a:pt x="2503" y="262"/>
                    <a:pt x="2540" y="281"/>
                  </a:cubicBezTo>
                  <a:lnTo>
                    <a:pt x="2587" y="300"/>
                  </a:lnTo>
                  <a:lnTo>
                    <a:pt x="2643" y="328"/>
                  </a:lnTo>
                  <a:cubicBezTo>
                    <a:pt x="2774" y="393"/>
                    <a:pt x="2876" y="477"/>
                    <a:pt x="2970" y="580"/>
                  </a:cubicBezTo>
                  <a:cubicBezTo>
                    <a:pt x="2976" y="580"/>
                    <a:pt x="2982" y="571"/>
                    <a:pt x="2991" y="571"/>
                  </a:cubicBezTo>
                  <a:cubicBezTo>
                    <a:pt x="2996" y="571"/>
                    <a:pt x="3001" y="573"/>
                    <a:pt x="3007" y="580"/>
                  </a:cubicBezTo>
                  <a:cubicBezTo>
                    <a:pt x="3026" y="626"/>
                    <a:pt x="3054" y="664"/>
                    <a:pt x="3091" y="701"/>
                  </a:cubicBezTo>
                  <a:cubicBezTo>
                    <a:pt x="3120" y="738"/>
                    <a:pt x="3150" y="763"/>
                    <a:pt x="3161" y="763"/>
                  </a:cubicBezTo>
                  <a:cubicBezTo>
                    <a:pt x="3164" y="763"/>
                    <a:pt x="3166" y="761"/>
                    <a:pt x="3166" y="757"/>
                  </a:cubicBezTo>
                  <a:cubicBezTo>
                    <a:pt x="3175" y="804"/>
                    <a:pt x="3250" y="832"/>
                    <a:pt x="3250" y="888"/>
                  </a:cubicBezTo>
                  <a:cubicBezTo>
                    <a:pt x="3222" y="860"/>
                    <a:pt x="3222" y="841"/>
                    <a:pt x="3203" y="841"/>
                  </a:cubicBezTo>
                  <a:cubicBezTo>
                    <a:pt x="3278" y="963"/>
                    <a:pt x="3250" y="916"/>
                    <a:pt x="3371" y="1037"/>
                  </a:cubicBezTo>
                  <a:cubicBezTo>
                    <a:pt x="3368" y="1043"/>
                    <a:pt x="3364" y="1044"/>
                    <a:pt x="3360" y="1044"/>
                  </a:cubicBezTo>
                  <a:cubicBezTo>
                    <a:pt x="3355" y="1044"/>
                    <a:pt x="3351" y="1043"/>
                    <a:pt x="3348" y="1043"/>
                  </a:cubicBezTo>
                  <a:cubicBezTo>
                    <a:pt x="3345" y="1043"/>
                    <a:pt x="3345" y="1045"/>
                    <a:pt x="3353" y="1056"/>
                  </a:cubicBezTo>
                  <a:cubicBezTo>
                    <a:pt x="3395" y="1082"/>
                    <a:pt x="3516" y="1209"/>
                    <a:pt x="3494" y="1209"/>
                  </a:cubicBezTo>
                  <a:cubicBezTo>
                    <a:pt x="3491" y="1209"/>
                    <a:pt x="3488" y="1208"/>
                    <a:pt x="3483" y="1205"/>
                  </a:cubicBezTo>
                  <a:lnTo>
                    <a:pt x="3483" y="1205"/>
                  </a:lnTo>
                  <a:cubicBezTo>
                    <a:pt x="3549" y="1271"/>
                    <a:pt x="3567" y="1317"/>
                    <a:pt x="3614" y="1345"/>
                  </a:cubicBezTo>
                  <a:cubicBezTo>
                    <a:pt x="3614" y="1467"/>
                    <a:pt x="3791" y="1560"/>
                    <a:pt x="3932" y="1738"/>
                  </a:cubicBezTo>
                  <a:cubicBezTo>
                    <a:pt x="4100" y="1971"/>
                    <a:pt x="4296" y="2326"/>
                    <a:pt x="4389" y="2354"/>
                  </a:cubicBezTo>
                  <a:cubicBezTo>
                    <a:pt x="4380" y="2408"/>
                    <a:pt x="4570" y="2523"/>
                    <a:pt x="4509" y="2523"/>
                  </a:cubicBezTo>
                  <a:cubicBezTo>
                    <a:pt x="4507" y="2523"/>
                    <a:pt x="4504" y="2522"/>
                    <a:pt x="4501" y="2522"/>
                  </a:cubicBezTo>
                  <a:lnTo>
                    <a:pt x="4501" y="2522"/>
                  </a:lnTo>
                  <a:cubicBezTo>
                    <a:pt x="4772" y="2821"/>
                    <a:pt x="4968" y="3129"/>
                    <a:pt x="5155" y="3325"/>
                  </a:cubicBezTo>
                  <a:cubicBezTo>
                    <a:pt x="5192" y="3409"/>
                    <a:pt x="5230" y="3484"/>
                    <a:pt x="5286" y="3549"/>
                  </a:cubicBezTo>
                  <a:cubicBezTo>
                    <a:pt x="5314" y="3587"/>
                    <a:pt x="5342" y="3624"/>
                    <a:pt x="5370" y="3671"/>
                  </a:cubicBezTo>
                  <a:cubicBezTo>
                    <a:pt x="5407" y="3717"/>
                    <a:pt x="5426" y="3764"/>
                    <a:pt x="5463" y="3811"/>
                  </a:cubicBezTo>
                  <a:cubicBezTo>
                    <a:pt x="5566" y="3988"/>
                    <a:pt x="5631" y="4194"/>
                    <a:pt x="5650" y="4399"/>
                  </a:cubicBezTo>
                  <a:cubicBezTo>
                    <a:pt x="5650" y="4604"/>
                    <a:pt x="5622" y="4801"/>
                    <a:pt x="5575" y="4997"/>
                  </a:cubicBezTo>
                  <a:cubicBezTo>
                    <a:pt x="5578" y="4999"/>
                    <a:pt x="5581" y="5001"/>
                    <a:pt x="5583" y="5001"/>
                  </a:cubicBezTo>
                  <a:cubicBezTo>
                    <a:pt x="5590" y="5001"/>
                    <a:pt x="5596" y="4994"/>
                    <a:pt x="5603" y="4987"/>
                  </a:cubicBezTo>
                  <a:lnTo>
                    <a:pt x="5603" y="4987"/>
                  </a:lnTo>
                  <a:cubicBezTo>
                    <a:pt x="5603" y="5006"/>
                    <a:pt x="5594" y="5025"/>
                    <a:pt x="5603" y="5043"/>
                  </a:cubicBezTo>
                  <a:cubicBezTo>
                    <a:pt x="5587" y="5043"/>
                    <a:pt x="5580" y="5031"/>
                    <a:pt x="5574" y="5031"/>
                  </a:cubicBezTo>
                  <a:cubicBezTo>
                    <a:pt x="5569" y="5031"/>
                    <a:pt x="5564" y="5038"/>
                    <a:pt x="5556" y="5062"/>
                  </a:cubicBezTo>
                  <a:cubicBezTo>
                    <a:pt x="5538" y="5109"/>
                    <a:pt x="5519" y="5165"/>
                    <a:pt x="5491" y="5221"/>
                  </a:cubicBezTo>
                  <a:cubicBezTo>
                    <a:pt x="5463" y="5277"/>
                    <a:pt x="5435" y="5333"/>
                    <a:pt x="5398" y="5389"/>
                  </a:cubicBezTo>
                  <a:lnTo>
                    <a:pt x="5342" y="5473"/>
                  </a:lnTo>
                  <a:cubicBezTo>
                    <a:pt x="5323" y="5501"/>
                    <a:pt x="5304" y="5520"/>
                    <a:pt x="5295" y="5548"/>
                  </a:cubicBezTo>
                  <a:cubicBezTo>
                    <a:pt x="5267" y="5576"/>
                    <a:pt x="5258" y="5613"/>
                    <a:pt x="5248" y="5650"/>
                  </a:cubicBezTo>
                  <a:cubicBezTo>
                    <a:pt x="5220" y="5669"/>
                    <a:pt x="5183" y="5669"/>
                    <a:pt x="5192" y="5706"/>
                  </a:cubicBezTo>
                  <a:cubicBezTo>
                    <a:pt x="5202" y="5697"/>
                    <a:pt x="5220" y="5678"/>
                    <a:pt x="5230" y="5678"/>
                  </a:cubicBezTo>
                  <a:lnTo>
                    <a:pt x="5230" y="5678"/>
                  </a:lnTo>
                  <a:cubicBezTo>
                    <a:pt x="5201" y="5707"/>
                    <a:pt x="5180" y="5728"/>
                    <a:pt x="5174" y="5728"/>
                  </a:cubicBezTo>
                  <a:cubicBezTo>
                    <a:pt x="5169" y="5728"/>
                    <a:pt x="5172" y="5719"/>
                    <a:pt x="5183" y="5697"/>
                  </a:cubicBezTo>
                  <a:lnTo>
                    <a:pt x="5183" y="5697"/>
                  </a:lnTo>
                  <a:cubicBezTo>
                    <a:pt x="5155" y="5725"/>
                    <a:pt x="5127" y="5762"/>
                    <a:pt x="5099" y="5781"/>
                  </a:cubicBezTo>
                  <a:cubicBezTo>
                    <a:pt x="5080" y="5809"/>
                    <a:pt x="5061" y="5828"/>
                    <a:pt x="5043" y="5865"/>
                  </a:cubicBezTo>
                  <a:cubicBezTo>
                    <a:pt x="4987" y="5884"/>
                    <a:pt x="4931" y="5921"/>
                    <a:pt x="4884" y="5959"/>
                  </a:cubicBezTo>
                  <a:cubicBezTo>
                    <a:pt x="4828" y="5987"/>
                    <a:pt x="4772" y="6024"/>
                    <a:pt x="4735" y="6071"/>
                  </a:cubicBezTo>
                  <a:cubicBezTo>
                    <a:pt x="4725" y="6064"/>
                    <a:pt x="4716" y="6062"/>
                    <a:pt x="4708" y="6062"/>
                  </a:cubicBezTo>
                  <a:cubicBezTo>
                    <a:pt x="4675" y="6062"/>
                    <a:pt x="4651" y="6104"/>
                    <a:pt x="4622" y="6104"/>
                  </a:cubicBezTo>
                  <a:cubicBezTo>
                    <a:pt x="4616" y="6104"/>
                    <a:pt x="4610" y="6102"/>
                    <a:pt x="4604" y="6099"/>
                  </a:cubicBezTo>
                  <a:cubicBezTo>
                    <a:pt x="4595" y="6136"/>
                    <a:pt x="4473" y="6183"/>
                    <a:pt x="4408" y="6183"/>
                  </a:cubicBezTo>
                  <a:cubicBezTo>
                    <a:pt x="4436" y="6183"/>
                    <a:pt x="4426" y="6201"/>
                    <a:pt x="4389" y="6211"/>
                  </a:cubicBezTo>
                  <a:cubicBezTo>
                    <a:pt x="4389" y="6192"/>
                    <a:pt x="4352" y="6183"/>
                    <a:pt x="4305" y="6183"/>
                  </a:cubicBezTo>
                  <a:cubicBezTo>
                    <a:pt x="4268" y="6183"/>
                    <a:pt x="4230" y="6192"/>
                    <a:pt x="4221" y="6211"/>
                  </a:cubicBezTo>
                  <a:cubicBezTo>
                    <a:pt x="4251" y="6211"/>
                    <a:pt x="4263" y="6199"/>
                    <a:pt x="4271" y="6199"/>
                  </a:cubicBezTo>
                  <a:cubicBezTo>
                    <a:pt x="4273" y="6199"/>
                    <a:pt x="4275" y="6199"/>
                    <a:pt x="4277" y="6201"/>
                  </a:cubicBezTo>
                  <a:cubicBezTo>
                    <a:pt x="4277" y="6239"/>
                    <a:pt x="4212" y="6211"/>
                    <a:pt x="4202" y="6257"/>
                  </a:cubicBezTo>
                  <a:lnTo>
                    <a:pt x="4193" y="6192"/>
                  </a:lnTo>
                  <a:lnTo>
                    <a:pt x="4128" y="6211"/>
                  </a:lnTo>
                  <a:lnTo>
                    <a:pt x="4081" y="6220"/>
                  </a:lnTo>
                  <a:lnTo>
                    <a:pt x="3978" y="6229"/>
                  </a:lnTo>
                  <a:cubicBezTo>
                    <a:pt x="3964" y="6232"/>
                    <a:pt x="3950" y="6233"/>
                    <a:pt x="3936" y="6233"/>
                  </a:cubicBezTo>
                  <a:cubicBezTo>
                    <a:pt x="3894" y="6233"/>
                    <a:pt x="3852" y="6222"/>
                    <a:pt x="3810" y="6201"/>
                  </a:cubicBezTo>
                  <a:cubicBezTo>
                    <a:pt x="3787" y="6206"/>
                    <a:pt x="3763" y="6208"/>
                    <a:pt x="3740" y="6208"/>
                  </a:cubicBezTo>
                  <a:cubicBezTo>
                    <a:pt x="3717" y="6208"/>
                    <a:pt x="3693" y="6206"/>
                    <a:pt x="3670" y="6201"/>
                  </a:cubicBezTo>
                  <a:cubicBezTo>
                    <a:pt x="3623" y="6192"/>
                    <a:pt x="3577" y="6173"/>
                    <a:pt x="3530" y="6155"/>
                  </a:cubicBezTo>
                  <a:cubicBezTo>
                    <a:pt x="3446" y="6117"/>
                    <a:pt x="3353" y="6080"/>
                    <a:pt x="3269" y="6052"/>
                  </a:cubicBezTo>
                  <a:cubicBezTo>
                    <a:pt x="3264" y="6051"/>
                    <a:pt x="3261" y="6051"/>
                    <a:pt x="3258" y="6051"/>
                  </a:cubicBezTo>
                  <a:cubicBezTo>
                    <a:pt x="3232" y="6051"/>
                    <a:pt x="3267" y="6078"/>
                    <a:pt x="3260" y="6078"/>
                  </a:cubicBezTo>
                  <a:cubicBezTo>
                    <a:pt x="3258" y="6078"/>
                    <a:pt x="3252" y="6076"/>
                    <a:pt x="3241" y="6071"/>
                  </a:cubicBezTo>
                  <a:cubicBezTo>
                    <a:pt x="3231" y="6071"/>
                    <a:pt x="3212" y="6024"/>
                    <a:pt x="3212" y="6024"/>
                  </a:cubicBezTo>
                  <a:cubicBezTo>
                    <a:pt x="3184" y="6015"/>
                    <a:pt x="3156" y="5996"/>
                    <a:pt x="3128" y="5987"/>
                  </a:cubicBezTo>
                  <a:cubicBezTo>
                    <a:pt x="3128" y="5987"/>
                    <a:pt x="3082" y="5959"/>
                    <a:pt x="3044" y="5931"/>
                  </a:cubicBezTo>
                  <a:cubicBezTo>
                    <a:pt x="2998" y="5893"/>
                    <a:pt x="2951" y="5865"/>
                    <a:pt x="2895" y="5837"/>
                  </a:cubicBezTo>
                  <a:cubicBezTo>
                    <a:pt x="2820" y="5725"/>
                    <a:pt x="2727" y="5622"/>
                    <a:pt x="2624" y="5538"/>
                  </a:cubicBezTo>
                  <a:lnTo>
                    <a:pt x="2624" y="5538"/>
                  </a:lnTo>
                  <a:cubicBezTo>
                    <a:pt x="2626" y="5539"/>
                    <a:pt x="2627" y="5539"/>
                    <a:pt x="2628" y="5539"/>
                  </a:cubicBezTo>
                  <a:cubicBezTo>
                    <a:pt x="2650" y="5539"/>
                    <a:pt x="2528" y="5350"/>
                    <a:pt x="2465" y="5324"/>
                  </a:cubicBezTo>
                  <a:cubicBezTo>
                    <a:pt x="2363" y="5137"/>
                    <a:pt x="2232" y="4969"/>
                    <a:pt x="2092" y="4810"/>
                  </a:cubicBezTo>
                  <a:lnTo>
                    <a:pt x="1573" y="4170"/>
                  </a:lnTo>
                  <a:lnTo>
                    <a:pt x="1573" y="4170"/>
                  </a:lnTo>
                  <a:cubicBezTo>
                    <a:pt x="1584" y="4187"/>
                    <a:pt x="1585" y="4215"/>
                    <a:pt x="1575" y="4215"/>
                  </a:cubicBezTo>
                  <a:cubicBezTo>
                    <a:pt x="1571" y="4215"/>
                    <a:pt x="1566" y="4212"/>
                    <a:pt x="1560" y="4203"/>
                  </a:cubicBezTo>
                  <a:cubicBezTo>
                    <a:pt x="1541" y="4175"/>
                    <a:pt x="1578" y="4166"/>
                    <a:pt x="1560" y="4138"/>
                  </a:cubicBezTo>
                  <a:cubicBezTo>
                    <a:pt x="1336" y="3885"/>
                    <a:pt x="1111" y="3596"/>
                    <a:pt x="878" y="3297"/>
                  </a:cubicBezTo>
                  <a:cubicBezTo>
                    <a:pt x="757" y="3148"/>
                    <a:pt x="635" y="2998"/>
                    <a:pt x="514" y="2849"/>
                  </a:cubicBezTo>
                  <a:cubicBezTo>
                    <a:pt x="392" y="2699"/>
                    <a:pt x="280" y="2550"/>
                    <a:pt x="196" y="2382"/>
                  </a:cubicBezTo>
                  <a:cubicBezTo>
                    <a:pt x="187" y="2317"/>
                    <a:pt x="168" y="2261"/>
                    <a:pt x="159" y="2205"/>
                  </a:cubicBezTo>
                  <a:cubicBezTo>
                    <a:pt x="150" y="2139"/>
                    <a:pt x="122" y="2074"/>
                    <a:pt x="122" y="2008"/>
                  </a:cubicBezTo>
                  <a:cubicBezTo>
                    <a:pt x="112" y="1906"/>
                    <a:pt x="103" y="1812"/>
                    <a:pt x="112" y="1719"/>
                  </a:cubicBezTo>
                  <a:cubicBezTo>
                    <a:pt x="122" y="1663"/>
                    <a:pt x="112" y="1598"/>
                    <a:pt x="122" y="1542"/>
                  </a:cubicBezTo>
                  <a:cubicBezTo>
                    <a:pt x="131" y="1486"/>
                    <a:pt x="131" y="1429"/>
                    <a:pt x="140" y="1373"/>
                  </a:cubicBezTo>
                  <a:cubicBezTo>
                    <a:pt x="150" y="1252"/>
                    <a:pt x="178" y="1140"/>
                    <a:pt x="224" y="1037"/>
                  </a:cubicBezTo>
                  <a:cubicBezTo>
                    <a:pt x="234" y="1047"/>
                    <a:pt x="234" y="1056"/>
                    <a:pt x="234" y="1065"/>
                  </a:cubicBezTo>
                  <a:cubicBezTo>
                    <a:pt x="262" y="991"/>
                    <a:pt x="262" y="1009"/>
                    <a:pt x="262" y="953"/>
                  </a:cubicBezTo>
                  <a:cubicBezTo>
                    <a:pt x="308" y="897"/>
                    <a:pt x="346" y="841"/>
                    <a:pt x="392" y="785"/>
                  </a:cubicBezTo>
                  <a:cubicBezTo>
                    <a:pt x="439" y="729"/>
                    <a:pt x="476" y="664"/>
                    <a:pt x="523" y="608"/>
                  </a:cubicBezTo>
                  <a:lnTo>
                    <a:pt x="588" y="542"/>
                  </a:lnTo>
                  <a:cubicBezTo>
                    <a:pt x="607" y="514"/>
                    <a:pt x="626" y="496"/>
                    <a:pt x="644" y="486"/>
                  </a:cubicBezTo>
                  <a:cubicBezTo>
                    <a:pt x="682" y="449"/>
                    <a:pt x="710" y="440"/>
                    <a:pt x="729" y="440"/>
                  </a:cubicBezTo>
                  <a:lnTo>
                    <a:pt x="674" y="362"/>
                  </a:lnTo>
                  <a:lnTo>
                    <a:pt x="674" y="362"/>
                  </a:lnTo>
                  <a:cubicBezTo>
                    <a:pt x="672" y="365"/>
                    <a:pt x="669" y="369"/>
                    <a:pt x="663" y="374"/>
                  </a:cubicBezTo>
                  <a:cubicBezTo>
                    <a:pt x="644" y="402"/>
                    <a:pt x="607" y="430"/>
                    <a:pt x="560" y="468"/>
                  </a:cubicBezTo>
                  <a:cubicBezTo>
                    <a:pt x="523" y="496"/>
                    <a:pt x="486" y="542"/>
                    <a:pt x="439" y="580"/>
                  </a:cubicBezTo>
                  <a:cubicBezTo>
                    <a:pt x="374" y="645"/>
                    <a:pt x="327" y="710"/>
                    <a:pt x="299" y="794"/>
                  </a:cubicBezTo>
                  <a:cubicBezTo>
                    <a:pt x="292" y="794"/>
                    <a:pt x="278" y="806"/>
                    <a:pt x="268" y="806"/>
                  </a:cubicBezTo>
                  <a:cubicBezTo>
                    <a:pt x="266" y="806"/>
                    <a:pt x="263" y="806"/>
                    <a:pt x="262" y="804"/>
                  </a:cubicBezTo>
                  <a:cubicBezTo>
                    <a:pt x="150" y="981"/>
                    <a:pt x="84" y="1177"/>
                    <a:pt x="47" y="1383"/>
                  </a:cubicBezTo>
                  <a:cubicBezTo>
                    <a:pt x="19" y="1588"/>
                    <a:pt x="0" y="1803"/>
                    <a:pt x="9" y="2008"/>
                  </a:cubicBezTo>
                  <a:cubicBezTo>
                    <a:pt x="47" y="2074"/>
                    <a:pt x="66" y="2139"/>
                    <a:pt x="75" y="2205"/>
                  </a:cubicBezTo>
                  <a:cubicBezTo>
                    <a:pt x="84" y="2242"/>
                    <a:pt x="94" y="2279"/>
                    <a:pt x="103" y="2326"/>
                  </a:cubicBezTo>
                  <a:cubicBezTo>
                    <a:pt x="112" y="2373"/>
                    <a:pt x="122" y="2410"/>
                    <a:pt x="140" y="2447"/>
                  </a:cubicBezTo>
                  <a:cubicBezTo>
                    <a:pt x="187" y="2559"/>
                    <a:pt x="252" y="2662"/>
                    <a:pt x="336" y="2756"/>
                  </a:cubicBezTo>
                  <a:cubicBezTo>
                    <a:pt x="336" y="2799"/>
                    <a:pt x="428" y="2868"/>
                    <a:pt x="391" y="2868"/>
                  </a:cubicBezTo>
                  <a:cubicBezTo>
                    <a:pt x="389" y="2868"/>
                    <a:pt x="386" y="2868"/>
                    <a:pt x="383" y="2868"/>
                  </a:cubicBezTo>
                  <a:lnTo>
                    <a:pt x="383" y="2868"/>
                  </a:lnTo>
                  <a:cubicBezTo>
                    <a:pt x="439" y="2896"/>
                    <a:pt x="439" y="2942"/>
                    <a:pt x="495" y="2961"/>
                  </a:cubicBezTo>
                  <a:cubicBezTo>
                    <a:pt x="476" y="2970"/>
                    <a:pt x="579" y="3092"/>
                    <a:pt x="663" y="3166"/>
                  </a:cubicBezTo>
                  <a:cubicBezTo>
                    <a:pt x="654" y="3176"/>
                    <a:pt x="644" y="3185"/>
                    <a:pt x="654" y="3204"/>
                  </a:cubicBezTo>
                  <a:cubicBezTo>
                    <a:pt x="766" y="3260"/>
                    <a:pt x="803" y="3400"/>
                    <a:pt x="897" y="3456"/>
                  </a:cubicBezTo>
                  <a:cubicBezTo>
                    <a:pt x="971" y="3577"/>
                    <a:pt x="1289" y="3951"/>
                    <a:pt x="1522" y="4240"/>
                  </a:cubicBezTo>
                  <a:cubicBezTo>
                    <a:pt x="1522" y="4242"/>
                    <a:pt x="1522" y="4242"/>
                    <a:pt x="1521" y="4242"/>
                  </a:cubicBezTo>
                  <a:cubicBezTo>
                    <a:pt x="1517" y="4242"/>
                    <a:pt x="1510" y="4237"/>
                    <a:pt x="1507" y="4237"/>
                  </a:cubicBezTo>
                  <a:lnTo>
                    <a:pt x="1507" y="4237"/>
                  </a:lnTo>
                  <a:cubicBezTo>
                    <a:pt x="1506" y="4237"/>
                    <a:pt x="1506" y="4240"/>
                    <a:pt x="1513" y="4250"/>
                  </a:cubicBezTo>
                  <a:cubicBezTo>
                    <a:pt x="1746" y="4502"/>
                    <a:pt x="1877" y="4754"/>
                    <a:pt x="2055" y="4875"/>
                  </a:cubicBezTo>
                  <a:cubicBezTo>
                    <a:pt x="1999" y="4885"/>
                    <a:pt x="2157" y="5015"/>
                    <a:pt x="2120" y="5025"/>
                  </a:cubicBezTo>
                  <a:cubicBezTo>
                    <a:pt x="2251" y="5118"/>
                    <a:pt x="2381" y="5342"/>
                    <a:pt x="2549" y="5576"/>
                  </a:cubicBezTo>
                  <a:cubicBezTo>
                    <a:pt x="2577" y="5604"/>
                    <a:pt x="2596" y="5632"/>
                    <a:pt x="2624" y="5669"/>
                  </a:cubicBezTo>
                  <a:lnTo>
                    <a:pt x="2699" y="5753"/>
                  </a:lnTo>
                  <a:cubicBezTo>
                    <a:pt x="2727" y="5781"/>
                    <a:pt x="2755" y="5809"/>
                    <a:pt x="2783" y="5837"/>
                  </a:cubicBezTo>
                  <a:cubicBezTo>
                    <a:pt x="2811" y="5865"/>
                    <a:pt x="2839" y="5893"/>
                    <a:pt x="2876" y="5912"/>
                  </a:cubicBezTo>
                  <a:cubicBezTo>
                    <a:pt x="2932" y="5959"/>
                    <a:pt x="2998" y="6005"/>
                    <a:pt x="3063" y="6043"/>
                  </a:cubicBezTo>
                  <a:lnTo>
                    <a:pt x="3156" y="6089"/>
                  </a:lnTo>
                  <a:lnTo>
                    <a:pt x="3259" y="6136"/>
                  </a:lnTo>
                  <a:cubicBezTo>
                    <a:pt x="3306" y="6155"/>
                    <a:pt x="3353" y="6173"/>
                    <a:pt x="3399" y="6183"/>
                  </a:cubicBezTo>
                  <a:cubicBezTo>
                    <a:pt x="3437" y="6192"/>
                    <a:pt x="3446" y="6201"/>
                    <a:pt x="3437" y="6220"/>
                  </a:cubicBezTo>
                  <a:cubicBezTo>
                    <a:pt x="3452" y="6226"/>
                    <a:pt x="3463" y="6228"/>
                    <a:pt x="3471" y="6228"/>
                  </a:cubicBezTo>
                  <a:cubicBezTo>
                    <a:pt x="3486" y="6228"/>
                    <a:pt x="3493" y="6220"/>
                    <a:pt x="3511" y="6220"/>
                  </a:cubicBezTo>
                  <a:cubicBezTo>
                    <a:pt x="3623" y="6276"/>
                    <a:pt x="3754" y="6313"/>
                    <a:pt x="3885" y="6323"/>
                  </a:cubicBezTo>
                  <a:lnTo>
                    <a:pt x="4072" y="6323"/>
                  </a:lnTo>
                  <a:cubicBezTo>
                    <a:pt x="4128" y="6313"/>
                    <a:pt x="4174" y="6295"/>
                    <a:pt x="4230" y="6276"/>
                  </a:cubicBezTo>
                  <a:lnTo>
                    <a:pt x="4230" y="6276"/>
                  </a:lnTo>
                  <a:cubicBezTo>
                    <a:pt x="4230" y="6295"/>
                    <a:pt x="4230" y="6313"/>
                    <a:pt x="4212" y="6323"/>
                  </a:cubicBezTo>
                  <a:cubicBezTo>
                    <a:pt x="4280" y="6316"/>
                    <a:pt x="4368" y="6274"/>
                    <a:pt x="4385" y="6274"/>
                  </a:cubicBezTo>
                  <a:cubicBezTo>
                    <a:pt x="4391" y="6274"/>
                    <a:pt x="4388" y="6280"/>
                    <a:pt x="4370" y="6295"/>
                  </a:cubicBezTo>
                  <a:cubicBezTo>
                    <a:pt x="4548" y="6248"/>
                    <a:pt x="4707" y="6173"/>
                    <a:pt x="4865" y="6071"/>
                  </a:cubicBezTo>
                  <a:cubicBezTo>
                    <a:pt x="5024" y="5977"/>
                    <a:pt x="5174" y="5856"/>
                    <a:pt x="5304" y="5725"/>
                  </a:cubicBezTo>
                  <a:cubicBezTo>
                    <a:pt x="5295" y="5716"/>
                    <a:pt x="5276" y="5706"/>
                    <a:pt x="5295" y="5688"/>
                  </a:cubicBezTo>
                  <a:cubicBezTo>
                    <a:pt x="5323" y="5669"/>
                    <a:pt x="5342" y="5641"/>
                    <a:pt x="5370" y="5613"/>
                  </a:cubicBezTo>
                  <a:cubicBezTo>
                    <a:pt x="5398" y="5576"/>
                    <a:pt x="5426" y="5538"/>
                    <a:pt x="5454" y="5501"/>
                  </a:cubicBezTo>
                  <a:cubicBezTo>
                    <a:pt x="5472" y="5464"/>
                    <a:pt x="5491" y="5436"/>
                    <a:pt x="5510" y="5398"/>
                  </a:cubicBezTo>
                  <a:cubicBezTo>
                    <a:pt x="5517" y="5377"/>
                    <a:pt x="5513" y="5367"/>
                    <a:pt x="5503" y="5367"/>
                  </a:cubicBezTo>
                  <a:cubicBezTo>
                    <a:pt x="5500" y="5367"/>
                    <a:pt x="5496" y="5368"/>
                    <a:pt x="5491" y="5370"/>
                  </a:cubicBezTo>
                  <a:cubicBezTo>
                    <a:pt x="5538" y="5277"/>
                    <a:pt x="5584" y="5277"/>
                    <a:pt x="5575" y="5221"/>
                  </a:cubicBezTo>
                  <a:lnTo>
                    <a:pt x="5575" y="5221"/>
                  </a:lnTo>
                  <a:cubicBezTo>
                    <a:pt x="5578" y="5221"/>
                    <a:pt x="5580" y="5221"/>
                    <a:pt x="5582" y="5221"/>
                  </a:cubicBezTo>
                  <a:cubicBezTo>
                    <a:pt x="5626" y="5221"/>
                    <a:pt x="5630" y="5145"/>
                    <a:pt x="5610" y="5137"/>
                  </a:cubicBezTo>
                  <a:lnTo>
                    <a:pt x="5610" y="5137"/>
                  </a:lnTo>
                  <a:cubicBezTo>
                    <a:pt x="5622" y="5132"/>
                    <a:pt x="5630" y="5102"/>
                    <a:pt x="5646" y="5102"/>
                  </a:cubicBezTo>
                  <a:cubicBezTo>
                    <a:pt x="5650" y="5102"/>
                    <a:pt x="5654" y="5104"/>
                    <a:pt x="5659" y="5109"/>
                  </a:cubicBezTo>
                  <a:cubicBezTo>
                    <a:pt x="5696" y="4941"/>
                    <a:pt x="5724" y="4773"/>
                    <a:pt x="5734" y="4604"/>
                  </a:cubicBezTo>
                  <a:cubicBezTo>
                    <a:pt x="5734" y="4408"/>
                    <a:pt x="5715" y="4203"/>
                    <a:pt x="5668" y="4007"/>
                  </a:cubicBezTo>
                  <a:cubicBezTo>
                    <a:pt x="5575" y="3811"/>
                    <a:pt x="5463" y="3624"/>
                    <a:pt x="5323" y="3447"/>
                  </a:cubicBezTo>
                  <a:cubicBezTo>
                    <a:pt x="5211" y="3288"/>
                    <a:pt x="5099" y="3120"/>
                    <a:pt x="4949" y="2905"/>
                  </a:cubicBezTo>
                  <a:cubicBezTo>
                    <a:pt x="4877" y="2851"/>
                    <a:pt x="4822" y="2718"/>
                    <a:pt x="4768" y="2718"/>
                  </a:cubicBezTo>
                  <a:cubicBezTo>
                    <a:pt x="4766" y="2718"/>
                    <a:pt x="4764" y="2718"/>
                    <a:pt x="4763" y="2718"/>
                  </a:cubicBezTo>
                  <a:cubicBezTo>
                    <a:pt x="4770" y="2695"/>
                    <a:pt x="4686" y="2605"/>
                    <a:pt x="4639" y="2557"/>
                  </a:cubicBezTo>
                  <a:lnTo>
                    <a:pt x="4639" y="2557"/>
                  </a:lnTo>
                  <a:cubicBezTo>
                    <a:pt x="4649" y="2572"/>
                    <a:pt x="4654" y="2589"/>
                    <a:pt x="4660" y="2606"/>
                  </a:cubicBezTo>
                  <a:cubicBezTo>
                    <a:pt x="4623" y="2550"/>
                    <a:pt x="4595" y="2541"/>
                    <a:pt x="4595" y="2522"/>
                  </a:cubicBezTo>
                  <a:lnTo>
                    <a:pt x="4595" y="2522"/>
                  </a:lnTo>
                  <a:cubicBezTo>
                    <a:pt x="4603" y="2531"/>
                    <a:pt x="4608" y="2534"/>
                    <a:pt x="4610" y="2534"/>
                  </a:cubicBezTo>
                  <a:cubicBezTo>
                    <a:pt x="4617" y="2534"/>
                    <a:pt x="4609" y="2515"/>
                    <a:pt x="4618" y="2515"/>
                  </a:cubicBezTo>
                  <a:cubicBezTo>
                    <a:pt x="4620" y="2515"/>
                    <a:pt x="4623" y="2516"/>
                    <a:pt x="4628" y="2519"/>
                  </a:cubicBezTo>
                  <a:lnTo>
                    <a:pt x="4628" y="2519"/>
                  </a:lnTo>
                  <a:cubicBezTo>
                    <a:pt x="4520" y="2441"/>
                    <a:pt x="4442" y="2263"/>
                    <a:pt x="4401" y="2263"/>
                  </a:cubicBezTo>
                  <a:cubicBezTo>
                    <a:pt x="4397" y="2263"/>
                    <a:pt x="4393" y="2265"/>
                    <a:pt x="4389" y="2270"/>
                  </a:cubicBezTo>
                  <a:cubicBezTo>
                    <a:pt x="4370" y="2139"/>
                    <a:pt x="4342" y="2177"/>
                    <a:pt x="4249" y="2074"/>
                  </a:cubicBezTo>
                  <a:lnTo>
                    <a:pt x="4249" y="2074"/>
                  </a:lnTo>
                  <a:cubicBezTo>
                    <a:pt x="4255" y="2077"/>
                    <a:pt x="4259" y="2079"/>
                    <a:pt x="4262" y="2079"/>
                  </a:cubicBezTo>
                  <a:cubicBezTo>
                    <a:pt x="4285" y="2079"/>
                    <a:pt x="4100" y="1900"/>
                    <a:pt x="4131" y="1900"/>
                  </a:cubicBezTo>
                  <a:cubicBezTo>
                    <a:pt x="4136" y="1900"/>
                    <a:pt x="4147" y="1904"/>
                    <a:pt x="4165" y="1915"/>
                  </a:cubicBezTo>
                  <a:cubicBezTo>
                    <a:pt x="4025" y="1775"/>
                    <a:pt x="4044" y="1728"/>
                    <a:pt x="3913" y="1579"/>
                  </a:cubicBezTo>
                  <a:cubicBezTo>
                    <a:pt x="3907" y="1579"/>
                    <a:pt x="3900" y="1587"/>
                    <a:pt x="3894" y="1587"/>
                  </a:cubicBezTo>
                  <a:cubicBezTo>
                    <a:pt x="3891" y="1587"/>
                    <a:pt x="3888" y="1585"/>
                    <a:pt x="3885" y="1579"/>
                  </a:cubicBezTo>
                  <a:cubicBezTo>
                    <a:pt x="3864" y="1529"/>
                    <a:pt x="3848" y="1507"/>
                    <a:pt x="3837" y="1507"/>
                  </a:cubicBezTo>
                  <a:cubicBezTo>
                    <a:pt x="3834" y="1507"/>
                    <a:pt x="3831" y="1509"/>
                    <a:pt x="3829" y="1514"/>
                  </a:cubicBezTo>
                  <a:cubicBezTo>
                    <a:pt x="3782" y="1411"/>
                    <a:pt x="3717" y="1336"/>
                    <a:pt x="3633" y="1280"/>
                  </a:cubicBezTo>
                  <a:cubicBezTo>
                    <a:pt x="3588" y="1172"/>
                    <a:pt x="3525" y="1073"/>
                    <a:pt x="3446" y="999"/>
                  </a:cubicBezTo>
                  <a:lnTo>
                    <a:pt x="3446" y="999"/>
                  </a:lnTo>
                  <a:cubicBezTo>
                    <a:pt x="3461" y="1017"/>
                    <a:pt x="3468" y="1049"/>
                    <a:pt x="3459" y="1049"/>
                  </a:cubicBezTo>
                  <a:cubicBezTo>
                    <a:pt x="3456" y="1049"/>
                    <a:pt x="3452" y="1045"/>
                    <a:pt x="3446" y="1037"/>
                  </a:cubicBezTo>
                  <a:cubicBezTo>
                    <a:pt x="3446" y="1019"/>
                    <a:pt x="3437" y="1009"/>
                    <a:pt x="3437" y="991"/>
                  </a:cubicBezTo>
                  <a:lnTo>
                    <a:pt x="3437" y="991"/>
                  </a:lnTo>
                  <a:cubicBezTo>
                    <a:pt x="3437" y="991"/>
                    <a:pt x="3437" y="991"/>
                    <a:pt x="3437" y="991"/>
                  </a:cubicBezTo>
                  <a:cubicBezTo>
                    <a:pt x="3392" y="900"/>
                    <a:pt x="3268" y="775"/>
                    <a:pt x="3251" y="775"/>
                  </a:cubicBezTo>
                  <a:cubicBezTo>
                    <a:pt x="3251" y="775"/>
                    <a:pt x="3250" y="775"/>
                    <a:pt x="3250" y="776"/>
                  </a:cubicBezTo>
                  <a:cubicBezTo>
                    <a:pt x="3222" y="738"/>
                    <a:pt x="3194" y="692"/>
                    <a:pt x="3175" y="654"/>
                  </a:cubicBezTo>
                  <a:cubicBezTo>
                    <a:pt x="3147" y="617"/>
                    <a:pt x="3119" y="580"/>
                    <a:pt x="3091" y="552"/>
                  </a:cubicBezTo>
                  <a:cubicBezTo>
                    <a:pt x="3054" y="505"/>
                    <a:pt x="2998" y="468"/>
                    <a:pt x="2942" y="458"/>
                  </a:cubicBezTo>
                  <a:cubicBezTo>
                    <a:pt x="2925" y="384"/>
                    <a:pt x="2858" y="354"/>
                    <a:pt x="2836" y="354"/>
                  </a:cubicBezTo>
                  <a:cubicBezTo>
                    <a:pt x="2833" y="354"/>
                    <a:pt x="2831" y="354"/>
                    <a:pt x="2830" y="356"/>
                  </a:cubicBezTo>
                  <a:cubicBezTo>
                    <a:pt x="2708" y="216"/>
                    <a:pt x="2540" y="131"/>
                    <a:pt x="2363" y="103"/>
                  </a:cubicBezTo>
                  <a:cubicBezTo>
                    <a:pt x="2353" y="75"/>
                    <a:pt x="2316" y="66"/>
                    <a:pt x="2269" y="57"/>
                  </a:cubicBezTo>
                  <a:cubicBezTo>
                    <a:pt x="2223" y="47"/>
                    <a:pt x="2167" y="38"/>
                    <a:pt x="2111" y="38"/>
                  </a:cubicBezTo>
                  <a:lnTo>
                    <a:pt x="1933" y="29"/>
                  </a:lnTo>
                  <a:cubicBezTo>
                    <a:pt x="1886" y="29"/>
                    <a:pt x="1840" y="19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45"/>
            <p:cNvSpPr/>
            <p:nvPr/>
          </p:nvSpPr>
          <p:spPr>
            <a:xfrm>
              <a:off x="4877675" y="3252725"/>
              <a:ext cx="725" cy="25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cubicBezTo>
                    <a:pt x="19" y="1"/>
                    <a:pt x="1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45"/>
            <p:cNvSpPr/>
            <p:nvPr/>
          </p:nvSpPr>
          <p:spPr>
            <a:xfrm>
              <a:off x="4750225" y="3078950"/>
              <a:ext cx="181175" cy="196225"/>
            </a:xfrm>
            <a:custGeom>
              <a:rect b="b" l="l" r="r" t="t"/>
              <a:pathLst>
                <a:path extrusionOk="0" h="7849" w="7247">
                  <a:moveTo>
                    <a:pt x="1765" y="144"/>
                  </a:moveTo>
                  <a:lnTo>
                    <a:pt x="1765" y="144"/>
                  </a:lnTo>
                  <a:cubicBezTo>
                    <a:pt x="1709" y="181"/>
                    <a:pt x="1653" y="200"/>
                    <a:pt x="1588" y="219"/>
                  </a:cubicBezTo>
                  <a:cubicBezTo>
                    <a:pt x="1634" y="172"/>
                    <a:pt x="1700" y="153"/>
                    <a:pt x="1765" y="144"/>
                  </a:cubicBezTo>
                  <a:close/>
                  <a:moveTo>
                    <a:pt x="369" y="1258"/>
                  </a:moveTo>
                  <a:lnTo>
                    <a:pt x="369" y="1258"/>
                  </a:lnTo>
                  <a:cubicBezTo>
                    <a:pt x="368" y="1259"/>
                    <a:pt x="366" y="1261"/>
                    <a:pt x="364" y="1265"/>
                  </a:cubicBezTo>
                  <a:cubicBezTo>
                    <a:pt x="366" y="1263"/>
                    <a:pt x="367" y="1260"/>
                    <a:pt x="369" y="1258"/>
                  </a:cubicBezTo>
                  <a:close/>
                  <a:moveTo>
                    <a:pt x="5061" y="1890"/>
                  </a:moveTo>
                  <a:lnTo>
                    <a:pt x="5061" y="1890"/>
                  </a:lnTo>
                  <a:cubicBezTo>
                    <a:pt x="5063" y="1892"/>
                    <a:pt x="5065" y="1893"/>
                    <a:pt x="5066" y="1894"/>
                  </a:cubicBezTo>
                  <a:lnTo>
                    <a:pt x="5066" y="1894"/>
                  </a:lnTo>
                  <a:cubicBezTo>
                    <a:pt x="5065" y="1893"/>
                    <a:pt x="5063" y="1891"/>
                    <a:pt x="5061" y="1890"/>
                  </a:cubicBezTo>
                  <a:close/>
                  <a:moveTo>
                    <a:pt x="6576" y="3799"/>
                  </a:moveTo>
                  <a:cubicBezTo>
                    <a:pt x="6579" y="3801"/>
                    <a:pt x="6581" y="3803"/>
                    <a:pt x="6584" y="3805"/>
                  </a:cubicBezTo>
                  <a:cubicBezTo>
                    <a:pt x="6581" y="3803"/>
                    <a:pt x="6579" y="3801"/>
                    <a:pt x="6576" y="3799"/>
                  </a:cubicBezTo>
                  <a:close/>
                  <a:moveTo>
                    <a:pt x="2470" y="1"/>
                  </a:moveTo>
                  <a:cubicBezTo>
                    <a:pt x="2391" y="1"/>
                    <a:pt x="2311" y="5"/>
                    <a:pt x="2232" y="13"/>
                  </a:cubicBezTo>
                  <a:cubicBezTo>
                    <a:pt x="2232" y="23"/>
                    <a:pt x="2251" y="32"/>
                    <a:pt x="2260" y="41"/>
                  </a:cubicBezTo>
                  <a:cubicBezTo>
                    <a:pt x="2232" y="41"/>
                    <a:pt x="2204" y="51"/>
                    <a:pt x="2185" y="60"/>
                  </a:cubicBezTo>
                  <a:cubicBezTo>
                    <a:pt x="2176" y="32"/>
                    <a:pt x="2232" y="23"/>
                    <a:pt x="2148" y="23"/>
                  </a:cubicBezTo>
                  <a:cubicBezTo>
                    <a:pt x="1980" y="51"/>
                    <a:pt x="1812" y="88"/>
                    <a:pt x="1644" y="144"/>
                  </a:cubicBezTo>
                  <a:cubicBezTo>
                    <a:pt x="1476" y="200"/>
                    <a:pt x="1326" y="275"/>
                    <a:pt x="1298" y="331"/>
                  </a:cubicBezTo>
                  <a:cubicBezTo>
                    <a:pt x="1251" y="350"/>
                    <a:pt x="1195" y="350"/>
                    <a:pt x="1195" y="387"/>
                  </a:cubicBezTo>
                  <a:cubicBezTo>
                    <a:pt x="1211" y="379"/>
                    <a:pt x="1232" y="366"/>
                    <a:pt x="1244" y="366"/>
                  </a:cubicBezTo>
                  <a:cubicBezTo>
                    <a:pt x="1247" y="366"/>
                    <a:pt x="1250" y="366"/>
                    <a:pt x="1251" y="368"/>
                  </a:cubicBezTo>
                  <a:cubicBezTo>
                    <a:pt x="1205" y="389"/>
                    <a:pt x="1170" y="404"/>
                    <a:pt x="1159" y="404"/>
                  </a:cubicBezTo>
                  <a:cubicBezTo>
                    <a:pt x="1150" y="404"/>
                    <a:pt x="1157" y="393"/>
                    <a:pt x="1186" y="368"/>
                  </a:cubicBezTo>
                  <a:lnTo>
                    <a:pt x="1186" y="368"/>
                  </a:lnTo>
                  <a:cubicBezTo>
                    <a:pt x="1111" y="424"/>
                    <a:pt x="1037" y="480"/>
                    <a:pt x="981" y="555"/>
                  </a:cubicBezTo>
                  <a:cubicBezTo>
                    <a:pt x="906" y="592"/>
                    <a:pt x="831" y="648"/>
                    <a:pt x="775" y="704"/>
                  </a:cubicBezTo>
                  <a:cubicBezTo>
                    <a:pt x="710" y="760"/>
                    <a:pt x="654" y="835"/>
                    <a:pt x="626" y="910"/>
                  </a:cubicBezTo>
                  <a:cubicBezTo>
                    <a:pt x="623" y="909"/>
                    <a:pt x="620" y="909"/>
                    <a:pt x="618" y="909"/>
                  </a:cubicBezTo>
                  <a:cubicBezTo>
                    <a:pt x="552" y="909"/>
                    <a:pt x="558" y="1022"/>
                    <a:pt x="495" y="1031"/>
                  </a:cubicBezTo>
                  <a:cubicBezTo>
                    <a:pt x="504" y="1050"/>
                    <a:pt x="476" y="1097"/>
                    <a:pt x="448" y="1143"/>
                  </a:cubicBezTo>
                  <a:cubicBezTo>
                    <a:pt x="422" y="1178"/>
                    <a:pt x="395" y="1222"/>
                    <a:pt x="369" y="1258"/>
                  </a:cubicBezTo>
                  <a:lnTo>
                    <a:pt x="369" y="1258"/>
                  </a:lnTo>
                  <a:cubicBezTo>
                    <a:pt x="370" y="1258"/>
                    <a:pt x="370" y="1257"/>
                    <a:pt x="371" y="1257"/>
                  </a:cubicBezTo>
                  <a:lnTo>
                    <a:pt x="371" y="1257"/>
                  </a:lnTo>
                  <a:cubicBezTo>
                    <a:pt x="377" y="1257"/>
                    <a:pt x="378" y="1277"/>
                    <a:pt x="364" y="1311"/>
                  </a:cubicBezTo>
                  <a:cubicBezTo>
                    <a:pt x="362" y="1310"/>
                    <a:pt x="360" y="1310"/>
                    <a:pt x="357" y="1310"/>
                  </a:cubicBezTo>
                  <a:cubicBezTo>
                    <a:pt x="314" y="1310"/>
                    <a:pt x="216" y="1445"/>
                    <a:pt x="234" y="1498"/>
                  </a:cubicBezTo>
                  <a:cubicBezTo>
                    <a:pt x="262" y="1451"/>
                    <a:pt x="252" y="1423"/>
                    <a:pt x="271" y="1423"/>
                  </a:cubicBezTo>
                  <a:cubicBezTo>
                    <a:pt x="299" y="1451"/>
                    <a:pt x="234" y="1507"/>
                    <a:pt x="262" y="1535"/>
                  </a:cubicBezTo>
                  <a:lnTo>
                    <a:pt x="206" y="1517"/>
                  </a:lnTo>
                  <a:cubicBezTo>
                    <a:pt x="168" y="1610"/>
                    <a:pt x="150" y="1704"/>
                    <a:pt x="131" y="1797"/>
                  </a:cubicBezTo>
                  <a:cubicBezTo>
                    <a:pt x="112" y="1872"/>
                    <a:pt x="93" y="1937"/>
                    <a:pt x="56" y="2002"/>
                  </a:cubicBezTo>
                  <a:cubicBezTo>
                    <a:pt x="47" y="2133"/>
                    <a:pt x="37" y="2264"/>
                    <a:pt x="9" y="2385"/>
                  </a:cubicBezTo>
                  <a:cubicBezTo>
                    <a:pt x="9" y="2423"/>
                    <a:pt x="0" y="2451"/>
                    <a:pt x="0" y="2488"/>
                  </a:cubicBezTo>
                  <a:lnTo>
                    <a:pt x="0" y="2581"/>
                  </a:lnTo>
                  <a:cubicBezTo>
                    <a:pt x="0" y="2637"/>
                    <a:pt x="0" y="2703"/>
                    <a:pt x="19" y="2759"/>
                  </a:cubicBezTo>
                  <a:cubicBezTo>
                    <a:pt x="23" y="2774"/>
                    <a:pt x="26" y="2779"/>
                    <a:pt x="29" y="2779"/>
                  </a:cubicBezTo>
                  <a:cubicBezTo>
                    <a:pt x="35" y="2779"/>
                    <a:pt x="38" y="2752"/>
                    <a:pt x="41" y="2752"/>
                  </a:cubicBezTo>
                  <a:cubicBezTo>
                    <a:pt x="43" y="2752"/>
                    <a:pt x="44" y="2759"/>
                    <a:pt x="47" y="2777"/>
                  </a:cubicBezTo>
                  <a:cubicBezTo>
                    <a:pt x="47" y="2787"/>
                    <a:pt x="28" y="2833"/>
                    <a:pt x="28" y="2843"/>
                  </a:cubicBezTo>
                  <a:cubicBezTo>
                    <a:pt x="28" y="2880"/>
                    <a:pt x="37" y="2918"/>
                    <a:pt x="56" y="2955"/>
                  </a:cubicBezTo>
                  <a:cubicBezTo>
                    <a:pt x="56" y="2964"/>
                    <a:pt x="65" y="3020"/>
                    <a:pt x="84" y="3095"/>
                  </a:cubicBezTo>
                  <a:cubicBezTo>
                    <a:pt x="93" y="3132"/>
                    <a:pt x="103" y="3170"/>
                    <a:pt x="112" y="3207"/>
                  </a:cubicBezTo>
                  <a:cubicBezTo>
                    <a:pt x="122" y="3244"/>
                    <a:pt x="140" y="3272"/>
                    <a:pt x="150" y="3300"/>
                  </a:cubicBezTo>
                  <a:cubicBezTo>
                    <a:pt x="178" y="3478"/>
                    <a:pt x="252" y="3646"/>
                    <a:pt x="364" y="3786"/>
                  </a:cubicBezTo>
                  <a:cubicBezTo>
                    <a:pt x="362" y="3784"/>
                    <a:pt x="360" y="3783"/>
                    <a:pt x="359" y="3783"/>
                  </a:cubicBezTo>
                  <a:lnTo>
                    <a:pt x="359" y="3783"/>
                  </a:lnTo>
                  <a:cubicBezTo>
                    <a:pt x="350" y="3783"/>
                    <a:pt x="369" y="3841"/>
                    <a:pt x="402" y="3907"/>
                  </a:cubicBezTo>
                  <a:cubicBezTo>
                    <a:pt x="439" y="3963"/>
                    <a:pt x="486" y="4019"/>
                    <a:pt x="542" y="4066"/>
                  </a:cubicBezTo>
                  <a:cubicBezTo>
                    <a:pt x="682" y="4300"/>
                    <a:pt x="841" y="4514"/>
                    <a:pt x="1018" y="4720"/>
                  </a:cubicBezTo>
                  <a:lnTo>
                    <a:pt x="1672" y="5531"/>
                  </a:lnTo>
                  <a:lnTo>
                    <a:pt x="1672" y="5531"/>
                  </a:lnTo>
                  <a:cubicBezTo>
                    <a:pt x="1658" y="5510"/>
                    <a:pt x="1656" y="5482"/>
                    <a:pt x="1666" y="5482"/>
                  </a:cubicBezTo>
                  <a:cubicBezTo>
                    <a:pt x="1669" y="5482"/>
                    <a:pt x="1674" y="5486"/>
                    <a:pt x="1681" y="5495"/>
                  </a:cubicBezTo>
                  <a:cubicBezTo>
                    <a:pt x="1691" y="5515"/>
                    <a:pt x="1682" y="5525"/>
                    <a:pt x="1676" y="5535"/>
                  </a:cubicBezTo>
                  <a:lnTo>
                    <a:pt x="1676" y="5535"/>
                  </a:lnTo>
                  <a:lnTo>
                    <a:pt x="1672" y="5531"/>
                  </a:lnTo>
                  <a:lnTo>
                    <a:pt x="1672" y="5531"/>
                  </a:lnTo>
                  <a:cubicBezTo>
                    <a:pt x="1673" y="5532"/>
                    <a:pt x="1674" y="5534"/>
                    <a:pt x="1676" y="5535"/>
                  </a:cubicBezTo>
                  <a:lnTo>
                    <a:pt x="1676" y="5535"/>
                  </a:lnTo>
                  <a:cubicBezTo>
                    <a:pt x="1676" y="5535"/>
                    <a:pt x="1676" y="5535"/>
                    <a:pt x="1676" y="5535"/>
                  </a:cubicBezTo>
                  <a:lnTo>
                    <a:pt x="1676" y="5535"/>
                  </a:lnTo>
                  <a:lnTo>
                    <a:pt x="1681" y="5542"/>
                  </a:lnTo>
                  <a:cubicBezTo>
                    <a:pt x="1679" y="5540"/>
                    <a:pt x="1677" y="5538"/>
                    <a:pt x="1676" y="5535"/>
                  </a:cubicBezTo>
                  <a:lnTo>
                    <a:pt x="1676" y="5535"/>
                  </a:lnTo>
                  <a:cubicBezTo>
                    <a:pt x="1671" y="5544"/>
                    <a:pt x="1669" y="5553"/>
                    <a:pt x="1681" y="5570"/>
                  </a:cubicBezTo>
                  <a:cubicBezTo>
                    <a:pt x="1961" y="5887"/>
                    <a:pt x="2251" y="6261"/>
                    <a:pt x="2540" y="6634"/>
                  </a:cubicBezTo>
                  <a:cubicBezTo>
                    <a:pt x="2615" y="6737"/>
                    <a:pt x="2690" y="6830"/>
                    <a:pt x="2764" y="6924"/>
                  </a:cubicBezTo>
                  <a:cubicBezTo>
                    <a:pt x="2848" y="7017"/>
                    <a:pt x="2932" y="7110"/>
                    <a:pt x="3026" y="7185"/>
                  </a:cubicBezTo>
                  <a:cubicBezTo>
                    <a:pt x="3119" y="7269"/>
                    <a:pt x="3212" y="7344"/>
                    <a:pt x="3325" y="7409"/>
                  </a:cubicBezTo>
                  <a:cubicBezTo>
                    <a:pt x="3427" y="7475"/>
                    <a:pt x="3539" y="7531"/>
                    <a:pt x="3651" y="7568"/>
                  </a:cubicBezTo>
                  <a:cubicBezTo>
                    <a:pt x="3679" y="7596"/>
                    <a:pt x="3707" y="7615"/>
                    <a:pt x="3735" y="7624"/>
                  </a:cubicBezTo>
                  <a:cubicBezTo>
                    <a:pt x="3773" y="7643"/>
                    <a:pt x="3810" y="7661"/>
                    <a:pt x="3847" y="7680"/>
                  </a:cubicBezTo>
                  <a:cubicBezTo>
                    <a:pt x="3885" y="7699"/>
                    <a:pt x="3922" y="7708"/>
                    <a:pt x="3969" y="7727"/>
                  </a:cubicBezTo>
                  <a:lnTo>
                    <a:pt x="4090" y="7764"/>
                  </a:lnTo>
                  <a:cubicBezTo>
                    <a:pt x="4165" y="7783"/>
                    <a:pt x="4249" y="7801"/>
                    <a:pt x="4324" y="7811"/>
                  </a:cubicBezTo>
                  <a:cubicBezTo>
                    <a:pt x="4389" y="7820"/>
                    <a:pt x="4445" y="7829"/>
                    <a:pt x="4473" y="7829"/>
                  </a:cubicBezTo>
                  <a:cubicBezTo>
                    <a:pt x="4538" y="7839"/>
                    <a:pt x="4613" y="7848"/>
                    <a:pt x="4688" y="7848"/>
                  </a:cubicBezTo>
                  <a:cubicBezTo>
                    <a:pt x="4763" y="7839"/>
                    <a:pt x="4837" y="7829"/>
                    <a:pt x="4912" y="7820"/>
                  </a:cubicBezTo>
                  <a:lnTo>
                    <a:pt x="5127" y="7773"/>
                  </a:lnTo>
                  <a:cubicBezTo>
                    <a:pt x="5201" y="7755"/>
                    <a:pt x="5276" y="7736"/>
                    <a:pt x="5342" y="7727"/>
                  </a:cubicBezTo>
                  <a:lnTo>
                    <a:pt x="5342" y="7727"/>
                  </a:lnTo>
                  <a:cubicBezTo>
                    <a:pt x="5332" y="7736"/>
                    <a:pt x="5332" y="7745"/>
                    <a:pt x="5323" y="7755"/>
                  </a:cubicBezTo>
                  <a:cubicBezTo>
                    <a:pt x="5407" y="7717"/>
                    <a:pt x="5407" y="7727"/>
                    <a:pt x="5444" y="7689"/>
                  </a:cubicBezTo>
                  <a:cubicBezTo>
                    <a:pt x="5491" y="7689"/>
                    <a:pt x="5538" y="7680"/>
                    <a:pt x="5575" y="7661"/>
                  </a:cubicBezTo>
                  <a:cubicBezTo>
                    <a:pt x="5622" y="7652"/>
                    <a:pt x="5668" y="7633"/>
                    <a:pt x="5706" y="7615"/>
                  </a:cubicBezTo>
                  <a:cubicBezTo>
                    <a:pt x="5752" y="7596"/>
                    <a:pt x="5799" y="7577"/>
                    <a:pt x="5836" y="7559"/>
                  </a:cubicBezTo>
                  <a:lnTo>
                    <a:pt x="5958" y="7484"/>
                  </a:lnTo>
                  <a:cubicBezTo>
                    <a:pt x="5995" y="7465"/>
                    <a:pt x="6033" y="7447"/>
                    <a:pt x="6061" y="7419"/>
                  </a:cubicBezTo>
                  <a:cubicBezTo>
                    <a:pt x="6089" y="7400"/>
                    <a:pt x="6117" y="7381"/>
                    <a:pt x="6135" y="7363"/>
                  </a:cubicBezTo>
                  <a:cubicBezTo>
                    <a:pt x="6191" y="7325"/>
                    <a:pt x="6229" y="7316"/>
                    <a:pt x="6247" y="7316"/>
                  </a:cubicBezTo>
                  <a:lnTo>
                    <a:pt x="6191" y="7213"/>
                  </a:lnTo>
                  <a:lnTo>
                    <a:pt x="6191" y="7213"/>
                  </a:lnTo>
                  <a:cubicBezTo>
                    <a:pt x="6182" y="7222"/>
                    <a:pt x="6210" y="7222"/>
                    <a:pt x="6182" y="7241"/>
                  </a:cubicBezTo>
                  <a:cubicBezTo>
                    <a:pt x="6089" y="7316"/>
                    <a:pt x="5977" y="7381"/>
                    <a:pt x="5874" y="7437"/>
                  </a:cubicBezTo>
                  <a:lnTo>
                    <a:pt x="5790" y="7484"/>
                  </a:lnTo>
                  <a:lnTo>
                    <a:pt x="5706" y="7521"/>
                  </a:lnTo>
                  <a:cubicBezTo>
                    <a:pt x="5668" y="7540"/>
                    <a:pt x="5640" y="7559"/>
                    <a:pt x="5603" y="7587"/>
                  </a:cubicBezTo>
                  <a:cubicBezTo>
                    <a:pt x="5603" y="7577"/>
                    <a:pt x="5594" y="7577"/>
                    <a:pt x="5584" y="7577"/>
                  </a:cubicBezTo>
                  <a:cubicBezTo>
                    <a:pt x="5575" y="7577"/>
                    <a:pt x="5566" y="7577"/>
                    <a:pt x="5566" y="7568"/>
                  </a:cubicBezTo>
                  <a:cubicBezTo>
                    <a:pt x="5342" y="7652"/>
                    <a:pt x="5108" y="7717"/>
                    <a:pt x="4865" y="7745"/>
                  </a:cubicBezTo>
                  <a:cubicBezTo>
                    <a:pt x="4818" y="7749"/>
                    <a:pt x="4770" y="7751"/>
                    <a:pt x="4722" y="7751"/>
                  </a:cubicBezTo>
                  <a:cubicBezTo>
                    <a:pt x="4524" y="7751"/>
                    <a:pt x="4325" y="7720"/>
                    <a:pt x="4137" y="7652"/>
                  </a:cubicBezTo>
                  <a:cubicBezTo>
                    <a:pt x="4123" y="7654"/>
                    <a:pt x="4108" y="7654"/>
                    <a:pt x="4094" y="7654"/>
                  </a:cubicBezTo>
                  <a:cubicBezTo>
                    <a:pt x="4027" y="7654"/>
                    <a:pt x="3965" y="7636"/>
                    <a:pt x="3903" y="7605"/>
                  </a:cubicBezTo>
                  <a:cubicBezTo>
                    <a:pt x="3857" y="7587"/>
                    <a:pt x="3810" y="7568"/>
                    <a:pt x="3763" y="7549"/>
                  </a:cubicBezTo>
                  <a:cubicBezTo>
                    <a:pt x="3726" y="7521"/>
                    <a:pt x="3689" y="7503"/>
                    <a:pt x="3633" y="7475"/>
                  </a:cubicBezTo>
                  <a:cubicBezTo>
                    <a:pt x="3577" y="7447"/>
                    <a:pt x="3483" y="7391"/>
                    <a:pt x="3399" y="7344"/>
                  </a:cubicBezTo>
                  <a:cubicBezTo>
                    <a:pt x="3324" y="7302"/>
                    <a:pt x="3271" y="7268"/>
                    <a:pt x="3268" y="7268"/>
                  </a:cubicBezTo>
                  <a:lnTo>
                    <a:pt x="3268" y="7268"/>
                  </a:lnTo>
                  <a:cubicBezTo>
                    <a:pt x="3268" y="7268"/>
                    <a:pt x="3267" y="7268"/>
                    <a:pt x="3267" y="7268"/>
                  </a:cubicBezTo>
                  <a:lnTo>
                    <a:pt x="3267" y="7268"/>
                  </a:lnTo>
                  <a:cubicBezTo>
                    <a:pt x="3240" y="7231"/>
                    <a:pt x="3212" y="7213"/>
                    <a:pt x="3184" y="7194"/>
                  </a:cubicBezTo>
                  <a:cubicBezTo>
                    <a:pt x="3156" y="7166"/>
                    <a:pt x="3147" y="7157"/>
                    <a:pt x="3175" y="7157"/>
                  </a:cubicBezTo>
                  <a:cubicBezTo>
                    <a:pt x="3110" y="7129"/>
                    <a:pt x="3082" y="7073"/>
                    <a:pt x="3016" y="7054"/>
                  </a:cubicBezTo>
                  <a:cubicBezTo>
                    <a:pt x="3026" y="7054"/>
                    <a:pt x="3016" y="7045"/>
                    <a:pt x="3007" y="7026"/>
                  </a:cubicBezTo>
                  <a:cubicBezTo>
                    <a:pt x="2988" y="7008"/>
                    <a:pt x="2970" y="6989"/>
                    <a:pt x="2951" y="6970"/>
                  </a:cubicBezTo>
                  <a:cubicBezTo>
                    <a:pt x="2914" y="6924"/>
                    <a:pt x="2848" y="6868"/>
                    <a:pt x="2802" y="6812"/>
                  </a:cubicBezTo>
                  <a:cubicBezTo>
                    <a:pt x="2802" y="6802"/>
                    <a:pt x="2820" y="6802"/>
                    <a:pt x="2802" y="6774"/>
                  </a:cubicBezTo>
                  <a:cubicBezTo>
                    <a:pt x="2671" y="6690"/>
                    <a:pt x="2615" y="6522"/>
                    <a:pt x="2503" y="6457"/>
                  </a:cubicBezTo>
                  <a:cubicBezTo>
                    <a:pt x="2400" y="6298"/>
                    <a:pt x="2008" y="5822"/>
                    <a:pt x="1709" y="5458"/>
                  </a:cubicBezTo>
                  <a:cubicBezTo>
                    <a:pt x="1710" y="5456"/>
                    <a:pt x="1711" y="5456"/>
                    <a:pt x="1713" y="5456"/>
                  </a:cubicBezTo>
                  <a:cubicBezTo>
                    <a:pt x="1720" y="5456"/>
                    <a:pt x="1730" y="5465"/>
                    <a:pt x="1733" y="5465"/>
                  </a:cubicBezTo>
                  <a:cubicBezTo>
                    <a:pt x="1735" y="5465"/>
                    <a:pt x="1734" y="5461"/>
                    <a:pt x="1728" y="5448"/>
                  </a:cubicBezTo>
                  <a:cubicBezTo>
                    <a:pt x="1438" y="5131"/>
                    <a:pt x="1261" y="4813"/>
                    <a:pt x="1046" y="4654"/>
                  </a:cubicBezTo>
                  <a:cubicBezTo>
                    <a:pt x="1102" y="4654"/>
                    <a:pt x="925" y="4477"/>
                    <a:pt x="962" y="4468"/>
                  </a:cubicBezTo>
                  <a:cubicBezTo>
                    <a:pt x="859" y="4384"/>
                    <a:pt x="775" y="4290"/>
                    <a:pt x="710" y="4188"/>
                  </a:cubicBezTo>
                  <a:lnTo>
                    <a:pt x="635" y="4094"/>
                  </a:lnTo>
                  <a:lnTo>
                    <a:pt x="607" y="4047"/>
                  </a:lnTo>
                  <a:lnTo>
                    <a:pt x="570" y="3991"/>
                  </a:lnTo>
                  <a:cubicBezTo>
                    <a:pt x="523" y="3917"/>
                    <a:pt x="476" y="3842"/>
                    <a:pt x="439" y="3767"/>
                  </a:cubicBezTo>
                  <a:cubicBezTo>
                    <a:pt x="252" y="3450"/>
                    <a:pt x="131" y="3095"/>
                    <a:pt x="84" y="2731"/>
                  </a:cubicBezTo>
                  <a:cubicBezTo>
                    <a:pt x="75" y="2570"/>
                    <a:pt x="49" y="2478"/>
                    <a:pt x="79" y="2478"/>
                  </a:cubicBezTo>
                  <a:cubicBezTo>
                    <a:pt x="81" y="2478"/>
                    <a:pt x="82" y="2478"/>
                    <a:pt x="84" y="2479"/>
                  </a:cubicBezTo>
                  <a:cubicBezTo>
                    <a:pt x="93" y="2432"/>
                    <a:pt x="75" y="2432"/>
                    <a:pt x="75" y="2404"/>
                  </a:cubicBezTo>
                  <a:cubicBezTo>
                    <a:pt x="84" y="2320"/>
                    <a:pt x="103" y="2245"/>
                    <a:pt x="122" y="2170"/>
                  </a:cubicBezTo>
                  <a:cubicBezTo>
                    <a:pt x="131" y="2133"/>
                    <a:pt x="140" y="2086"/>
                    <a:pt x="150" y="2049"/>
                  </a:cubicBezTo>
                  <a:cubicBezTo>
                    <a:pt x="159" y="2012"/>
                    <a:pt x="168" y="1974"/>
                    <a:pt x="178" y="1937"/>
                  </a:cubicBezTo>
                  <a:cubicBezTo>
                    <a:pt x="187" y="1890"/>
                    <a:pt x="196" y="1853"/>
                    <a:pt x="206" y="1816"/>
                  </a:cubicBezTo>
                  <a:cubicBezTo>
                    <a:pt x="215" y="1778"/>
                    <a:pt x="224" y="1750"/>
                    <a:pt x="234" y="1713"/>
                  </a:cubicBezTo>
                  <a:cubicBezTo>
                    <a:pt x="262" y="1638"/>
                    <a:pt x="271" y="1573"/>
                    <a:pt x="290" y="1517"/>
                  </a:cubicBezTo>
                  <a:cubicBezTo>
                    <a:pt x="299" y="1526"/>
                    <a:pt x="318" y="1545"/>
                    <a:pt x="308" y="1563"/>
                  </a:cubicBezTo>
                  <a:cubicBezTo>
                    <a:pt x="336" y="1517"/>
                    <a:pt x="355" y="1442"/>
                    <a:pt x="374" y="1395"/>
                  </a:cubicBezTo>
                  <a:cubicBezTo>
                    <a:pt x="379" y="1374"/>
                    <a:pt x="384" y="1358"/>
                    <a:pt x="388" y="1358"/>
                  </a:cubicBezTo>
                  <a:cubicBezTo>
                    <a:pt x="391" y="1358"/>
                    <a:pt x="392" y="1366"/>
                    <a:pt x="392" y="1386"/>
                  </a:cubicBezTo>
                  <a:cubicBezTo>
                    <a:pt x="448" y="1274"/>
                    <a:pt x="514" y="1171"/>
                    <a:pt x="579" y="1069"/>
                  </a:cubicBezTo>
                  <a:cubicBezTo>
                    <a:pt x="635" y="985"/>
                    <a:pt x="691" y="910"/>
                    <a:pt x="757" y="844"/>
                  </a:cubicBezTo>
                  <a:lnTo>
                    <a:pt x="803" y="788"/>
                  </a:lnTo>
                  <a:lnTo>
                    <a:pt x="859" y="742"/>
                  </a:lnTo>
                  <a:cubicBezTo>
                    <a:pt x="897" y="714"/>
                    <a:pt x="934" y="676"/>
                    <a:pt x="971" y="639"/>
                  </a:cubicBezTo>
                  <a:cubicBezTo>
                    <a:pt x="1018" y="602"/>
                    <a:pt x="1065" y="574"/>
                    <a:pt x="1121" y="536"/>
                  </a:cubicBezTo>
                  <a:cubicBezTo>
                    <a:pt x="1149" y="518"/>
                    <a:pt x="1177" y="490"/>
                    <a:pt x="1214" y="471"/>
                  </a:cubicBezTo>
                  <a:lnTo>
                    <a:pt x="1317" y="424"/>
                  </a:lnTo>
                  <a:cubicBezTo>
                    <a:pt x="1307" y="406"/>
                    <a:pt x="1289" y="387"/>
                    <a:pt x="1317" y="378"/>
                  </a:cubicBezTo>
                  <a:cubicBezTo>
                    <a:pt x="1335" y="378"/>
                    <a:pt x="1382" y="350"/>
                    <a:pt x="1429" y="331"/>
                  </a:cubicBezTo>
                  <a:lnTo>
                    <a:pt x="1597" y="265"/>
                  </a:lnTo>
                  <a:cubicBezTo>
                    <a:pt x="1709" y="228"/>
                    <a:pt x="1793" y="191"/>
                    <a:pt x="1737" y="181"/>
                  </a:cubicBezTo>
                  <a:cubicBezTo>
                    <a:pt x="1868" y="135"/>
                    <a:pt x="1896" y="172"/>
                    <a:pt x="1952" y="135"/>
                  </a:cubicBezTo>
                  <a:cubicBezTo>
                    <a:pt x="1959" y="147"/>
                    <a:pt x="1972" y="151"/>
                    <a:pt x="1986" y="151"/>
                  </a:cubicBezTo>
                  <a:cubicBezTo>
                    <a:pt x="2021" y="151"/>
                    <a:pt x="2065" y="126"/>
                    <a:pt x="2068" y="113"/>
                  </a:cubicBezTo>
                  <a:lnTo>
                    <a:pt x="2068" y="113"/>
                  </a:lnTo>
                  <a:cubicBezTo>
                    <a:pt x="2084" y="121"/>
                    <a:pt x="2137" y="111"/>
                    <a:pt x="2129" y="135"/>
                  </a:cubicBezTo>
                  <a:cubicBezTo>
                    <a:pt x="2223" y="116"/>
                    <a:pt x="2316" y="107"/>
                    <a:pt x="2409" y="97"/>
                  </a:cubicBezTo>
                  <a:lnTo>
                    <a:pt x="2577" y="97"/>
                  </a:lnTo>
                  <a:lnTo>
                    <a:pt x="2755" y="116"/>
                  </a:lnTo>
                  <a:cubicBezTo>
                    <a:pt x="2998" y="144"/>
                    <a:pt x="3231" y="209"/>
                    <a:pt x="3455" y="321"/>
                  </a:cubicBezTo>
                  <a:cubicBezTo>
                    <a:pt x="3717" y="406"/>
                    <a:pt x="3950" y="546"/>
                    <a:pt x="4146" y="742"/>
                  </a:cubicBezTo>
                  <a:cubicBezTo>
                    <a:pt x="4333" y="938"/>
                    <a:pt x="4510" y="1162"/>
                    <a:pt x="4660" y="1395"/>
                  </a:cubicBezTo>
                  <a:cubicBezTo>
                    <a:pt x="4744" y="1470"/>
                    <a:pt x="4828" y="1629"/>
                    <a:pt x="4893" y="1629"/>
                  </a:cubicBezTo>
                  <a:cubicBezTo>
                    <a:pt x="4884" y="1666"/>
                    <a:pt x="5043" y="1834"/>
                    <a:pt x="5071" y="1872"/>
                  </a:cubicBezTo>
                  <a:cubicBezTo>
                    <a:pt x="5052" y="1844"/>
                    <a:pt x="5033" y="1806"/>
                    <a:pt x="5024" y="1769"/>
                  </a:cubicBezTo>
                  <a:lnTo>
                    <a:pt x="5024" y="1769"/>
                  </a:lnTo>
                  <a:cubicBezTo>
                    <a:pt x="5071" y="1844"/>
                    <a:pt x="5089" y="1862"/>
                    <a:pt x="5099" y="1890"/>
                  </a:cubicBezTo>
                  <a:cubicBezTo>
                    <a:pt x="5090" y="1880"/>
                    <a:pt x="5086" y="1876"/>
                    <a:pt x="5084" y="1876"/>
                  </a:cubicBezTo>
                  <a:lnTo>
                    <a:pt x="5084" y="1876"/>
                  </a:lnTo>
                  <a:cubicBezTo>
                    <a:pt x="5079" y="1876"/>
                    <a:pt x="5089" y="1900"/>
                    <a:pt x="5079" y="1900"/>
                  </a:cubicBezTo>
                  <a:cubicBezTo>
                    <a:pt x="5077" y="1900"/>
                    <a:pt x="5072" y="1898"/>
                    <a:pt x="5066" y="1894"/>
                  </a:cubicBezTo>
                  <a:lnTo>
                    <a:pt x="5066" y="1894"/>
                  </a:lnTo>
                  <a:cubicBezTo>
                    <a:pt x="5199" y="1997"/>
                    <a:pt x="5302" y="2216"/>
                    <a:pt x="5348" y="2216"/>
                  </a:cubicBezTo>
                  <a:cubicBezTo>
                    <a:pt x="5352" y="2216"/>
                    <a:pt x="5357" y="2213"/>
                    <a:pt x="5360" y="2208"/>
                  </a:cubicBezTo>
                  <a:cubicBezTo>
                    <a:pt x="5398" y="2357"/>
                    <a:pt x="5426" y="2320"/>
                    <a:pt x="5547" y="2451"/>
                  </a:cubicBezTo>
                  <a:cubicBezTo>
                    <a:pt x="5539" y="2447"/>
                    <a:pt x="5534" y="2445"/>
                    <a:pt x="5530" y="2445"/>
                  </a:cubicBezTo>
                  <a:cubicBezTo>
                    <a:pt x="5492" y="2445"/>
                    <a:pt x="5723" y="2677"/>
                    <a:pt x="5690" y="2677"/>
                  </a:cubicBezTo>
                  <a:cubicBezTo>
                    <a:pt x="5684" y="2677"/>
                    <a:pt x="5672" y="2671"/>
                    <a:pt x="5650" y="2656"/>
                  </a:cubicBezTo>
                  <a:lnTo>
                    <a:pt x="5650" y="2656"/>
                  </a:lnTo>
                  <a:cubicBezTo>
                    <a:pt x="5818" y="2833"/>
                    <a:pt x="5808" y="2880"/>
                    <a:pt x="5967" y="3076"/>
                  </a:cubicBezTo>
                  <a:cubicBezTo>
                    <a:pt x="5973" y="3071"/>
                    <a:pt x="5979" y="3061"/>
                    <a:pt x="5986" y="3061"/>
                  </a:cubicBezTo>
                  <a:cubicBezTo>
                    <a:pt x="5991" y="3061"/>
                    <a:pt x="5997" y="3065"/>
                    <a:pt x="6005" y="3076"/>
                  </a:cubicBezTo>
                  <a:cubicBezTo>
                    <a:pt x="6037" y="3133"/>
                    <a:pt x="6056" y="3162"/>
                    <a:pt x="6072" y="3162"/>
                  </a:cubicBezTo>
                  <a:cubicBezTo>
                    <a:pt x="6075" y="3162"/>
                    <a:pt x="6077" y="3161"/>
                    <a:pt x="6079" y="3160"/>
                  </a:cubicBezTo>
                  <a:cubicBezTo>
                    <a:pt x="6135" y="3272"/>
                    <a:pt x="6219" y="3375"/>
                    <a:pt x="6322" y="3459"/>
                  </a:cubicBezTo>
                  <a:cubicBezTo>
                    <a:pt x="6377" y="3587"/>
                    <a:pt x="6467" y="3706"/>
                    <a:pt x="6576" y="3799"/>
                  </a:cubicBezTo>
                  <a:lnTo>
                    <a:pt x="6576" y="3799"/>
                  </a:lnTo>
                  <a:cubicBezTo>
                    <a:pt x="6551" y="3775"/>
                    <a:pt x="6533" y="3734"/>
                    <a:pt x="6544" y="3734"/>
                  </a:cubicBezTo>
                  <a:cubicBezTo>
                    <a:pt x="6547" y="3734"/>
                    <a:pt x="6554" y="3738"/>
                    <a:pt x="6565" y="3749"/>
                  </a:cubicBezTo>
                  <a:cubicBezTo>
                    <a:pt x="6565" y="3767"/>
                    <a:pt x="6574" y="3786"/>
                    <a:pt x="6584" y="3805"/>
                  </a:cubicBezTo>
                  <a:cubicBezTo>
                    <a:pt x="6630" y="3917"/>
                    <a:pt x="6705" y="4010"/>
                    <a:pt x="6798" y="4094"/>
                  </a:cubicBezTo>
                  <a:cubicBezTo>
                    <a:pt x="6817" y="4141"/>
                    <a:pt x="6845" y="4197"/>
                    <a:pt x="6864" y="4253"/>
                  </a:cubicBezTo>
                  <a:cubicBezTo>
                    <a:pt x="6882" y="4309"/>
                    <a:pt x="6901" y="4356"/>
                    <a:pt x="6929" y="4402"/>
                  </a:cubicBezTo>
                  <a:cubicBezTo>
                    <a:pt x="6966" y="4496"/>
                    <a:pt x="6994" y="4561"/>
                    <a:pt x="7022" y="4580"/>
                  </a:cubicBezTo>
                  <a:cubicBezTo>
                    <a:pt x="7022" y="4626"/>
                    <a:pt x="7032" y="4664"/>
                    <a:pt x="7050" y="4710"/>
                  </a:cubicBezTo>
                  <a:cubicBezTo>
                    <a:pt x="7060" y="4738"/>
                    <a:pt x="7069" y="4766"/>
                    <a:pt x="7078" y="4766"/>
                  </a:cubicBezTo>
                  <a:cubicBezTo>
                    <a:pt x="7088" y="4944"/>
                    <a:pt x="7106" y="5187"/>
                    <a:pt x="7144" y="5411"/>
                  </a:cubicBezTo>
                  <a:cubicBezTo>
                    <a:pt x="7116" y="5448"/>
                    <a:pt x="7106" y="5486"/>
                    <a:pt x="7116" y="5532"/>
                  </a:cubicBezTo>
                  <a:lnTo>
                    <a:pt x="7116" y="5616"/>
                  </a:lnTo>
                  <a:lnTo>
                    <a:pt x="7116" y="5719"/>
                  </a:lnTo>
                  <a:cubicBezTo>
                    <a:pt x="7116" y="5850"/>
                    <a:pt x="7078" y="5980"/>
                    <a:pt x="7013" y="6102"/>
                  </a:cubicBezTo>
                  <a:cubicBezTo>
                    <a:pt x="7041" y="6121"/>
                    <a:pt x="6957" y="6214"/>
                    <a:pt x="6976" y="6289"/>
                  </a:cubicBezTo>
                  <a:cubicBezTo>
                    <a:pt x="6929" y="6363"/>
                    <a:pt x="6882" y="6447"/>
                    <a:pt x="6864" y="6531"/>
                  </a:cubicBezTo>
                  <a:cubicBezTo>
                    <a:pt x="6761" y="6634"/>
                    <a:pt x="6630" y="6849"/>
                    <a:pt x="6490" y="7008"/>
                  </a:cubicBezTo>
                  <a:cubicBezTo>
                    <a:pt x="6397" y="7082"/>
                    <a:pt x="6313" y="7157"/>
                    <a:pt x="6229" y="7241"/>
                  </a:cubicBezTo>
                  <a:cubicBezTo>
                    <a:pt x="6249" y="7228"/>
                    <a:pt x="6309" y="7179"/>
                    <a:pt x="6333" y="7179"/>
                  </a:cubicBezTo>
                  <a:cubicBezTo>
                    <a:pt x="6342" y="7179"/>
                    <a:pt x="6346" y="7186"/>
                    <a:pt x="6341" y="7204"/>
                  </a:cubicBezTo>
                  <a:cubicBezTo>
                    <a:pt x="6340" y="7203"/>
                    <a:pt x="6339" y="7203"/>
                    <a:pt x="6338" y="7203"/>
                  </a:cubicBezTo>
                  <a:cubicBezTo>
                    <a:pt x="6325" y="7203"/>
                    <a:pt x="6285" y="7251"/>
                    <a:pt x="6285" y="7260"/>
                  </a:cubicBezTo>
                  <a:cubicBezTo>
                    <a:pt x="6314" y="7236"/>
                    <a:pt x="6325" y="7227"/>
                    <a:pt x="6326" y="7227"/>
                  </a:cubicBezTo>
                  <a:lnTo>
                    <a:pt x="6326" y="7227"/>
                  </a:lnTo>
                  <a:cubicBezTo>
                    <a:pt x="6329" y="7227"/>
                    <a:pt x="6269" y="7281"/>
                    <a:pt x="6275" y="7288"/>
                  </a:cubicBezTo>
                  <a:cubicBezTo>
                    <a:pt x="6284" y="7282"/>
                    <a:pt x="6289" y="7280"/>
                    <a:pt x="6291" y="7280"/>
                  </a:cubicBezTo>
                  <a:cubicBezTo>
                    <a:pt x="6298" y="7280"/>
                    <a:pt x="6291" y="7293"/>
                    <a:pt x="6285" y="7306"/>
                  </a:cubicBezTo>
                  <a:cubicBezTo>
                    <a:pt x="6350" y="7260"/>
                    <a:pt x="6397" y="7222"/>
                    <a:pt x="6434" y="7194"/>
                  </a:cubicBezTo>
                  <a:cubicBezTo>
                    <a:pt x="6443" y="7176"/>
                    <a:pt x="6462" y="7157"/>
                    <a:pt x="6481" y="7138"/>
                  </a:cubicBezTo>
                  <a:cubicBezTo>
                    <a:pt x="6490" y="7120"/>
                    <a:pt x="6509" y="7101"/>
                    <a:pt x="6528" y="7073"/>
                  </a:cubicBezTo>
                  <a:lnTo>
                    <a:pt x="6528" y="7073"/>
                  </a:lnTo>
                  <a:cubicBezTo>
                    <a:pt x="6517" y="7090"/>
                    <a:pt x="6516" y="7096"/>
                    <a:pt x="6519" y="7096"/>
                  </a:cubicBezTo>
                  <a:cubicBezTo>
                    <a:pt x="6532" y="7096"/>
                    <a:pt x="6607" y="7017"/>
                    <a:pt x="6593" y="7017"/>
                  </a:cubicBezTo>
                  <a:lnTo>
                    <a:pt x="6593" y="7017"/>
                  </a:lnTo>
                  <a:cubicBezTo>
                    <a:pt x="6587" y="7028"/>
                    <a:pt x="6562" y="7043"/>
                    <a:pt x="6550" y="7043"/>
                  </a:cubicBezTo>
                  <a:cubicBezTo>
                    <a:pt x="6542" y="7043"/>
                    <a:pt x="6540" y="7036"/>
                    <a:pt x="6556" y="7017"/>
                  </a:cubicBezTo>
                  <a:cubicBezTo>
                    <a:pt x="6556" y="7017"/>
                    <a:pt x="6557" y="7018"/>
                    <a:pt x="6558" y="7018"/>
                  </a:cubicBezTo>
                  <a:cubicBezTo>
                    <a:pt x="6575" y="7018"/>
                    <a:pt x="6614" y="6963"/>
                    <a:pt x="6632" y="6963"/>
                  </a:cubicBezTo>
                  <a:cubicBezTo>
                    <a:pt x="6637" y="6963"/>
                    <a:pt x="6640" y="6968"/>
                    <a:pt x="6640" y="6980"/>
                  </a:cubicBezTo>
                  <a:cubicBezTo>
                    <a:pt x="6742" y="6877"/>
                    <a:pt x="6817" y="6765"/>
                    <a:pt x="6892" y="6643"/>
                  </a:cubicBezTo>
                  <a:cubicBezTo>
                    <a:pt x="6910" y="6606"/>
                    <a:pt x="6929" y="6578"/>
                    <a:pt x="6948" y="6541"/>
                  </a:cubicBezTo>
                  <a:lnTo>
                    <a:pt x="6994" y="6438"/>
                  </a:lnTo>
                  <a:lnTo>
                    <a:pt x="7041" y="6335"/>
                  </a:lnTo>
                  <a:cubicBezTo>
                    <a:pt x="7050" y="6298"/>
                    <a:pt x="7060" y="6261"/>
                    <a:pt x="7069" y="6233"/>
                  </a:cubicBezTo>
                  <a:cubicBezTo>
                    <a:pt x="7116" y="6111"/>
                    <a:pt x="7153" y="5990"/>
                    <a:pt x="7191" y="5859"/>
                  </a:cubicBezTo>
                  <a:cubicBezTo>
                    <a:pt x="7218" y="5778"/>
                    <a:pt x="7227" y="5678"/>
                    <a:pt x="7211" y="5587"/>
                  </a:cubicBezTo>
                  <a:lnTo>
                    <a:pt x="7211" y="5587"/>
                  </a:lnTo>
                  <a:cubicBezTo>
                    <a:pt x="7209" y="5601"/>
                    <a:pt x="7200" y="5626"/>
                    <a:pt x="7195" y="5626"/>
                  </a:cubicBezTo>
                  <a:cubicBezTo>
                    <a:pt x="7192" y="5626"/>
                    <a:pt x="7191" y="5621"/>
                    <a:pt x="7191" y="5607"/>
                  </a:cubicBezTo>
                  <a:cubicBezTo>
                    <a:pt x="7191" y="5602"/>
                    <a:pt x="7200" y="5591"/>
                    <a:pt x="7209" y="5579"/>
                  </a:cubicBezTo>
                  <a:lnTo>
                    <a:pt x="7209" y="5579"/>
                  </a:lnTo>
                  <a:cubicBezTo>
                    <a:pt x="7210" y="5582"/>
                    <a:pt x="7210" y="5585"/>
                    <a:pt x="7211" y="5587"/>
                  </a:cubicBezTo>
                  <a:lnTo>
                    <a:pt x="7211" y="5587"/>
                  </a:lnTo>
                  <a:cubicBezTo>
                    <a:pt x="7211" y="5582"/>
                    <a:pt x="7211" y="5579"/>
                    <a:pt x="7209" y="5579"/>
                  </a:cubicBezTo>
                  <a:lnTo>
                    <a:pt x="7209" y="5579"/>
                  </a:lnTo>
                  <a:cubicBezTo>
                    <a:pt x="7219" y="5567"/>
                    <a:pt x="7228" y="5556"/>
                    <a:pt x="7228" y="5551"/>
                  </a:cubicBezTo>
                  <a:cubicBezTo>
                    <a:pt x="7237" y="5504"/>
                    <a:pt x="7247" y="5467"/>
                    <a:pt x="7247" y="5411"/>
                  </a:cubicBezTo>
                  <a:lnTo>
                    <a:pt x="7247" y="5261"/>
                  </a:lnTo>
                  <a:cubicBezTo>
                    <a:pt x="7237" y="5159"/>
                    <a:pt x="7228" y="5056"/>
                    <a:pt x="7209" y="4953"/>
                  </a:cubicBezTo>
                  <a:cubicBezTo>
                    <a:pt x="7200" y="4897"/>
                    <a:pt x="7191" y="4851"/>
                    <a:pt x="7172" y="4795"/>
                  </a:cubicBezTo>
                  <a:cubicBezTo>
                    <a:pt x="7163" y="4748"/>
                    <a:pt x="7153" y="4701"/>
                    <a:pt x="7134" y="4654"/>
                  </a:cubicBezTo>
                  <a:cubicBezTo>
                    <a:pt x="7097" y="4570"/>
                    <a:pt x="7078" y="4486"/>
                    <a:pt x="7060" y="4421"/>
                  </a:cubicBezTo>
                  <a:cubicBezTo>
                    <a:pt x="7054" y="4421"/>
                    <a:pt x="7049" y="4427"/>
                    <a:pt x="7042" y="4427"/>
                  </a:cubicBezTo>
                  <a:cubicBezTo>
                    <a:pt x="7037" y="4427"/>
                    <a:pt x="7030" y="4424"/>
                    <a:pt x="7022" y="4412"/>
                  </a:cubicBezTo>
                  <a:cubicBezTo>
                    <a:pt x="7013" y="4346"/>
                    <a:pt x="6994" y="4281"/>
                    <a:pt x="6966" y="4225"/>
                  </a:cubicBezTo>
                  <a:cubicBezTo>
                    <a:pt x="6935" y="4169"/>
                    <a:pt x="6903" y="4127"/>
                    <a:pt x="6894" y="4127"/>
                  </a:cubicBezTo>
                  <a:cubicBezTo>
                    <a:pt x="6893" y="4127"/>
                    <a:pt x="6892" y="4129"/>
                    <a:pt x="6892" y="4131"/>
                  </a:cubicBezTo>
                  <a:cubicBezTo>
                    <a:pt x="6873" y="4075"/>
                    <a:pt x="6798" y="4019"/>
                    <a:pt x="6798" y="3954"/>
                  </a:cubicBezTo>
                  <a:lnTo>
                    <a:pt x="6798" y="3954"/>
                  </a:lnTo>
                  <a:cubicBezTo>
                    <a:pt x="6836" y="3991"/>
                    <a:pt x="6826" y="4029"/>
                    <a:pt x="6845" y="4029"/>
                  </a:cubicBezTo>
                  <a:cubicBezTo>
                    <a:pt x="6826" y="3982"/>
                    <a:pt x="6798" y="3935"/>
                    <a:pt x="6770" y="3898"/>
                  </a:cubicBezTo>
                  <a:lnTo>
                    <a:pt x="6649" y="3758"/>
                  </a:lnTo>
                  <a:cubicBezTo>
                    <a:pt x="6650" y="3757"/>
                    <a:pt x="6652" y="3756"/>
                    <a:pt x="6654" y="3756"/>
                  </a:cubicBezTo>
                  <a:cubicBezTo>
                    <a:pt x="6661" y="3756"/>
                    <a:pt x="6670" y="3761"/>
                    <a:pt x="6673" y="3761"/>
                  </a:cubicBezTo>
                  <a:cubicBezTo>
                    <a:pt x="6675" y="3761"/>
                    <a:pt x="6674" y="3759"/>
                    <a:pt x="6668" y="3749"/>
                  </a:cubicBezTo>
                  <a:cubicBezTo>
                    <a:pt x="6616" y="3714"/>
                    <a:pt x="6472" y="3548"/>
                    <a:pt x="6497" y="3548"/>
                  </a:cubicBezTo>
                  <a:cubicBezTo>
                    <a:pt x="6499" y="3548"/>
                    <a:pt x="6503" y="3549"/>
                    <a:pt x="6509" y="3553"/>
                  </a:cubicBezTo>
                  <a:cubicBezTo>
                    <a:pt x="6425" y="3468"/>
                    <a:pt x="6397" y="3412"/>
                    <a:pt x="6341" y="3375"/>
                  </a:cubicBezTo>
                  <a:cubicBezTo>
                    <a:pt x="6331" y="3226"/>
                    <a:pt x="6126" y="3095"/>
                    <a:pt x="5949" y="2871"/>
                  </a:cubicBezTo>
                  <a:cubicBezTo>
                    <a:pt x="5724" y="2591"/>
                    <a:pt x="5463" y="2142"/>
                    <a:pt x="5360" y="2105"/>
                  </a:cubicBezTo>
                  <a:cubicBezTo>
                    <a:pt x="5360" y="2046"/>
                    <a:pt x="5161" y="1895"/>
                    <a:pt x="5200" y="1895"/>
                  </a:cubicBezTo>
                  <a:cubicBezTo>
                    <a:pt x="5204" y="1895"/>
                    <a:pt x="5211" y="1896"/>
                    <a:pt x="5220" y="1900"/>
                  </a:cubicBezTo>
                  <a:cubicBezTo>
                    <a:pt x="5052" y="1704"/>
                    <a:pt x="4903" y="1507"/>
                    <a:pt x="4763" y="1330"/>
                  </a:cubicBezTo>
                  <a:cubicBezTo>
                    <a:pt x="4651" y="1171"/>
                    <a:pt x="4520" y="1013"/>
                    <a:pt x="4380" y="872"/>
                  </a:cubicBezTo>
                  <a:cubicBezTo>
                    <a:pt x="4314" y="723"/>
                    <a:pt x="4090" y="518"/>
                    <a:pt x="3819" y="368"/>
                  </a:cubicBezTo>
                  <a:cubicBezTo>
                    <a:pt x="3577" y="237"/>
                    <a:pt x="3315" y="144"/>
                    <a:pt x="3044" y="79"/>
                  </a:cubicBezTo>
                  <a:cubicBezTo>
                    <a:pt x="2859" y="26"/>
                    <a:pt x="2664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45"/>
            <p:cNvSpPr/>
            <p:nvPr/>
          </p:nvSpPr>
          <p:spPr>
            <a:xfrm>
              <a:off x="4758375" y="3110550"/>
              <a:ext cx="725" cy="725"/>
            </a:xfrm>
            <a:custGeom>
              <a:rect b="b" l="l" r="r" t="t"/>
              <a:pathLst>
                <a:path extrusionOk="0" h="29" w="29">
                  <a:moveTo>
                    <a:pt x="29" y="1"/>
                  </a:moveTo>
                  <a:cubicBezTo>
                    <a:pt x="20" y="1"/>
                    <a:pt x="10" y="10"/>
                    <a:pt x="1" y="29"/>
                  </a:cubicBezTo>
                  <a:cubicBezTo>
                    <a:pt x="10" y="19"/>
                    <a:pt x="20" y="10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45"/>
            <p:cNvSpPr/>
            <p:nvPr/>
          </p:nvSpPr>
          <p:spPr>
            <a:xfrm>
              <a:off x="4939075" y="3313650"/>
              <a:ext cx="59100" cy="46025"/>
            </a:xfrm>
            <a:custGeom>
              <a:rect b="b" l="l" r="r" t="t"/>
              <a:pathLst>
                <a:path extrusionOk="0" h="1841" w="2364">
                  <a:moveTo>
                    <a:pt x="393" y="1"/>
                  </a:moveTo>
                  <a:lnTo>
                    <a:pt x="374" y="20"/>
                  </a:lnTo>
                  <a:lnTo>
                    <a:pt x="225" y="132"/>
                  </a:lnTo>
                  <a:lnTo>
                    <a:pt x="187" y="160"/>
                  </a:lnTo>
                  <a:lnTo>
                    <a:pt x="75" y="234"/>
                  </a:lnTo>
                  <a:lnTo>
                    <a:pt x="47" y="262"/>
                  </a:lnTo>
                  <a:lnTo>
                    <a:pt x="29" y="281"/>
                  </a:lnTo>
                  <a:lnTo>
                    <a:pt x="10" y="300"/>
                  </a:lnTo>
                  <a:lnTo>
                    <a:pt x="1" y="318"/>
                  </a:lnTo>
                  <a:lnTo>
                    <a:pt x="1" y="337"/>
                  </a:lnTo>
                  <a:lnTo>
                    <a:pt x="10" y="374"/>
                  </a:lnTo>
                  <a:lnTo>
                    <a:pt x="29" y="393"/>
                  </a:lnTo>
                  <a:lnTo>
                    <a:pt x="57" y="421"/>
                  </a:lnTo>
                  <a:lnTo>
                    <a:pt x="103" y="487"/>
                  </a:lnTo>
                  <a:lnTo>
                    <a:pt x="253" y="664"/>
                  </a:lnTo>
                  <a:lnTo>
                    <a:pt x="346" y="785"/>
                  </a:lnTo>
                  <a:lnTo>
                    <a:pt x="374" y="823"/>
                  </a:lnTo>
                  <a:lnTo>
                    <a:pt x="589" y="1075"/>
                  </a:lnTo>
                  <a:lnTo>
                    <a:pt x="608" y="1112"/>
                  </a:lnTo>
                  <a:lnTo>
                    <a:pt x="813" y="1374"/>
                  </a:lnTo>
                  <a:lnTo>
                    <a:pt x="841" y="1411"/>
                  </a:lnTo>
                  <a:lnTo>
                    <a:pt x="925" y="1523"/>
                  </a:lnTo>
                  <a:lnTo>
                    <a:pt x="953" y="1560"/>
                  </a:lnTo>
                  <a:lnTo>
                    <a:pt x="1056" y="1663"/>
                  </a:lnTo>
                  <a:lnTo>
                    <a:pt x="1075" y="1700"/>
                  </a:lnTo>
                  <a:lnTo>
                    <a:pt x="1131" y="1785"/>
                  </a:lnTo>
                  <a:lnTo>
                    <a:pt x="1159" y="1822"/>
                  </a:lnTo>
                  <a:lnTo>
                    <a:pt x="1177" y="1841"/>
                  </a:lnTo>
                  <a:lnTo>
                    <a:pt x="1224" y="1841"/>
                  </a:lnTo>
                  <a:lnTo>
                    <a:pt x="1252" y="1831"/>
                  </a:lnTo>
                  <a:lnTo>
                    <a:pt x="1280" y="1813"/>
                  </a:lnTo>
                  <a:lnTo>
                    <a:pt x="1317" y="1785"/>
                  </a:lnTo>
                  <a:lnTo>
                    <a:pt x="1411" y="1700"/>
                  </a:lnTo>
                  <a:lnTo>
                    <a:pt x="1570" y="1579"/>
                  </a:lnTo>
                  <a:lnTo>
                    <a:pt x="1700" y="1486"/>
                  </a:lnTo>
                  <a:lnTo>
                    <a:pt x="1878" y="1318"/>
                  </a:lnTo>
                  <a:lnTo>
                    <a:pt x="2036" y="1196"/>
                  </a:lnTo>
                  <a:lnTo>
                    <a:pt x="2289" y="1019"/>
                  </a:lnTo>
                  <a:lnTo>
                    <a:pt x="2317" y="991"/>
                  </a:lnTo>
                  <a:lnTo>
                    <a:pt x="2335" y="981"/>
                  </a:lnTo>
                  <a:lnTo>
                    <a:pt x="2354" y="953"/>
                  </a:lnTo>
                  <a:lnTo>
                    <a:pt x="2363" y="944"/>
                  </a:lnTo>
                  <a:lnTo>
                    <a:pt x="2363" y="916"/>
                  </a:lnTo>
                  <a:lnTo>
                    <a:pt x="2345" y="888"/>
                  </a:lnTo>
                  <a:lnTo>
                    <a:pt x="2335" y="860"/>
                  </a:lnTo>
                  <a:lnTo>
                    <a:pt x="2307" y="832"/>
                  </a:lnTo>
                  <a:lnTo>
                    <a:pt x="2251" y="757"/>
                  </a:lnTo>
                  <a:lnTo>
                    <a:pt x="2223" y="720"/>
                  </a:lnTo>
                  <a:lnTo>
                    <a:pt x="2130" y="608"/>
                  </a:lnTo>
                  <a:lnTo>
                    <a:pt x="2111" y="589"/>
                  </a:lnTo>
                  <a:lnTo>
                    <a:pt x="2092" y="580"/>
                  </a:lnTo>
                  <a:lnTo>
                    <a:pt x="2064" y="580"/>
                  </a:lnTo>
                  <a:lnTo>
                    <a:pt x="2036" y="589"/>
                  </a:lnTo>
                  <a:lnTo>
                    <a:pt x="1999" y="617"/>
                  </a:lnTo>
                  <a:lnTo>
                    <a:pt x="1971" y="645"/>
                  </a:lnTo>
                  <a:lnTo>
                    <a:pt x="1906" y="711"/>
                  </a:lnTo>
                  <a:lnTo>
                    <a:pt x="1868" y="739"/>
                  </a:lnTo>
                  <a:lnTo>
                    <a:pt x="1560" y="991"/>
                  </a:lnTo>
                  <a:lnTo>
                    <a:pt x="1532" y="1019"/>
                  </a:lnTo>
                  <a:lnTo>
                    <a:pt x="1467" y="1065"/>
                  </a:lnTo>
                  <a:lnTo>
                    <a:pt x="1392" y="1122"/>
                  </a:lnTo>
                  <a:lnTo>
                    <a:pt x="1364" y="1140"/>
                  </a:lnTo>
                  <a:lnTo>
                    <a:pt x="1345" y="1140"/>
                  </a:lnTo>
                  <a:lnTo>
                    <a:pt x="1336" y="1131"/>
                  </a:lnTo>
                  <a:lnTo>
                    <a:pt x="1327" y="1122"/>
                  </a:lnTo>
                  <a:lnTo>
                    <a:pt x="1308" y="1103"/>
                  </a:lnTo>
                  <a:lnTo>
                    <a:pt x="1093" y="813"/>
                  </a:lnTo>
                  <a:lnTo>
                    <a:pt x="1065" y="776"/>
                  </a:lnTo>
                  <a:lnTo>
                    <a:pt x="963" y="655"/>
                  </a:lnTo>
                  <a:lnTo>
                    <a:pt x="935" y="627"/>
                  </a:lnTo>
                  <a:lnTo>
                    <a:pt x="832" y="505"/>
                  </a:lnTo>
                  <a:lnTo>
                    <a:pt x="804" y="468"/>
                  </a:lnTo>
                  <a:lnTo>
                    <a:pt x="710" y="346"/>
                  </a:lnTo>
                  <a:lnTo>
                    <a:pt x="682" y="309"/>
                  </a:lnTo>
                  <a:lnTo>
                    <a:pt x="589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400">
              <a:solidFill>
                <a:srgbClr val="FFFFFF"/>
              </a:solidFill>
              <a:prstDash val="solid"/>
              <a:miter lim="93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45"/>
            <p:cNvSpPr/>
            <p:nvPr/>
          </p:nvSpPr>
          <p:spPr>
            <a:xfrm>
              <a:off x="4974800" y="3270475"/>
              <a:ext cx="59800" cy="61425"/>
            </a:xfrm>
            <a:custGeom>
              <a:rect b="b" l="l" r="r" t="t"/>
              <a:pathLst>
                <a:path extrusionOk="0" h="2457" w="2392">
                  <a:moveTo>
                    <a:pt x="1149" y="0"/>
                  </a:moveTo>
                  <a:lnTo>
                    <a:pt x="1121" y="19"/>
                  </a:lnTo>
                  <a:lnTo>
                    <a:pt x="1065" y="56"/>
                  </a:lnTo>
                  <a:lnTo>
                    <a:pt x="1000" y="122"/>
                  </a:lnTo>
                  <a:lnTo>
                    <a:pt x="962" y="150"/>
                  </a:lnTo>
                  <a:lnTo>
                    <a:pt x="663" y="383"/>
                  </a:lnTo>
                  <a:lnTo>
                    <a:pt x="635" y="402"/>
                  </a:lnTo>
                  <a:lnTo>
                    <a:pt x="514" y="514"/>
                  </a:lnTo>
                  <a:lnTo>
                    <a:pt x="477" y="542"/>
                  </a:lnTo>
                  <a:lnTo>
                    <a:pt x="346" y="635"/>
                  </a:lnTo>
                  <a:lnTo>
                    <a:pt x="309" y="663"/>
                  </a:lnTo>
                  <a:lnTo>
                    <a:pt x="178" y="766"/>
                  </a:lnTo>
                  <a:lnTo>
                    <a:pt x="38" y="869"/>
                  </a:lnTo>
                  <a:lnTo>
                    <a:pt x="10" y="897"/>
                  </a:lnTo>
                  <a:lnTo>
                    <a:pt x="0" y="915"/>
                  </a:lnTo>
                  <a:lnTo>
                    <a:pt x="0" y="925"/>
                  </a:lnTo>
                  <a:lnTo>
                    <a:pt x="0" y="953"/>
                  </a:lnTo>
                  <a:lnTo>
                    <a:pt x="28" y="981"/>
                  </a:lnTo>
                  <a:lnTo>
                    <a:pt x="103" y="1102"/>
                  </a:lnTo>
                  <a:lnTo>
                    <a:pt x="131" y="1130"/>
                  </a:lnTo>
                  <a:lnTo>
                    <a:pt x="178" y="1196"/>
                  </a:lnTo>
                  <a:lnTo>
                    <a:pt x="215" y="1252"/>
                  </a:lnTo>
                  <a:lnTo>
                    <a:pt x="243" y="1280"/>
                  </a:lnTo>
                  <a:lnTo>
                    <a:pt x="346" y="1392"/>
                  </a:lnTo>
                  <a:lnTo>
                    <a:pt x="374" y="1420"/>
                  </a:lnTo>
                  <a:lnTo>
                    <a:pt x="458" y="1541"/>
                  </a:lnTo>
                  <a:lnTo>
                    <a:pt x="598" y="1719"/>
                  </a:lnTo>
                  <a:lnTo>
                    <a:pt x="682" y="1840"/>
                  </a:lnTo>
                  <a:lnTo>
                    <a:pt x="710" y="1868"/>
                  </a:lnTo>
                  <a:lnTo>
                    <a:pt x="813" y="1980"/>
                  </a:lnTo>
                  <a:lnTo>
                    <a:pt x="841" y="2017"/>
                  </a:lnTo>
                  <a:lnTo>
                    <a:pt x="925" y="2129"/>
                  </a:lnTo>
                  <a:lnTo>
                    <a:pt x="953" y="2167"/>
                  </a:lnTo>
                  <a:lnTo>
                    <a:pt x="1037" y="2279"/>
                  </a:lnTo>
                  <a:lnTo>
                    <a:pt x="1056" y="2316"/>
                  </a:lnTo>
                  <a:lnTo>
                    <a:pt x="1084" y="2344"/>
                  </a:lnTo>
                  <a:lnTo>
                    <a:pt x="1112" y="2382"/>
                  </a:lnTo>
                  <a:lnTo>
                    <a:pt x="1158" y="2428"/>
                  </a:lnTo>
                  <a:lnTo>
                    <a:pt x="1177" y="2447"/>
                  </a:lnTo>
                  <a:lnTo>
                    <a:pt x="1196" y="2456"/>
                  </a:lnTo>
                  <a:lnTo>
                    <a:pt x="1224" y="2456"/>
                  </a:lnTo>
                  <a:lnTo>
                    <a:pt x="1252" y="2438"/>
                  </a:lnTo>
                  <a:lnTo>
                    <a:pt x="1326" y="2382"/>
                  </a:lnTo>
                  <a:lnTo>
                    <a:pt x="1504" y="2232"/>
                  </a:lnTo>
                  <a:lnTo>
                    <a:pt x="1532" y="2204"/>
                  </a:lnTo>
                  <a:lnTo>
                    <a:pt x="1653" y="2120"/>
                  </a:lnTo>
                  <a:lnTo>
                    <a:pt x="1803" y="2008"/>
                  </a:lnTo>
                  <a:lnTo>
                    <a:pt x="1831" y="1980"/>
                  </a:lnTo>
                  <a:lnTo>
                    <a:pt x="1933" y="1877"/>
                  </a:lnTo>
                  <a:lnTo>
                    <a:pt x="1971" y="1849"/>
                  </a:lnTo>
                  <a:lnTo>
                    <a:pt x="2083" y="1775"/>
                  </a:lnTo>
                  <a:lnTo>
                    <a:pt x="2120" y="1747"/>
                  </a:lnTo>
                  <a:lnTo>
                    <a:pt x="2391" y="1513"/>
                  </a:lnTo>
                  <a:lnTo>
                    <a:pt x="2391" y="1494"/>
                  </a:lnTo>
                  <a:lnTo>
                    <a:pt x="2391" y="1476"/>
                  </a:lnTo>
                  <a:lnTo>
                    <a:pt x="2382" y="1448"/>
                  </a:lnTo>
                  <a:lnTo>
                    <a:pt x="2298" y="1336"/>
                  </a:lnTo>
                  <a:lnTo>
                    <a:pt x="2270" y="1298"/>
                  </a:lnTo>
                  <a:lnTo>
                    <a:pt x="2176" y="1168"/>
                  </a:lnTo>
                  <a:lnTo>
                    <a:pt x="2158" y="1149"/>
                  </a:lnTo>
                  <a:lnTo>
                    <a:pt x="2120" y="1149"/>
                  </a:lnTo>
                  <a:lnTo>
                    <a:pt x="2036" y="1205"/>
                  </a:lnTo>
                  <a:lnTo>
                    <a:pt x="1999" y="1224"/>
                  </a:lnTo>
                  <a:lnTo>
                    <a:pt x="1971" y="1252"/>
                  </a:lnTo>
                  <a:lnTo>
                    <a:pt x="1821" y="1382"/>
                  </a:lnTo>
                  <a:lnTo>
                    <a:pt x="1784" y="1410"/>
                  </a:lnTo>
                  <a:lnTo>
                    <a:pt x="1625" y="1522"/>
                  </a:lnTo>
                  <a:lnTo>
                    <a:pt x="1523" y="1625"/>
                  </a:lnTo>
                  <a:lnTo>
                    <a:pt x="1485" y="1653"/>
                  </a:lnTo>
                  <a:lnTo>
                    <a:pt x="1373" y="1737"/>
                  </a:lnTo>
                  <a:lnTo>
                    <a:pt x="1345" y="1756"/>
                  </a:lnTo>
                  <a:lnTo>
                    <a:pt x="1326" y="1756"/>
                  </a:lnTo>
                  <a:lnTo>
                    <a:pt x="1308" y="1747"/>
                  </a:lnTo>
                  <a:lnTo>
                    <a:pt x="1289" y="1728"/>
                  </a:lnTo>
                  <a:lnTo>
                    <a:pt x="1252" y="1681"/>
                  </a:lnTo>
                  <a:lnTo>
                    <a:pt x="1233" y="1644"/>
                  </a:lnTo>
                  <a:lnTo>
                    <a:pt x="1196" y="1588"/>
                  </a:lnTo>
                  <a:lnTo>
                    <a:pt x="1168" y="1550"/>
                  </a:lnTo>
                  <a:lnTo>
                    <a:pt x="1168" y="1532"/>
                  </a:lnTo>
                  <a:lnTo>
                    <a:pt x="1168" y="1513"/>
                  </a:lnTo>
                  <a:lnTo>
                    <a:pt x="1196" y="1494"/>
                  </a:lnTo>
                  <a:lnTo>
                    <a:pt x="1233" y="1457"/>
                  </a:lnTo>
                  <a:lnTo>
                    <a:pt x="1317" y="1401"/>
                  </a:lnTo>
                  <a:lnTo>
                    <a:pt x="1355" y="1373"/>
                  </a:lnTo>
                  <a:lnTo>
                    <a:pt x="1495" y="1270"/>
                  </a:lnTo>
                  <a:lnTo>
                    <a:pt x="1653" y="1121"/>
                  </a:lnTo>
                  <a:lnTo>
                    <a:pt x="1691" y="1102"/>
                  </a:lnTo>
                  <a:lnTo>
                    <a:pt x="1793" y="1037"/>
                  </a:lnTo>
                  <a:lnTo>
                    <a:pt x="1840" y="1000"/>
                  </a:lnTo>
                  <a:lnTo>
                    <a:pt x="1859" y="981"/>
                  </a:lnTo>
                  <a:lnTo>
                    <a:pt x="1859" y="953"/>
                  </a:lnTo>
                  <a:lnTo>
                    <a:pt x="1859" y="934"/>
                  </a:lnTo>
                  <a:lnTo>
                    <a:pt x="1840" y="906"/>
                  </a:lnTo>
                  <a:lnTo>
                    <a:pt x="1793" y="841"/>
                  </a:lnTo>
                  <a:lnTo>
                    <a:pt x="1756" y="794"/>
                  </a:lnTo>
                  <a:lnTo>
                    <a:pt x="1700" y="719"/>
                  </a:lnTo>
                  <a:lnTo>
                    <a:pt x="1672" y="682"/>
                  </a:lnTo>
                  <a:lnTo>
                    <a:pt x="1635" y="654"/>
                  </a:lnTo>
                  <a:lnTo>
                    <a:pt x="1616" y="626"/>
                  </a:lnTo>
                  <a:lnTo>
                    <a:pt x="1579" y="626"/>
                  </a:lnTo>
                  <a:lnTo>
                    <a:pt x="1551" y="635"/>
                  </a:lnTo>
                  <a:lnTo>
                    <a:pt x="1476" y="682"/>
                  </a:lnTo>
                  <a:lnTo>
                    <a:pt x="1242" y="887"/>
                  </a:lnTo>
                  <a:lnTo>
                    <a:pt x="1046" y="1046"/>
                  </a:lnTo>
                  <a:lnTo>
                    <a:pt x="981" y="1112"/>
                  </a:lnTo>
                  <a:lnTo>
                    <a:pt x="906" y="1158"/>
                  </a:lnTo>
                  <a:lnTo>
                    <a:pt x="878" y="1168"/>
                  </a:lnTo>
                  <a:lnTo>
                    <a:pt x="860" y="1168"/>
                  </a:lnTo>
                  <a:lnTo>
                    <a:pt x="841" y="1158"/>
                  </a:lnTo>
                  <a:lnTo>
                    <a:pt x="822" y="1140"/>
                  </a:lnTo>
                  <a:lnTo>
                    <a:pt x="794" y="1102"/>
                  </a:lnTo>
                  <a:lnTo>
                    <a:pt x="766" y="1065"/>
                  </a:lnTo>
                  <a:lnTo>
                    <a:pt x="729" y="1009"/>
                  </a:lnTo>
                  <a:lnTo>
                    <a:pt x="710" y="990"/>
                  </a:lnTo>
                  <a:lnTo>
                    <a:pt x="710" y="972"/>
                  </a:lnTo>
                  <a:lnTo>
                    <a:pt x="710" y="953"/>
                  </a:lnTo>
                  <a:lnTo>
                    <a:pt x="720" y="934"/>
                  </a:lnTo>
                  <a:lnTo>
                    <a:pt x="738" y="915"/>
                  </a:lnTo>
                  <a:lnTo>
                    <a:pt x="776" y="887"/>
                  </a:lnTo>
                  <a:lnTo>
                    <a:pt x="869" y="822"/>
                  </a:lnTo>
                  <a:lnTo>
                    <a:pt x="990" y="738"/>
                  </a:lnTo>
                  <a:lnTo>
                    <a:pt x="1028" y="710"/>
                  </a:lnTo>
                  <a:lnTo>
                    <a:pt x="1130" y="617"/>
                  </a:lnTo>
                  <a:lnTo>
                    <a:pt x="1168" y="589"/>
                  </a:lnTo>
                  <a:lnTo>
                    <a:pt x="1364" y="439"/>
                  </a:lnTo>
                  <a:lnTo>
                    <a:pt x="1401" y="411"/>
                  </a:lnTo>
                  <a:lnTo>
                    <a:pt x="1420" y="393"/>
                  </a:lnTo>
                  <a:lnTo>
                    <a:pt x="1439" y="374"/>
                  </a:lnTo>
                  <a:lnTo>
                    <a:pt x="1439" y="355"/>
                  </a:lnTo>
                  <a:lnTo>
                    <a:pt x="1439" y="327"/>
                  </a:lnTo>
                  <a:lnTo>
                    <a:pt x="1420" y="299"/>
                  </a:lnTo>
                  <a:lnTo>
                    <a:pt x="1401" y="271"/>
                  </a:lnTo>
                  <a:lnTo>
                    <a:pt x="1373" y="234"/>
                  </a:lnTo>
                  <a:lnTo>
                    <a:pt x="1326" y="187"/>
                  </a:lnTo>
                  <a:lnTo>
                    <a:pt x="1298" y="150"/>
                  </a:lnTo>
                  <a:lnTo>
                    <a:pt x="1261" y="94"/>
                  </a:lnTo>
                  <a:lnTo>
                    <a:pt x="1214" y="38"/>
                  </a:lnTo>
                  <a:lnTo>
                    <a:pt x="1186" y="10"/>
                  </a:lnTo>
                  <a:lnTo>
                    <a:pt x="1177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400">
              <a:solidFill>
                <a:srgbClr val="FFFFFF"/>
              </a:solidFill>
              <a:prstDash val="solid"/>
              <a:miter lim="93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45"/>
            <p:cNvSpPr/>
            <p:nvPr/>
          </p:nvSpPr>
          <p:spPr>
            <a:xfrm>
              <a:off x="5009350" y="3240350"/>
              <a:ext cx="51850" cy="55125"/>
            </a:xfrm>
            <a:custGeom>
              <a:rect b="b" l="l" r="r" t="t"/>
              <a:pathLst>
                <a:path extrusionOk="0" h="2205" w="2074">
                  <a:moveTo>
                    <a:pt x="1299" y="1"/>
                  </a:moveTo>
                  <a:lnTo>
                    <a:pt x="1261" y="10"/>
                  </a:lnTo>
                  <a:lnTo>
                    <a:pt x="1242" y="29"/>
                  </a:lnTo>
                  <a:lnTo>
                    <a:pt x="1205" y="57"/>
                  </a:lnTo>
                  <a:lnTo>
                    <a:pt x="1140" y="113"/>
                  </a:lnTo>
                  <a:lnTo>
                    <a:pt x="981" y="234"/>
                  </a:lnTo>
                  <a:lnTo>
                    <a:pt x="822" y="365"/>
                  </a:lnTo>
                  <a:lnTo>
                    <a:pt x="785" y="393"/>
                  </a:lnTo>
                  <a:lnTo>
                    <a:pt x="664" y="486"/>
                  </a:lnTo>
                  <a:lnTo>
                    <a:pt x="514" y="626"/>
                  </a:lnTo>
                  <a:lnTo>
                    <a:pt x="477" y="654"/>
                  </a:lnTo>
                  <a:lnTo>
                    <a:pt x="346" y="738"/>
                  </a:lnTo>
                  <a:lnTo>
                    <a:pt x="309" y="766"/>
                  </a:lnTo>
                  <a:lnTo>
                    <a:pt x="197" y="879"/>
                  </a:lnTo>
                  <a:lnTo>
                    <a:pt x="159" y="907"/>
                  </a:lnTo>
                  <a:lnTo>
                    <a:pt x="75" y="963"/>
                  </a:lnTo>
                  <a:lnTo>
                    <a:pt x="29" y="1000"/>
                  </a:lnTo>
                  <a:lnTo>
                    <a:pt x="10" y="1019"/>
                  </a:lnTo>
                  <a:lnTo>
                    <a:pt x="1" y="1037"/>
                  </a:lnTo>
                  <a:lnTo>
                    <a:pt x="1" y="1056"/>
                  </a:lnTo>
                  <a:lnTo>
                    <a:pt x="19" y="1093"/>
                  </a:lnTo>
                  <a:lnTo>
                    <a:pt x="38" y="1121"/>
                  </a:lnTo>
                  <a:lnTo>
                    <a:pt x="113" y="1205"/>
                  </a:lnTo>
                  <a:lnTo>
                    <a:pt x="141" y="1233"/>
                  </a:lnTo>
                  <a:lnTo>
                    <a:pt x="178" y="1299"/>
                  </a:lnTo>
                  <a:lnTo>
                    <a:pt x="215" y="1336"/>
                  </a:lnTo>
                  <a:lnTo>
                    <a:pt x="225" y="1345"/>
                  </a:lnTo>
                  <a:lnTo>
                    <a:pt x="243" y="1364"/>
                  </a:lnTo>
                  <a:lnTo>
                    <a:pt x="262" y="1373"/>
                  </a:lnTo>
                  <a:lnTo>
                    <a:pt x="281" y="1373"/>
                  </a:lnTo>
                  <a:lnTo>
                    <a:pt x="309" y="1364"/>
                  </a:lnTo>
                  <a:lnTo>
                    <a:pt x="327" y="1345"/>
                  </a:lnTo>
                  <a:lnTo>
                    <a:pt x="365" y="1327"/>
                  </a:lnTo>
                  <a:lnTo>
                    <a:pt x="411" y="1280"/>
                  </a:lnTo>
                  <a:lnTo>
                    <a:pt x="439" y="1252"/>
                  </a:lnTo>
                  <a:lnTo>
                    <a:pt x="477" y="1224"/>
                  </a:lnTo>
                  <a:lnTo>
                    <a:pt x="542" y="1187"/>
                  </a:lnTo>
                  <a:lnTo>
                    <a:pt x="579" y="1149"/>
                  </a:lnTo>
                  <a:lnTo>
                    <a:pt x="645" y="1093"/>
                  </a:lnTo>
                  <a:lnTo>
                    <a:pt x="682" y="1065"/>
                  </a:lnTo>
                  <a:lnTo>
                    <a:pt x="701" y="1056"/>
                  </a:lnTo>
                  <a:lnTo>
                    <a:pt x="720" y="1065"/>
                  </a:lnTo>
                  <a:lnTo>
                    <a:pt x="748" y="1103"/>
                  </a:lnTo>
                  <a:lnTo>
                    <a:pt x="850" y="1215"/>
                  </a:lnTo>
                  <a:lnTo>
                    <a:pt x="981" y="1383"/>
                  </a:lnTo>
                  <a:lnTo>
                    <a:pt x="1009" y="1411"/>
                  </a:lnTo>
                  <a:lnTo>
                    <a:pt x="1121" y="1532"/>
                  </a:lnTo>
                  <a:lnTo>
                    <a:pt x="1149" y="1560"/>
                  </a:lnTo>
                  <a:lnTo>
                    <a:pt x="1242" y="1691"/>
                  </a:lnTo>
                  <a:lnTo>
                    <a:pt x="1271" y="1728"/>
                  </a:lnTo>
                  <a:lnTo>
                    <a:pt x="1373" y="1859"/>
                  </a:lnTo>
                  <a:lnTo>
                    <a:pt x="1495" y="2018"/>
                  </a:lnTo>
                  <a:lnTo>
                    <a:pt x="1523" y="2055"/>
                  </a:lnTo>
                  <a:lnTo>
                    <a:pt x="1588" y="2149"/>
                  </a:lnTo>
                  <a:lnTo>
                    <a:pt x="1616" y="2186"/>
                  </a:lnTo>
                  <a:lnTo>
                    <a:pt x="1635" y="2205"/>
                  </a:lnTo>
                  <a:lnTo>
                    <a:pt x="1653" y="2205"/>
                  </a:lnTo>
                  <a:lnTo>
                    <a:pt x="1681" y="2186"/>
                  </a:lnTo>
                  <a:lnTo>
                    <a:pt x="1784" y="2120"/>
                  </a:lnTo>
                  <a:lnTo>
                    <a:pt x="1821" y="2092"/>
                  </a:lnTo>
                  <a:lnTo>
                    <a:pt x="1906" y="2008"/>
                  </a:lnTo>
                  <a:lnTo>
                    <a:pt x="1952" y="1980"/>
                  </a:lnTo>
                  <a:lnTo>
                    <a:pt x="2008" y="1943"/>
                  </a:lnTo>
                  <a:lnTo>
                    <a:pt x="2046" y="1915"/>
                  </a:lnTo>
                  <a:lnTo>
                    <a:pt x="2074" y="1887"/>
                  </a:lnTo>
                  <a:lnTo>
                    <a:pt x="2074" y="1868"/>
                  </a:lnTo>
                  <a:lnTo>
                    <a:pt x="2064" y="1840"/>
                  </a:lnTo>
                  <a:lnTo>
                    <a:pt x="2027" y="1803"/>
                  </a:lnTo>
                  <a:lnTo>
                    <a:pt x="1943" y="1719"/>
                  </a:lnTo>
                  <a:lnTo>
                    <a:pt x="1915" y="1691"/>
                  </a:lnTo>
                  <a:lnTo>
                    <a:pt x="1821" y="1560"/>
                  </a:lnTo>
                  <a:lnTo>
                    <a:pt x="1663" y="1364"/>
                  </a:lnTo>
                  <a:lnTo>
                    <a:pt x="1560" y="1243"/>
                  </a:lnTo>
                  <a:lnTo>
                    <a:pt x="1532" y="1205"/>
                  </a:lnTo>
                  <a:lnTo>
                    <a:pt x="1448" y="1075"/>
                  </a:lnTo>
                  <a:lnTo>
                    <a:pt x="1420" y="1037"/>
                  </a:lnTo>
                  <a:lnTo>
                    <a:pt x="1308" y="916"/>
                  </a:lnTo>
                  <a:lnTo>
                    <a:pt x="1280" y="888"/>
                  </a:lnTo>
                  <a:lnTo>
                    <a:pt x="1186" y="757"/>
                  </a:lnTo>
                  <a:lnTo>
                    <a:pt x="1168" y="720"/>
                  </a:lnTo>
                  <a:lnTo>
                    <a:pt x="1168" y="701"/>
                  </a:lnTo>
                  <a:lnTo>
                    <a:pt x="1186" y="682"/>
                  </a:lnTo>
                  <a:lnTo>
                    <a:pt x="1205" y="664"/>
                  </a:lnTo>
                  <a:lnTo>
                    <a:pt x="1233" y="645"/>
                  </a:lnTo>
                  <a:lnTo>
                    <a:pt x="1289" y="598"/>
                  </a:lnTo>
                  <a:lnTo>
                    <a:pt x="1327" y="580"/>
                  </a:lnTo>
                  <a:lnTo>
                    <a:pt x="1420" y="496"/>
                  </a:lnTo>
                  <a:lnTo>
                    <a:pt x="1457" y="468"/>
                  </a:lnTo>
                  <a:lnTo>
                    <a:pt x="1523" y="421"/>
                  </a:lnTo>
                  <a:lnTo>
                    <a:pt x="1560" y="393"/>
                  </a:lnTo>
                  <a:lnTo>
                    <a:pt x="1579" y="374"/>
                  </a:lnTo>
                  <a:lnTo>
                    <a:pt x="1579" y="346"/>
                  </a:lnTo>
                  <a:lnTo>
                    <a:pt x="1579" y="328"/>
                  </a:lnTo>
                  <a:lnTo>
                    <a:pt x="1560" y="300"/>
                  </a:lnTo>
                  <a:lnTo>
                    <a:pt x="1551" y="281"/>
                  </a:lnTo>
                  <a:lnTo>
                    <a:pt x="1532" y="244"/>
                  </a:lnTo>
                  <a:lnTo>
                    <a:pt x="1476" y="178"/>
                  </a:lnTo>
                  <a:lnTo>
                    <a:pt x="1448" y="150"/>
                  </a:lnTo>
                  <a:lnTo>
                    <a:pt x="1401" y="66"/>
                  </a:lnTo>
                  <a:lnTo>
                    <a:pt x="1373" y="38"/>
                  </a:lnTo>
                  <a:lnTo>
                    <a:pt x="1364" y="19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400">
              <a:solidFill>
                <a:srgbClr val="FFFFFF"/>
              </a:solidFill>
              <a:prstDash val="solid"/>
              <a:miter lim="93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45"/>
            <p:cNvSpPr/>
            <p:nvPr/>
          </p:nvSpPr>
          <p:spPr>
            <a:xfrm>
              <a:off x="5050200" y="3232175"/>
              <a:ext cx="15675" cy="18475"/>
            </a:xfrm>
            <a:custGeom>
              <a:rect b="b" l="l" r="r" t="t"/>
              <a:pathLst>
                <a:path extrusionOk="0" h="739" w="627">
                  <a:moveTo>
                    <a:pt x="243" y="1"/>
                  </a:moveTo>
                  <a:lnTo>
                    <a:pt x="197" y="10"/>
                  </a:lnTo>
                  <a:lnTo>
                    <a:pt x="150" y="29"/>
                  </a:lnTo>
                  <a:lnTo>
                    <a:pt x="113" y="48"/>
                  </a:lnTo>
                  <a:lnTo>
                    <a:pt x="75" y="85"/>
                  </a:lnTo>
                  <a:lnTo>
                    <a:pt x="38" y="113"/>
                  </a:lnTo>
                  <a:lnTo>
                    <a:pt x="19" y="160"/>
                  </a:lnTo>
                  <a:lnTo>
                    <a:pt x="1" y="206"/>
                  </a:lnTo>
                  <a:lnTo>
                    <a:pt x="1" y="253"/>
                  </a:lnTo>
                  <a:lnTo>
                    <a:pt x="1" y="290"/>
                  </a:lnTo>
                  <a:lnTo>
                    <a:pt x="19" y="337"/>
                  </a:lnTo>
                  <a:lnTo>
                    <a:pt x="38" y="384"/>
                  </a:lnTo>
                  <a:lnTo>
                    <a:pt x="47" y="393"/>
                  </a:lnTo>
                  <a:lnTo>
                    <a:pt x="75" y="421"/>
                  </a:lnTo>
                  <a:lnTo>
                    <a:pt x="94" y="440"/>
                  </a:lnTo>
                  <a:lnTo>
                    <a:pt x="122" y="458"/>
                  </a:lnTo>
                  <a:lnTo>
                    <a:pt x="178" y="477"/>
                  </a:lnTo>
                  <a:lnTo>
                    <a:pt x="272" y="477"/>
                  </a:lnTo>
                  <a:lnTo>
                    <a:pt x="281" y="486"/>
                  </a:lnTo>
                  <a:lnTo>
                    <a:pt x="300" y="514"/>
                  </a:lnTo>
                  <a:lnTo>
                    <a:pt x="337" y="580"/>
                  </a:lnTo>
                  <a:lnTo>
                    <a:pt x="356" y="627"/>
                  </a:lnTo>
                  <a:lnTo>
                    <a:pt x="374" y="664"/>
                  </a:lnTo>
                  <a:lnTo>
                    <a:pt x="384" y="701"/>
                  </a:lnTo>
                  <a:lnTo>
                    <a:pt x="402" y="729"/>
                  </a:lnTo>
                  <a:lnTo>
                    <a:pt x="421" y="739"/>
                  </a:lnTo>
                  <a:lnTo>
                    <a:pt x="458" y="739"/>
                  </a:lnTo>
                  <a:lnTo>
                    <a:pt x="486" y="720"/>
                  </a:lnTo>
                  <a:lnTo>
                    <a:pt x="496" y="720"/>
                  </a:lnTo>
                  <a:lnTo>
                    <a:pt x="533" y="692"/>
                  </a:lnTo>
                  <a:lnTo>
                    <a:pt x="561" y="673"/>
                  </a:lnTo>
                  <a:lnTo>
                    <a:pt x="617" y="608"/>
                  </a:lnTo>
                  <a:lnTo>
                    <a:pt x="626" y="589"/>
                  </a:lnTo>
                  <a:lnTo>
                    <a:pt x="626" y="571"/>
                  </a:lnTo>
                  <a:lnTo>
                    <a:pt x="626" y="542"/>
                  </a:lnTo>
                  <a:lnTo>
                    <a:pt x="617" y="514"/>
                  </a:lnTo>
                  <a:lnTo>
                    <a:pt x="598" y="468"/>
                  </a:lnTo>
                  <a:lnTo>
                    <a:pt x="580" y="421"/>
                  </a:lnTo>
                  <a:lnTo>
                    <a:pt x="561" y="374"/>
                  </a:lnTo>
                  <a:lnTo>
                    <a:pt x="552" y="346"/>
                  </a:lnTo>
                  <a:lnTo>
                    <a:pt x="533" y="309"/>
                  </a:lnTo>
                  <a:lnTo>
                    <a:pt x="514" y="272"/>
                  </a:lnTo>
                  <a:lnTo>
                    <a:pt x="486" y="216"/>
                  </a:lnTo>
                  <a:lnTo>
                    <a:pt x="468" y="169"/>
                  </a:lnTo>
                  <a:lnTo>
                    <a:pt x="458" y="150"/>
                  </a:lnTo>
                  <a:lnTo>
                    <a:pt x="440" y="122"/>
                  </a:lnTo>
                  <a:lnTo>
                    <a:pt x="402" y="85"/>
                  </a:lnTo>
                  <a:lnTo>
                    <a:pt x="365" y="57"/>
                  </a:lnTo>
                  <a:lnTo>
                    <a:pt x="328" y="29"/>
                  </a:lnTo>
                  <a:lnTo>
                    <a:pt x="290" y="10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400">
              <a:solidFill>
                <a:srgbClr val="FFFFFF"/>
              </a:solidFill>
              <a:prstDash val="solid"/>
              <a:miter lim="93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45"/>
            <p:cNvSpPr/>
            <p:nvPr/>
          </p:nvSpPr>
          <p:spPr>
            <a:xfrm>
              <a:off x="5066075" y="3205100"/>
              <a:ext cx="51850" cy="54200"/>
            </a:xfrm>
            <a:custGeom>
              <a:rect b="b" l="l" r="r" t="t"/>
              <a:pathLst>
                <a:path extrusionOk="0" h="2168" w="2074">
                  <a:moveTo>
                    <a:pt x="1019" y="1"/>
                  </a:moveTo>
                  <a:lnTo>
                    <a:pt x="972" y="10"/>
                  </a:lnTo>
                  <a:lnTo>
                    <a:pt x="916" y="19"/>
                  </a:lnTo>
                  <a:lnTo>
                    <a:pt x="869" y="29"/>
                  </a:lnTo>
                  <a:lnTo>
                    <a:pt x="832" y="38"/>
                  </a:lnTo>
                  <a:lnTo>
                    <a:pt x="785" y="57"/>
                  </a:lnTo>
                  <a:lnTo>
                    <a:pt x="738" y="75"/>
                  </a:lnTo>
                  <a:lnTo>
                    <a:pt x="701" y="94"/>
                  </a:lnTo>
                  <a:lnTo>
                    <a:pt x="654" y="113"/>
                  </a:lnTo>
                  <a:lnTo>
                    <a:pt x="570" y="159"/>
                  </a:lnTo>
                  <a:lnTo>
                    <a:pt x="533" y="178"/>
                  </a:lnTo>
                  <a:lnTo>
                    <a:pt x="514" y="187"/>
                  </a:lnTo>
                  <a:lnTo>
                    <a:pt x="477" y="206"/>
                  </a:lnTo>
                  <a:lnTo>
                    <a:pt x="412" y="253"/>
                  </a:lnTo>
                  <a:lnTo>
                    <a:pt x="374" y="281"/>
                  </a:lnTo>
                  <a:lnTo>
                    <a:pt x="346" y="309"/>
                  </a:lnTo>
                  <a:lnTo>
                    <a:pt x="318" y="337"/>
                  </a:lnTo>
                  <a:lnTo>
                    <a:pt x="272" y="384"/>
                  </a:lnTo>
                  <a:lnTo>
                    <a:pt x="215" y="440"/>
                  </a:lnTo>
                  <a:lnTo>
                    <a:pt x="187" y="477"/>
                  </a:lnTo>
                  <a:lnTo>
                    <a:pt x="141" y="524"/>
                  </a:lnTo>
                  <a:lnTo>
                    <a:pt x="122" y="561"/>
                  </a:lnTo>
                  <a:lnTo>
                    <a:pt x="75" y="636"/>
                  </a:lnTo>
                  <a:lnTo>
                    <a:pt x="57" y="692"/>
                  </a:lnTo>
                  <a:lnTo>
                    <a:pt x="38" y="729"/>
                  </a:lnTo>
                  <a:lnTo>
                    <a:pt x="29" y="776"/>
                  </a:lnTo>
                  <a:lnTo>
                    <a:pt x="10" y="813"/>
                  </a:lnTo>
                  <a:lnTo>
                    <a:pt x="1" y="878"/>
                  </a:lnTo>
                  <a:lnTo>
                    <a:pt x="1" y="916"/>
                  </a:lnTo>
                  <a:lnTo>
                    <a:pt x="1" y="953"/>
                  </a:lnTo>
                  <a:lnTo>
                    <a:pt x="10" y="1000"/>
                  </a:lnTo>
                  <a:lnTo>
                    <a:pt x="29" y="1056"/>
                  </a:lnTo>
                  <a:lnTo>
                    <a:pt x="47" y="1103"/>
                  </a:lnTo>
                  <a:lnTo>
                    <a:pt x="57" y="1131"/>
                  </a:lnTo>
                  <a:lnTo>
                    <a:pt x="75" y="1168"/>
                  </a:lnTo>
                  <a:lnTo>
                    <a:pt x="113" y="1224"/>
                  </a:lnTo>
                  <a:lnTo>
                    <a:pt x="141" y="1261"/>
                  </a:lnTo>
                  <a:lnTo>
                    <a:pt x="197" y="1327"/>
                  </a:lnTo>
                  <a:lnTo>
                    <a:pt x="243" y="1373"/>
                  </a:lnTo>
                  <a:lnTo>
                    <a:pt x="272" y="1392"/>
                  </a:lnTo>
                  <a:lnTo>
                    <a:pt x="318" y="1429"/>
                  </a:lnTo>
                  <a:lnTo>
                    <a:pt x="365" y="1448"/>
                  </a:lnTo>
                  <a:lnTo>
                    <a:pt x="402" y="1467"/>
                  </a:lnTo>
                  <a:lnTo>
                    <a:pt x="449" y="1485"/>
                  </a:lnTo>
                  <a:lnTo>
                    <a:pt x="636" y="1485"/>
                  </a:lnTo>
                  <a:lnTo>
                    <a:pt x="738" y="1457"/>
                  </a:lnTo>
                  <a:lnTo>
                    <a:pt x="785" y="1448"/>
                  </a:lnTo>
                  <a:lnTo>
                    <a:pt x="822" y="1439"/>
                  </a:lnTo>
                  <a:lnTo>
                    <a:pt x="888" y="1411"/>
                  </a:lnTo>
                  <a:lnTo>
                    <a:pt x="925" y="1392"/>
                  </a:lnTo>
                  <a:lnTo>
                    <a:pt x="1000" y="1355"/>
                  </a:lnTo>
                  <a:lnTo>
                    <a:pt x="1224" y="1215"/>
                  </a:lnTo>
                  <a:lnTo>
                    <a:pt x="1261" y="1196"/>
                  </a:lnTo>
                  <a:lnTo>
                    <a:pt x="1308" y="1177"/>
                  </a:lnTo>
                  <a:lnTo>
                    <a:pt x="1345" y="1159"/>
                  </a:lnTo>
                  <a:lnTo>
                    <a:pt x="1439" y="1159"/>
                  </a:lnTo>
                  <a:lnTo>
                    <a:pt x="1476" y="1168"/>
                  </a:lnTo>
                  <a:lnTo>
                    <a:pt x="1495" y="1187"/>
                  </a:lnTo>
                  <a:lnTo>
                    <a:pt x="1523" y="1224"/>
                  </a:lnTo>
                  <a:lnTo>
                    <a:pt x="1532" y="1261"/>
                  </a:lnTo>
                  <a:lnTo>
                    <a:pt x="1532" y="1289"/>
                  </a:lnTo>
                  <a:lnTo>
                    <a:pt x="1532" y="1327"/>
                  </a:lnTo>
                  <a:lnTo>
                    <a:pt x="1523" y="1364"/>
                  </a:lnTo>
                  <a:lnTo>
                    <a:pt x="1504" y="1401"/>
                  </a:lnTo>
                  <a:lnTo>
                    <a:pt x="1485" y="1420"/>
                  </a:lnTo>
                  <a:lnTo>
                    <a:pt x="1457" y="1448"/>
                  </a:lnTo>
                  <a:lnTo>
                    <a:pt x="1327" y="1569"/>
                  </a:lnTo>
                  <a:lnTo>
                    <a:pt x="1289" y="1588"/>
                  </a:lnTo>
                  <a:lnTo>
                    <a:pt x="1243" y="1625"/>
                  </a:lnTo>
                  <a:lnTo>
                    <a:pt x="1205" y="1654"/>
                  </a:lnTo>
                  <a:lnTo>
                    <a:pt x="1159" y="1663"/>
                  </a:lnTo>
                  <a:lnTo>
                    <a:pt x="1121" y="1682"/>
                  </a:lnTo>
                  <a:lnTo>
                    <a:pt x="1047" y="1700"/>
                  </a:lnTo>
                  <a:lnTo>
                    <a:pt x="1009" y="1700"/>
                  </a:lnTo>
                  <a:lnTo>
                    <a:pt x="963" y="1710"/>
                  </a:lnTo>
                  <a:lnTo>
                    <a:pt x="860" y="1719"/>
                  </a:lnTo>
                  <a:lnTo>
                    <a:pt x="822" y="1719"/>
                  </a:lnTo>
                  <a:lnTo>
                    <a:pt x="794" y="1738"/>
                  </a:lnTo>
                  <a:lnTo>
                    <a:pt x="785" y="1766"/>
                  </a:lnTo>
                  <a:lnTo>
                    <a:pt x="785" y="1803"/>
                  </a:lnTo>
                  <a:lnTo>
                    <a:pt x="785" y="1840"/>
                  </a:lnTo>
                  <a:lnTo>
                    <a:pt x="785" y="1924"/>
                  </a:lnTo>
                  <a:lnTo>
                    <a:pt x="785" y="1971"/>
                  </a:lnTo>
                  <a:lnTo>
                    <a:pt x="776" y="2074"/>
                  </a:lnTo>
                  <a:lnTo>
                    <a:pt x="776" y="2111"/>
                  </a:lnTo>
                  <a:lnTo>
                    <a:pt x="776" y="2130"/>
                  </a:lnTo>
                  <a:lnTo>
                    <a:pt x="776" y="2158"/>
                  </a:lnTo>
                  <a:lnTo>
                    <a:pt x="785" y="2167"/>
                  </a:lnTo>
                  <a:lnTo>
                    <a:pt x="1009" y="2167"/>
                  </a:lnTo>
                  <a:lnTo>
                    <a:pt x="1112" y="2158"/>
                  </a:lnTo>
                  <a:lnTo>
                    <a:pt x="1196" y="2158"/>
                  </a:lnTo>
                  <a:lnTo>
                    <a:pt x="1243" y="2139"/>
                  </a:lnTo>
                  <a:lnTo>
                    <a:pt x="1280" y="2130"/>
                  </a:lnTo>
                  <a:lnTo>
                    <a:pt x="1345" y="2111"/>
                  </a:lnTo>
                  <a:lnTo>
                    <a:pt x="1383" y="2102"/>
                  </a:lnTo>
                  <a:lnTo>
                    <a:pt x="1420" y="2074"/>
                  </a:lnTo>
                  <a:lnTo>
                    <a:pt x="1457" y="2055"/>
                  </a:lnTo>
                  <a:lnTo>
                    <a:pt x="1513" y="2018"/>
                  </a:lnTo>
                  <a:lnTo>
                    <a:pt x="1542" y="1999"/>
                  </a:lnTo>
                  <a:lnTo>
                    <a:pt x="1588" y="1962"/>
                  </a:lnTo>
                  <a:lnTo>
                    <a:pt x="1691" y="1868"/>
                  </a:lnTo>
                  <a:lnTo>
                    <a:pt x="1738" y="1831"/>
                  </a:lnTo>
                  <a:lnTo>
                    <a:pt x="1766" y="1803"/>
                  </a:lnTo>
                  <a:lnTo>
                    <a:pt x="1812" y="1766"/>
                  </a:lnTo>
                  <a:lnTo>
                    <a:pt x="1840" y="1738"/>
                  </a:lnTo>
                  <a:lnTo>
                    <a:pt x="1887" y="1682"/>
                  </a:lnTo>
                  <a:lnTo>
                    <a:pt x="1915" y="1654"/>
                  </a:lnTo>
                  <a:lnTo>
                    <a:pt x="1962" y="1579"/>
                  </a:lnTo>
                  <a:lnTo>
                    <a:pt x="1999" y="1523"/>
                  </a:lnTo>
                  <a:lnTo>
                    <a:pt x="2018" y="1485"/>
                  </a:lnTo>
                  <a:lnTo>
                    <a:pt x="2036" y="1439"/>
                  </a:lnTo>
                  <a:lnTo>
                    <a:pt x="2046" y="1401"/>
                  </a:lnTo>
                  <a:lnTo>
                    <a:pt x="2064" y="1336"/>
                  </a:lnTo>
                  <a:lnTo>
                    <a:pt x="2074" y="1299"/>
                  </a:lnTo>
                  <a:lnTo>
                    <a:pt x="2074" y="1252"/>
                  </a:lnTo>
                  <a:lnTo>
                    <a:pt x="2074" y="1205"/>
                  </a:lnTo>
                  <a:lnTo>
                    <a:pt x="2074" y="1149"/>
                  </a:lnTo>
                  <a:lnTo>
                    <a:pt x="2064" y="1112"/>
                  </a:lnTo>
                  <a:lnTo>
                    <a:pt x="2055" y="1047"/>
                  </a:lnTo>
                  <a:lnTo>
                    <a:pt x="2036" y="1009"/>
                  </a:lnTo>
                  <a:lnTo>
                    <a:pt x="2008" y="953"/>
                  </a:lnTo>
                  <a:lnTo>
                    <a:pt x="1990" y="916"/>
                  </a:lnTo>
                  <a:lnTo>
                    <a:pt x="1971" y="878"/>
                  </a:lnTo>
                  <a:lnTo>
                    <a:pt x="1943" y="841"/>
                  </a:lnTo>
                  <a:lnTo>
                    <a:pt x="1896" y="794"/>
                  </a:lnTo>
                  <a:lnTo>
                    <a:pt x="1859" y="766"/>
                  </a:lnTo>
                  <a:lnTo>
                    <a:pt x="1822" y="729"/>
                  </a:lnTo>
                  <a:lnTo>
                    <a:pt x="1784" y="701"/>
                  </a:lnTo>
                  <a:lnTo>
                    <a:pt x="1747" y="682"/>
                  </a:lnTo>
                  <a:lnTo>
                    <a:pt x="1700" y="673"/>
                  </a:lnTo>
                  <a:lnTo>
                    <a:pt x="1644" y="654"/>
                  </a:lnTo>
                  <a:lnTo>
                    <a:pt x="1607" y="645"/>
                  </a:lnTo>
                  <a:lnTo>
                    <a:pt x="1560" y="636"/>
                  </a:lnTo>
                  <a:lnTo>
                    <a:pt x="1420" y="636"/>
                  </a:lnTo>
                  <a:lnTo>
                    <a:pt x="1373" y="645"/>
                  </a:lnTo>
                  <a:lnTo>
                    <a:pt x="1336" y="654"/>
                  </a:lnTo>
                  <a:lnTo>
                    <a:pt x="1271" y="664"/>
                  </a:lnTo>
                  <a:lnTo>
                    <a:pt x="1196" y="692"/>
                  </a:lnTo>
                  <a:lnTo>
                    <a:pt x="1159" y="710"/>
                  </a:lnTo>
                  <a:lnTo>
                    <a:pt x="1103" y="738"/>
                  </a:lnTo>
                  <a:lnTo>
                    <a:pt x="1019" y="766"/>
                  </a:lnTo>
                  <a:lnTo>
                    <a:pt x="925" y="813"/>
                  </a:lnTo>
                  <a:lnTo>
                    <a:pt x="888" y="832"/>
                  </a:lnTo>
                  <a:lnTo>
                    <a:pt x="813" y="888"/>
                  </a:lnTo>
                  <a:lnTo>
                    <a:pt x="757" y="925"/>
                  </a:lnTo>
                  <a:lnTo>
                    <a:pt x="720" y="944"/>
                  </a:lnTo>
                  <a:lnTo>
                    <a:pt x="617" y="944"/>
                  </a:lnTo>
                  <a:lnTo>
                    <a:pt x="580" y="934"/>
                  </a:lnTo>
                  <a:lnTo>
                    <a:pt x="552" y="906"/>
                  </a:lnTo>
                  <a:lnTo>
                    <a:pt x="533" y="869"/>
                  </a:lnTo>
                  <a:lnTo>
                    <a:pt x="524" y="832"/>
                  </a:lnTo>
                  <a:lnTo>
                    <a:pt x="524" y="813"/>
                  </a:lnTo>
                  <a:lnTo>
                    <a:pt x="533" y="766"/>
                  </a:lnTo>
                  <a:lnTo>
                    <a:pt x="542" y="757"/>
                  </a:lnTo>
                  <a:lnTo>
                    <a:pt x="561" y="720"/>
                  </a:lnTo>
                  <a:lnTo>
                    <a:pt x="598" y="682"/>
                  </a:lnTo>
                  <a:lnTo>
                    <a:pt x="636" y="654"/>
                  </a:lnTo>
                  <a:lnTo>
                    <a:pt x="682" y="608"/>
                  </a:lnTo>
                  <a:lnTo>
                    <a:pt x="748" y="570"/>
                  </a:lnTo>
                  <a:lnTo>
                    <a:pt x="785" y="542"/>
                  </a:lnTo>
                  <a:lnTo>
                    <a:pt x="841" y="514"/>
                  </a:lnTo>
                  <a:lnTo>
                    <a:pt x="878" y="496"/>
                  </a:lnTo>
                  <a:lnTo>
                    <a:pt x="907" y="486"/>
                  </a:lnTo>
                  <a:lnTo>
                    <a:pt x="944" y="468"/>
                  </a:lnTo>
                  <a:lnTo>
                    <a:pt x="963" y="468"/>
                  </a:lnTo>
                  <a:lnTo>
                    <a:pt x="1009" y="458"/>
                  </a:lnTo>
                  <a:lnTo>
                    <a:pt x="1056" y="458"/>
                  </a:lnTo>
                  <a:lnTo>
                    <a:pt x="1084" y="449"/>
                  </a:lnTo>
                  <a:lnTo>
                    <a:pt x="1103" y="440"/>
                  </a:lnTo>
                  <a:lnTo>
                    <a:pt x="1112" y="421"/>
                  </a:lnTo>
                  <a:lnTo>
                    <a:pt x="1121" y="374"/>
                  </a:lnTo>
                  <a:lnTo>
                    <a:pt x="1121" y="327"/>
                  </a:lnTo>
                  <a:lnTo>
                    <a:pt x="1121" y="159"/>
                  </a:lnTo>
                  <a:lnTo>
                    <a:pt x="1121" y="122"/>
                  </a:lnTo>
                  <a:lnTo>
                    <a:pt x="1112" y="57"/>
                  </a:lnTo>
                  <a:lnTo>
                    <a:pt x="1112" y="29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400">
              <a:solidFill>
                <a:srgbClr val="FFFFFF"/>
              </a:solidFill>
              <a:prstDash val="solid"/>
              <a:miter lim="93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45"/>
            <p:cNvSpPr/>
            <p:nvPr/>
          </p:nvSpPr>
          <p:spPr>
            <a:xfrm>
              <a:off x="5127950" y="3156075"/>
              <a:ext cx="53725" cy="53025"/>
            </a:xfrm>
            <a:custGeom>
              <a:rect b="b" l="l" r="r" t="t"/>
              <a:pathLst>
                <a:path extrusionOk="0" h="2121" w="2149">
                  <a:moveTo>
                    <a:pt x="971" y="1"/>
                  </a:moveTo>
                  <a:lnTo>
                    <a:pt x="925" y="10"/>
                  </a:lnTo>
                  <a:lnTo>
                    <a:pt x="813" y="29"/>
                  </a:lnTo>
                  <a:lnTo>
                    <a:pt x="775" y="38"/>
                  </a:lnTo>
                  <a:lnTo>
                    <a:pt x="719" y="66"/>
                  </a:lnTo>
                  <a:lnTo>
                    <a:pt x="682" y="85"/>
                  </a:lnTo>
                  <a:lnTo>
                    <a:pt x="626" y="113"/>
                  </a:lnTo>
                  <a:lnTo>
                    <a:pt x="589" y="131"/>
                  </a:lnTo>
                  <a:lnTo>
                    <a:pt x="533" y="159"/>
                  </a:lnTo>
                  <a:lnTo>
                    <a:pt x="505" y="187"/>
                  </a:lnTo>
                  <a:lnTo>
                    <a:pt x="449" y="215"/>
                  </a:lnTo>
                  <a:lnTo>
                    <a:pt x="421" y="243"/>
                  </a:lnTo>
                  <a:lnTo>
                    <a:pt x="374" y="290"/>
                  </a:lnTo>
                  <a:lnTo>
                    <a:pt x="346" y="318"/>
                  </a:lnTo>
                  <a:lnTo>
                    <a:pt x="318" y="346"/>
                  </a:lnTo>
                  <a:lnTo>
                    <a:pt x="262" y="411"/>
                  </a:lnTo>
                  <a:lnTo>
                    <a:pt x="187" y="486"/>
                  </a:lnTo>
                  <a:lnTo>
                    <a:pt x="159" y="514"/>
                  </a:lnTo>
                  <a:lnTo>
                    <a:pt x="131" y="561"/>
                  </a:lnTo>
                  <a:lnTo>
                    <a:pt x="112" y="598"/>
                  </a:lnTo>
                  <a:lnTo>
                    <a:pt x="94" y="645"/>
                  </a:lnTo>
                  <a:lnTo>
                    <a:pt x="56" y="738"/>
                  </a:lnTo>
                  <a:lnTo>
                    <a:pt x="47" y="776"/>
                  </a:lnTo>
                  <a:lnTo>
                    <a:pt x="28" y="822"/>
                  </a:lnTo>
                  <a:lnTo>
                    <a:pt x="19" y="860"/>
                  </a:lnTo>
                  <a:lnTo>
                    <a:pt x="0" y="953"/>
                  </a:lnTo>
                  <a:lnTo>
                    <a:pt x="0" y="1000"/>
                  </a:lnTo>
                  <a:lnTo>
                    <a:pt x="0" y="1046"/>
                  </a:lnTo>
                  <a:lnTo>
                    <a:pt x="0" y="1131"/>
                  </a:lnTo>
                  <a:lnTo>
                    <a:pt x="0" y="1187"/>
                  </a:lnTo>
                  <a:lnTo>
                    <a:pt x="0" y="1233"/>
                  </a:lnTo>
                  <a:lnTo>
                    <a:pt x="19" y="1280"/>
                  </a:lnTo>
                  <a:lnTo>
                    <a:pt x="28" y="1327"/>
                  </a:lnTo>
                  <a:lnTo>
                    <a:pt x="47" y="1364"/>
                  </a:lnTo>
                  <a:lnTo>
                    <a:pt x="66" y="1411"/>
                  </a:lnTo>
                  <a:lnTo>
                    <a:pt x="75" y="1457"/>
                  </a:lnTo>
                  <a:lnTo>
                    <a:pt x="94" y="1495"/>
                  </a:lnTo>
                  <a:lnTo>
                    <a:pt x="112" y="1541"/>
                  </a:lnTo>
                  <a:lnTo>
                    <a:pt x="140" y="1579"/>
                  </a:lnTo>
                  <a:lnTo>
                    <a:pt x="150" y="1607"/>
                  </a:lnTo>
                  <a:lnTo>
                    <a:pt x="215" y="1700"/>
                  </a:lnTo>
                  <a:lnTo>
                    <a:pt x="243" y="1738"/>
                  </a:lnTo>
                  <a:lnTo>
                    <a:pt x="271" y="1766"/>
                  </a:lnTo>
                  <a:lnTo>
                    <a:pt x="299" y="1794"/>
                  </a:lnTo>
                  <a:lnTo>
                    <a:pt x="346" y="1840"/>
                  </a:lnTo>
                  <a:lnTo>
                    <a:pt x="383" y="1868"/>
                  </a:lnTo>
                  <a:lnTo>
                    <a:pt x="411" y="1896"/>
                  </a:lnTo>
                  <a:lnTo>
                    <a:pt x="449" y="1934"/>
                  </a:lnTo>
                  <a:lnTo>
                    <a:pt x="486" y="1962"/>
                  </a:lnTo>
                  <a:lnTo>
                    <a:pt x="523" y="1980"/>
                  </a:lnTo>
                  <a:lnTo>
                    <a:pt x="561" y="1999"/>
                  </a:lnTo>
                  <a:lnTo>
                    <a:pt x="607" y="2027"/>
                  </a:lnTo>
                  <a:lnTo>
                    <a:pt x="738" y="2083"/>
                  </a:lnTo>
                  <a:lnTo>
                    <a:pt x="775" y="2092"/>
                  </a:lnTo>
                  <a:lnTo>
                    <a:pt x="831" y="2111"/>
                  </a:lnTo>
                  <a:lnTo>
                    <a:pt x="869" y="2120"/>
                  </a:lnTo>
                  <a:lnTo>
                    <a:pt x="1140" y="2120"/>
                  </a:lnTo>
                  <a:lnTo>
                    <a:pt x="1205" y="2111"/>
                  </a:lnTo>
                  <a:lnTo>
                    <a:pt x="1242" y="2111"/>
                  </a:lnTo>
                  <a:lnTo>
                    <a:pt x="1298" y="2092"/>
                  </a:lnTo>
                  <a:lnTo>
                    <a:pt x="1336" y="2074"/>
                  </a:lnTo>
                  <a:lnTo>
                    <a:pt x="1373" y="2055"/>
                  </a:lnTo>
                  <a:lnTo>
                    <a:pt x="1466" y="2018"/>
                  </a:lnTo>
                  <a:lnTo>
                    <a:pt x="1504" y="1999"/>
                  </a:lnTo>
                  <a:lnTo>
                    <a:pt x="1541" y="1980"/>
                  </a:lnTo>
                  <a:lnTo>
                    <a:pt x="1578" y="1962"/>
                  </a:lnTo>
                  <a:lnTo>
                    <a:pt x="1635" y="1924"/>
                  </a:lnTo>
                  <a:lnTo>
                    <a:pt x="1700" y="1878"/>
                  </a:lnTo>
                  <a:lnTo>
                    <a:pt x="1737" y="1850"/>
                  </a:lnTo>
                  <a:lnTo>
                    <a:pt x="1812" y="1775"/>
                  </a:lnTo>
                  <a:lnTo>
                    <a:pt x="1840" y="1738"/>
                  </a:lnTo>
                  <a:lnTo>
                    <a:pt x="1868" y="1710"/>
                  </a:lnTo>
                  <a:lnTo>
                    <a:pt x="1915" y="1663"/>
                  </a:lnTo>
                  <a:lnTo>
                    <a:pt x="1933" y="1635"/>
                  </a:lnTo>
                  <a:lnTo>
                    <a:pt x="1971" y="1597"/>
                  </a:lnTo>
                  <a:lnTo>
                    <a:pt x="1989" y="1569"/>
                  </a:lnTo>
                  <a:lnTo>
                    <a:pt x="2027" y="1513"/>
                  </a:lnTo>
                  <a:lnTo>
                    <a:pt x="2055" y="1476"/>
                  </a:lnTo>
                  <a:lnTo>
                    <a:pt x="2073" y="1439"/>
                  </a:lnTo>
                  <a:lnTo>
                    <a:pt x="2101" y="1383"/>
                  </a:lnTo>
                  <a:lnTo>
                    <a:pt x="2111" y="1345"/>
                  </a:lnTo>
                  <a:lnTo>
                    <a:pt x="2120" y="1327"/>
                  </a:lnTo>
                  <a:lnTo>
                    <a:pt x="2129" y="1289"/>
                  </a:lnTo>
                  <a:lnTo>
                    <a:pt x="2129" y="1261"/>
                  </a:lnTo>
                  <a:lnTo>
                    <a:pt x="2139" y="1215"/>
                  </a:lnTo>
                  <a:lnTo>
                    <a:pt x="2148" y="1149"/>
                  </a:lnTo>
                  <a:lnTo>
                    <a:pt x="2148" y="1112"/>
                  </a:lnTo>
                  <a:lnTo>
                    <a:pt x="2148" y="1065"/>
                  </a:lnTo>
                  <a:lnTo>
                    <a:pt x="2148" y="1037"/>
                  </a:lnTo>
                  <a:lnTo>
                    <a:pt x="2129" y="1009"/>
                  </a:lnTo>
                  <a:lnTo>
                    <a:pt x="2036" y="888"/>
                  </a:lnTo>
                  <a:lnTo>
                    <a:pt x="1961" y="794"/>
                  </a:lnTo>
                  <a:lnTo>
                    <a:pt x="1803" y="589"/>
                  </a:lnTo>
                  <a:lnTo>
                    <a:pt x="1709" y="440"/>
                  </a:lnTo>
                  <a:lnTo>
                    <a:pt x="1672" y="411"/>
                  </a:lnTo>
                  <a:lnTo>
                    <a:pt x="1644" y="383"/>
                  </a:lnTo>
                  <a:lnTo>
                    <a:pt x="1616" y="355"/>
                  </a:lnTo>
                  <a:lnTo>
                    <a:pt x="1597" y="346"/>
                  </a:lnTo>
                  <a:lnTo>
                    <a:pt x="1578" y="346"/>
                  </a:lnTo>
                  <a:lnTo>
                    <a:pt x="1541" y="365"/>
                  </a:lnTo>
                  <a:lnTo>
                    <a:pt x="1522" y="374"/>
                  </a:lnTo>
                  <a:lnTo>
                    <a:pt x="1494" y="411"/>
                  </a:lnTo>
                  <a:lnTo>
                    <a:pt x="1410" y="486"/>
                  </a:lnTo>
                  <a:lnTo>
                    <a:pt x="1373" y="514"/>
                  </a:lnTo>
                  <a:lnTo>
                    <a:pt x="1196" y="636"/>
                  </a:lnTo>
                  <a:lnTo>
                    <a:pt x="1065" y="757"/>
                  </a:lnTo>
                  <a:lnTo>
                    <a:pt x="962" y="832"/>
                  </a:lnTo>
                  <a:lnTo>
                    <a:pt x="925" y="869"/>
                  </a:lnTo>
                  <a:lnTo>
                    <a:pt x="878" y="916"/>
                  </a:lnTo>
                  <a:lnTo>
                    <a:pt x="859" y="934"/>
                  </a:lnTo>
                  <a:lnTo>
                    <a:pt x="859" y="962"/>
                  </a:lnTo>
                  <a:lnTo>
                    <a:pt x="869" y="990"/>
                  </a:lnTo>
                  <a:lnTo>
                    <a:pt x="906" y="1028"/>
                  </a:lnTo>
                  <a:lnTo>
                    <a:pt x="934" y="1056"/>
                  </a:lnTo>
                  <a:lnTo>
                    <a:pt x="990" y="1121"/>
                  </a:lnTo>
                  <a:lnTo>
                    <a:pt x="1028" y="1177"/>
                  </a:lnTo>
                  <a:lnTo>
                    <a:pt x="1056" y="1205"/>
                  </a:lnTo>
                  <a:lnTo>
                    <a:pt x="1074" y="1224"/>
                  </a:lnTo>
                  <a:lnTo>
                    <a:pt x="1102" y="1243"/>
                  </a:lnTo>
                  <a:lnTo>
                    <a:pt x="1130" y="1243"/>
                  </a:lnTo>
                  <a:lnTo>
                    <a:pt x="1214" y="1205"/>
                  </a:lnTo>
                  <a:lnTo>
                    <a:pt x="1252" y="1177"/>
                  </a:lnTo>
                  <a:lnTo>
                    <a:pt x="1298" y="1140"/>
                  </a:lnTo>
                  <a:lnTo>
                    <a:pt x="1336" y="1112"/>
                  </a:lnTo>
                  <a:lnTo>
                    <a:pt x="1382" y="1065"/>
                  </a:lnTo>
                  <a:lnTo>
                    <a:pt x="1410" y="1037"/>
                  </a:lnTo>
                  <a:lnTo>
                    <a:pt x="1466" y="990"/>
                  </a:lnTo>
                  <a:lnTo>
                    <a:pt x="1485" y="981"/>
                  </a:lnTo>
                  <a:lnTo>
                    <a:pt x="1504" y="990"/>
                  </a:lnTo>
                  <a:lnTo>
                    <a:pt x="1541" y="1018"/>
                  </a:lnTo>
                  <a:lnTo>
                    <a:pt x="1588" y="1084"/>
                  </a:lnTo>
                  <a:lnTo>
                    <a:pt x="1616" y="1112"/>
                  </a:lnTo>
                  <a:lnTo>
                    <a:pt x="1635" y="1140"/>
                  </a:lnTo>
                  <a:lnTo>
                    <a:pt x="1653" y="1159"/>
                  </a:lnTo>
                  <a:lnTo>
                    <a:pt x="1653" y="1177"/>
                  </a:lnTo>
                  <a:lnTo>
                    <a:pt x="1644" y="1215"/>
                  </a:lnTo>
                  <a:lnTo>
                    <a:pt x="1616" y="1252"/>
                  </a:lnTo>
                  <a:lnTo>
                    <a:pt x="1597" y="1289"/>
                  </a:lnTo>
                  <a:lnTo>
                    <a:pt x="1504" y="1411"/>
                  </a:lnTo>
                  <a:lnTo>
                    <a:pt x="1476" y="1439"/>
                  </a:lnTo>
                  <a:lnTo>
                    <a:pt x="1448" y="1467"/>
                  </a:lnTo>
                  <a:lnTo>
                    <a:pt x="1410" y="1495"/>
                  </a:lnTo>
                  <a:lnTo>
                    <a:pt x="1373" y="1523"/>
                  </a:lnTo>
                  <a:lnTo>
                    <a:pt x="1326" y="1551"/>
                  </a:lnTo>
                  <a:lnTo>
                    <a:pt x="1252" y="1579"/>
                  </a:lnTo>
                  <a:lnTo>
                    <a:pt x="1214" y="1597"/>
                  </a:lnTo>
                  <a:lnTo>
                    <a:pt x="1149" y="1607"/>
                  </a:lnTo>
                  <a:lnTo>
                    <a:pt x="1037" y="1607"/>
                  </a:lnTo>
                  <a:lnTo>
                    <a:pt x="1000" y="1597"/>
                  </a:lnTo>
                  <a:lnTo>
                    <a:pt x="943" y="1579"/>
                  </a:lnTo>
                  <a:lnTo>
                    <a:pt x="906" y="1560"/>
                  </a:lnTo>
                  <a:lnTo>
                    <a:pt x="841" y="1523"/>
                  </a:lnTo>
                  <a:lnTo>
                    <a:pt x="803" y="1504"/>
                  </a:lnTo>
                  <a:lnTo>
                    <a:pt x="757" y="1457"/>
                  </a:lnTo>
                  <a:lnTo>
                    <a:pt x="719" y="1429"/>
                  </a:lnTo>
                  <a:lnTo>
                    <a:pt x="673" y="1383"/>
                  </a:lnTo>
                  <a:lnTo>
                    <a:pt x="645" y="1345"/>
                  </a:lnTo>
                  <a:lnTo>
                    <a:pt x="617" y="1308"/>
                  </a:lnTo>
                  <a:lnTo>
                    <a:pt x="598" y="1271"/>
                  </a:lnTo>
                  <a:lnTo>
                    <a:pt x="561" y="1196"/>
                  </a:lnTo>
                  <a:lnTo>
                    <a:pt x="542" y="1159"/>
                  </a:lnTo>
                  <a:lnTo>
                    <a:pt x="523" y="1112"/>
                  </a:lnTo>
                  <a:lnTo>
                    <a:pt x="514" y="1075"/>
                  </a:lnTo>
                  <a:lnTo>
                    <a:pt x="505" y="1028"/>
                  </a:lnTo>
                  <a:lnTo>
                    <a:pt x="505" y="981"/>
                  </a:lnTo>
                  <a:lnTo>
                    <a:pt x="505" y="934"/>
                  </a:lnTo>
                  <a:lnTo>
                    <a:pt x="514" y="897"/>
                  </a:lnTo>
                  <a:lnTo>
                    <a:pt x="523" y="850"/>
                  </a:lnTo>
                  <a:lnTo>
                    <a:pt x="542" y="813"/>
                  </a:lnTo>
                  <a:lnTo>
                    <a:pt x="579" y="729"/>
                  </a:lnTo>
                  <a:lnTo>
                    <a:pt x="607" y="692"/>
                  </a:lnTo>
                  <a:lnTo>
                    <a:pt x="654" y="645"/>
                  </a:lnTo>
                  <a:lnTo>
                    <a:pt x="691" y="617"/>
                  </a:lnTo>
                  <a:lnTo>
                    <a:pt x="710" y="608"/>
                  </a:lnTo>
                  <a:lnTo>
                    <a:pt x="813" y="533"/>
                  </a:lnTo>
                  <a:lnTo>
                    <a:pt x="850" y="514"/>
                  </a:lnTo>
                  <a:lnTo>
                    <a:pt x="897" y="496"/>
                  </a:lnTo>
                  <a:lnTo>
                    <a:pt x="943" y="477"/>
                  </a:lnTo>
                  <a:lnTo>
                    <a:pt x="990" y="468"/>
                  </a:lnTo>
                  <a:lnTo>
                    <a:pt x="1028" y="458"/>
                  </a:lnTo>
                  <a:lnTo>
                    <a:pt x="1149" y="458"/>
                  </a:lnTo>
                  <a:lnTo>
                    <a:pt x="1168" y="440"/>
                  </a:lnTo>
                  <a:lnTo>
                    <a:pt x="1168" y="421"/>
                  </a:lnTo>
                  <a:lnTo>
                    <a:pt x="1177" y="393"/>
                  </a:lnTo>
                  <a:lnTo>
                    <a:pt x="1186" y="365"/>
                  </a:lnTo>
                  <a:lnTo>
                    <a:pt x="1196" y="318"/>
                  </a:lnTo>
                  <a:lnTo>
                    <a:pt x="1205" y="253"/>
                  </a:lnTo>
                  <a:lnTo>
                    <a:pt x="1214" y="150"/>
                  </a:lnTo>
                  <a:lnTo>
                    <a:pt x="1214" y="103"/>
                  </a:lnTo>
                  <a:lnTo>
                    <a:pt x="1214" y="66"/>
                  </a:lnTo>
                  <a:lnTo>
                    <a:pt x="1214" y="38"/>
                  </a:lnTo>
                  <a:lnTo>
                    <a:pt x="1214" y="10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400">
              <a:solidFill>
                <a:srgbClr val="FFFFFF"/>
              </a:solidFill>
              <a:prstDash val="solid"/>
              <a:miter lim="93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45"/>
            <p:cNvSpPr/>
            <p:nvPr/>
          </p:nvSpPr>
          <p:spPr>
            <a:xfrm>
              <a:off x="5170900" y="3120825"/>
              <a:ext cx="54900" cy="54425"/>
            </a:xfrm>
            <a:custGeom>
              <a:rect b="b" l="l" r="r" t="t"/>
              <a:pathLst>
                <a:path extrusionOk="0" h="2177" w="2196">
                  <a:moveTo>
                    <a:pt x="1074" y="533"/>
                  </a:moveTo>
                  <a:lnTo>
                    <a:pt x="1130" y="542"/>
                  </a:lnTo>
                  <a:lnTo>
                    <a:pt x="1168" y="551"/>
                  </a:lnTo>
                  <a:lnTo>
                    <a:pt x="1233" y="570"/>
                  </a:lnTo>
                  <a:lnTo>
                    <a:pt x="1271" y="580"/>
                  </a:lnTo>
                  <a:lnTo>
                    <a:pt x="1336" y="608"/>
                  </a:lnTo>
                  <a:lnTo>
                    <a:pt x="1364" y="636"/>
                  </a:lnTo>
                  <a:lnTo>
                    <a:pt x="1429" y="692"/>
                  </a:lnTo>
                  <a:lnTo>
                    <a:pt x="1457" y="720"/>
                  </a:lnTo>
                  <a:lnTo>
                    <a:pt x="1485" y="757"/>
                  </a:lnTo>
                  <a:lnTo>
                    <a:pt x="1513" y="794"/>
                  </a:lnTo>
                  <a:lnTo>
                    <a:pt x="1541" y="841"/>
                  </a:lnTo>
                  <a:lnTo>
                    <a:pt x="1560" y="869"/>
                  </a:lnTo>
                  <a:lnTo>
                    <a:pt x="1588" y="925"/>
                  </a:lnTo>
                  <a:lnTo>
                    <a:pt x="1607" y="972"/>
                  </a:lnTo>
                  <a:lnTo>
                    <a:pt x="1616" y="1037"/>
                  </a:lnTo>
                  <a:lnTo>
                    <a:pt x="1616" y="1084"/>
                  </a:lnTo>
                  <a:lnTo>
                    <a:pt x="1616" y="1140"/>
                  </a:lnTo>
                  <a:lnTo>
                    <a:pt x="1616" y="1177"/>
                  </a:lnTo>
                  <a:lnTo>
                    <a:pt x="1607" y="1243"/>
                  </a:lnTo>
                  <a:lnTo>
                    <a:pt x="1597" y="1280"/>
                  </a:lnTo>
                  <a:lnTo>
                    <a:pt x="1579" y="1345"/>
                  </a:lnTo>
                  <a:lnTo>
                    <a:pt x="1560" y="1383"/>
                  </a:lnTo>
                  <a:lnTo>
                    <a:pt x="1523" y="1429"/>
                  </a:lnTo>
                  <a:lnTo>
                    <a:pt x="1485" y="1457"/>
                  </a:lnTo>
                  <a:lnTo>
                    <a:pt x="1439" y="1504"/>
                  </a:lnTo>
                  <a:lnTo>
                    <a:pt x="1401" y="1532"/>
                  </a:lnTo>
                  <a:lnTo>
                    <a:pt x="1345" y="1569"/>
                  </a:lnTo>
                  <a:lnTo>
                    <a:pt x="1308" y="1588"/>
                  </a:lnTo>
                  <a:lnTo>
                    <a:pt x="1243" y="1607"/>
                  </a:lnTo>
                  <a:lnTo>
                    <a:pt x="1205" y="1625"/>
                  </a:lnTo>
                  <a:lnTo>
                    <a:pt x="1158" y="1635"/>
                  </a:lnTo>
                  <a:lnTo>
                    <a:pt x="972" y="1635"/>
                  </a:lnTo>
                  <a:lnTo>
                    <a:pt x="925" y="1625"/>
                  </a:lnTo>
                  <a:lnTo>
                    <a:pt x="897" y="1616"/>
                  </a:lnTo>
                  <a:lnTo>
                    <a:pt x="860" y="1597"/>
                  </a:lnTo>
                  <a:lnTo>
                    <a:pt x="832" y="1588"/>
                  </a:lnTo>
                  <a:lnTo>
                    <a:pt x="804" y="1569"/>
                  </a:lnTo>
                  <a:lnTo>
                    <a:pt x="785" y="1551"/>
                  </a:lnTo>
                  <a:lnTo>
                    <a:pt x="748" y="1532"/>
                  </a:lnTo>
                  <a:lnTo>
                    <a:pt x="729" y="1513"/>
                  </a:lnTo>
                  <a:lnTo>
                    <a:pt x="701" y="1485"/>
                  </a:lnTo>
                  <a:lnTo>
                    <a:pt x="673" y="1448"/>
                  </a:lnTo>
                  <a:lnTo>
                    <a:pt x="645" y="1420"/>
                  </a:lnTo>
                  <a:lnTo>
                    <a:pt x="626" y="1383"/>
                  </a:lnTo>
                  <a:lnTo>
                    <a:pt x="598" y="1355"/>
                  </a:lnTo>
                  <a:lnTo>
                    <a:pt x="580" y="1317"/>
                  </a:lnTo>
                  <a:lnTo>
                    <a:pt x="561" y="1280"/>
                  </a:lnTo>
                  <a:lnTo>
                    <a:pt x="561" y="1261"/>
                  </a:lnTo>
                  <a:lnTo>
                    <a:pt x="552" y="1224"/>
                  </a:lnTo>
                  <a:lnTo>
                    <a:pt x="533" y="1158"/>
                  </a:lnTo>
                  <a:lnTo>
                    <a:pt x="533" y="1140"/>
                  </a:lnTo>
                  <a:lnTo>
                    <a:pt x="533" y="1102"/>
                  </a:lnTo>
                  <a:lnTo>
                    <a:pt x="533" y="1056"/>
                  </a:lnTo>
                  <a:lnTo>
                    <a:pt x="533" y="1009"/>
                  </a:lnTo>
                  <a:lnTo>
                    <a:pt x="542" y="953"/>
                  </a:lnTo>
                  <a:lnTo>
                    <a:pt x="561" y="906"/>
                  </a:lnTo>
                  <a:lnTo>
                    <a:pt x="589" y="841"/>
                  </a:lnTo>
                  <a:lnTo>
                    <a:pt x="608" y="804"/>
                  </a:lnTo>
                  <a:lnTo>
                    <a:pt x="654" y="748"/>
                  </a:lnTo>
                  <a:lnTo>
                    <a:pt x="682" y="710"/>
                  </a:lnTo>
                  <a:lnTo>
                    <a:pt x="729" y="673"/>
                  </a:lnTo>
                  <a:lnTo>
                    <a:pt x="757" y="645"/>
                  </a:lnTo>
                  <a:lnTo>
                    <a:pt x="832" y="598"/>
                  </a:lnTo>
                  <a:lnTo>
                    <a:pt x="869" y="580"/>
                  </a:lnTo>
                  <a:lnTo>
                    <a:pt x="916" y="561"/>
                  </a:lnTo>
                  <a:lnTo>
                    <a:pt x="953" y="551"/>
                  </a:lnTo>
                  <a:lnTo>
                    <a:pt x="1037" y="533"/>
                  </a:lnTo>
                  <a:close/>
                  <a:moveTo>
                    <a:pt x="1084" y="1"/>
                  </a:moveTo>
                  <a:lnTo>
                    <a:pt x="981" y="19"/>
                  </a:lnTo>
                  <a:lnTo>
                    <a:pt x="934" y="29"/>
                  </a:lnTo>
                  <a:lnTo>
                    <a:pt x="878" y="47"/>
                  </a:lnTo>
                  <a:lnTo>
                    <a:pt x="841" y="66"/>
                  </a:lnTo>
                  <a:lnTo>
                    <a:pt x="804" y="75"/>
                  </a:lnTo>
                  <a:lnTo>
                    <a:pt x="757" y="94"/>
                  </a:lnTo>
                  <a:lnTo>
                    <a:pt x="720" y="122"/>
                  </a:lnTo>
                  <a:lnTo>
                    <a:pt x="673" y="141"/>
                  </a:lnTo>
                  <a:lnTo>
                    <a:pt x="636" y="159"/>
                  </a:lnTo>
                  <a:lnTo>
                    <a:pt x="589" y="187"/>
                  </a:lnTo>
                  <a:lnTo>
                    <a:pt x="542" y="225"/>
                  </a:lnTo>
                  <a:lnTo>
                    <a:pt x="467" y="271"/>
                  </a:lnTo>
                  <a:lnTo>
                    <a:pt x="411" y="327"/>
                  </a:lnTo>
                  <a:lnTo>
                    <a:pt x="309" y="430"/>
                  </a:lnTo>
                  <a:lnTo>
                    <a:pt x="281" y="458"/>
                  </a:lnTo>
                  <a:lnTo>
                    <a:pt x="215" y="542"/>
                  </a:lnTo>
                  <a:lnTo>
                    <a:pt x="187" y="570"/>
                  </a:lnTo>
                  <a:lnTo>
                    <a:pt x="169" y="608"/>
                  </a:lnTo>
                  <a:lnTo>
                    <a:pt x="141" y="645"/>
                  </a:lnTo>
                  <a:lnTo>
                    <a:pt x="113" y="701"/>
                  </a:lnTo>
                  <a:lnTo>
                    <a:pt x="94" y="738"/>
                  </a:lnTo>
                  <a:lnTo>
                    <a:pt x="75" y="776"/>
                  </a:lnTo>
                  <a:lnTo>
                    <a:pt x="66" y="813"/>
                  </a:lnTo>
                  <a:lnTo>
                    <a:pt x="38" y="906"/>
                  </a:lnTo>
                  <a:lnTo>
                    <a:pt x="19" y="953"/>
                  </a:lnTo>
                  <a:lnTo>
                    <a:pt x="10" y="990"/>
                  </a:lnTo>
                  <a:lnTo>
                    <a:pt x="1" y="1056"/>
                  </a:lnTo>
                  <a:lnTo>
                    <a:pt x="1" y="1102"/>
                  </a:lnTo>
                  <a:lnTo>
                    <a:pt x="1" y="1121"/>
                  </a:lnTo>
                  <a:lnTo>
                    <a:pt x="1" y="1168"/>
                  </a:lnTo>
                  <a:lnTo>
                    <a:pt x="1" y="1243"/>
                  </a:lnTo>
                  <a:lnTo>
                    <a:pt x="10" y="1289"/>
                  </a:lnTo>
                  <a:lnTo>
                    <a:pt x="10" y="1317"/>
                  </a:lnTo>
                  <a:lnTo>
                    <a:pt x="29" y="1364"/>
                  </a:lnTo>
                  <a:lnTo>
                    <a:pt x="47" y="1420"/>
                  </a:lnTo>
                  <a:lnTo>
                    <a:pt x="66" y="1467"/>
                  </a:lnTo>
                  <a:lnTo>
                    <a:pt x="75" y="1504"/>
                  </a:lnTo>
                  <a:lnTo>
                    <a:pt x="94" y="1551"/>
                  </a:lnTo>
                  <a:lnTo>
                    <a:pt x="113" y="1597"/>
                  </a:lnTo>
                  <a:lnTo>
                    <a:pt x="141" y="1635"/>
                  </a:lnTo>
                  <a:lnTo>
                    <a:pt x="169" y="1672"/>
                  </a:lnTo>
                  <a:lnTo>
                    <a:pt x="197" y="1719"/>
                  </a:lnTo>
                  <a:lnTo>
                    <a:pt x="215" y="1756"/>
                  </a:lnTo>
                  <a:lnTo>
                    <a:pt x="243" y="1793"/>
                  </a:lnTo>
                  <a:lnTo>
                    <a:pt x="281" y="1821"/>
                  </a:lnTo>
                  <a:lnTo>
                    <a:pt x="309" y="1859"/>
                  </a:lnTo>
                  <a:lnTo>
                    <a:pt x="346" y="1896"/>
                  </a:lnTo>
                  <a:lnTo>
                    <a:pt x="383" y="1924"/>
                  </a:lnTo>
                  <a:lnTo>
                    <a:pt x="411" y="1952"/>
                  </a:lnTo>
                  <a:lnTo>
                    <a:pt x="449" y="1980"/>
                  </a:lnTo>
                  <a:lnTo>
                    <a:pt x="495" y="2018"/>
                  </a:lnTo>
                  <a:lnTo>
                    <a:pt x="608" y="2083"/>
                  </a:lnTo>
                  <a:lnTo>
                    <a:pt x="654" y="2120"/>
                  </a:lnTo>
                  <a:lnTo>
                    <a:pt x="692" y="2130"/>
                  </a:lnTo>
                  <a:lnTo>
                    <a:pt x="738" y="2139"/>
                  </a:lnTo>
                  <a:lnTo>
                    <a:pt x="776" y="2148"/>
                  </a:lnTo>
                  <a:lnTo>
                    <a:pt x="878" y="2167"/>
                  </a:lnTo>
                  <a:lnTo>
                    <a:pt x="925" y="2176"/>
                  </a:lnTo>
                  <a:lnTo>
                    <a:pt x="1112" y="2176"/>
                  </a:lnTo>
                  <a:lnTo>
                    <a:pt x="1158" y="2167"/>
                  </a:lnTo>
                  <a:lnTo>
                    <a:pt x="1252" y="2148"/>
                  </a:lnTo>
                  <a:lnTo>
                    <a:pt x="1299" y="2130"/>
                  </a:lnTo>
                  <a:lnTo>
                    <a:pt x="1345" y="2120"/>
                  </a:lnTo>
                  <a:lnTo>
                    <a:pt x="1485" y="2064"/>
                  </a:lnTo>
                  <a:lnTo>
                    <a:pt x="1532" y="2046"/>
                  </a:lnTo>
                  <a:lnTo>
                    <a:pt x="1560" y="2027"/>
                  </a:lnTo>
                  <a:lnTo>
                    <a:pt x="1644" y="1980"/>
                  </a:lnTo>
                  <a:lnTo>
                    <a:pt x="1719" y="1934"/>
                  </a:lnTo>
                  <a:lnTo>
                    <a:pt x="1831" y="1840"/>
                  </a:lnTo>
                  <a:lnTo>
                    <a:pt x="1868" y="1803"/>
                  </a:lnTo>
                  <a:lnTo>
                    <a:pt x="1896" y="1775"/>
                  </a:lnTo>
                  <a:lnTo>
                    <a:pt x="1934" y="1737"/>
                  </a:lnTo>
                  <a:lnTo>
                    <a:pt x="1952" y="1700"/>
                  </a:lnTo>
                  <a:lnTo>
                    <a:pt x="1980" y="1663"/>
                  </a:lnTo>
                  <a:lnTo>
                    <a:pt x="2036" y="1588"/>
                  </a:lnTo>
                  <a:lnTo>
                    <a:pt x="2064" y="1551"/>
                  </a:lnTo>
                  <a:lnTo>
                    <a:pt x="2092" y="1495"/>
                  </a:lnTo>
                  <a:lnTo>
                    <a:pt x="2111" y="1467"/>
                  </a:lnTo>
                  <a:lnTo>
                    <a:pt x="2130" y="1420"/>
                  </a:lnTo>
                  <a:lnTo>
                    <a:pt x="2148" y="1383"/>
                  </a:lnTo>
                  <a:lnTo>
                    <a:pt x="2167" y="1327"/>
                  </a:lnTo>
                  <a:lnTo>
                    <a:pt x="2176" y="1289"/>
                  </a:lnTo>
                  <a:lnTo>
                    <a:pt x="2186" y="1243"/>
                  </a:lnTo>
                  <a:lnTo>
                    <a:pt x="2186" y="1205"/>
                  </a:lnTo>
                  <a:lnTo>
                    <a:pt x="2195" y="1140"/>
                  </a:lnTo>
                  <a:lnTo>
                    <a:pt x="2195" y="1102"/>
                  </a:lnTo>
                  <a:lnTo>
                    <a:pt x="2195" y="1056"/>
                  </a:lnTo>
                  <a:lnTo>
                    <a:pt x="2195" y="1009"/>
                  </a:lnTo>
                  <a:lnTo>
                    <a:pt x="2176" y="869"/>
                  </a:lnTo>
                  <a:lnTo>
                    <a:pt x="2167" y="822"/>
                  </a:lnTo>
                  <a:lnTo>
                    <a:pt x="2148" y="766"/>
                  </a:lnTo>
                  <a:lnTo>
                    <a:pt x="2130" y="729"/>
                  </a:lnTo>
                  <a:lnTo>
                    <a:pt x="2111" y="682"/>
                  </a:lnTo>
                  <a:lnTo>
                    <a:pt x="2092" y="654"/>
                  </a:lnTo>
                  <a:lnTo>
                    <a:pt x="2055" y="598"/>
                  </a:lnTo>
                  <a:lnTo>
                    <a:pt x="2018" y="523"/>
                  </a:lnTo>
                  <a:lnTo>
                    <a:pt x="1999" y="486"/>
                  </a:lnTo>
                  <a:lnTo>
                    <a:pt x="1962" y="439"/>
                  </a:lnTo>
                  <a:lnTo>
                    <a:pt x="1934" y="402"/>
                  </a:lnTo>
                  <a:lnTo>
                    <a:pt x="1887" y="318"/>
                  </a:lnTo>
                  <a:lnTo>
                    <a:pt x="1850" y="281"/>
                  </a:lnTo>
                  <a:lnTo>
                    <a:pt x="1812" y="253"/>
                  </a:lnTo>
                  <a:lnTo>
                    <a:pt x="1756" y="197"/>
                  </a:lnTo>
                  <a:lnTo>
                    <a:pt x="1700" y="159"/>
                  </a:lnTo>
                  <a:lnTo>
                    <a:pt x="1672" y="131"/>
                  </a:lnTo>
                  <a:lnTo>
                    <a:pt x="1625" y="113"/>
                  </a:lnTo>
                  <a:lnTo>
                    <a:pt x="1588" y="103"/>
                  </a:lnTo>
                  <a:lnTo>
                    <a:pt x="1532" y="75"/>
                  </a:lnTo>
                  <a:lnTo>
                    <a:pt x="1495" y="57"/>
                  </a:lnTo>
                  <a:lnTo>
                    <a:pt x="1457" y="47"/>
                  </a:lnTo>
                  <a:lnTo>
                    <a:pt x="1420" y="29"/>
                  </a:lnTo>
                  <a:lnTo>
                    <a:pt x="1355" y="10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400">
              <a:solidFill>
                <a:srgbClr val="FFFFFF"/>
              </a:solidFill>
              <a:prstDash val="solid"/>
              <a:miter lim="933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8" name="Google Shape;3668;p345"/>
          <p:cNvGrpSpPr/>
          <p:nvPr/>
        </p:nvGrpSpPr>
        <p:grpSpPr>
          <a:xfrm>
            <a:off x="4059177" y="694964"/>
            <a:ext cx="1025642" cy="817517"/>
            <a:chOff x="3353225" y="1999950"/>
            <a:chExt cx="232725" cy="185500"/>
          </a:xfrm>
        </p:grpSpPr>
        <p:sp>
          <p:nvSpPr>
            <p:cNvPr id="3669" name="Google Shape;3669;p345"/>
            <p:cNvSpPr/>
            <p:nvPr/>
          </p:nvSpPr>
          <p:spPr>
            <a:xfrm>
              <a:off x="3353225" y="1999950"/>
              <a:ext cx="232725" cy="185475"/>
            </a:xfrm>
            <a:custGeom>
              <a:rect b="b" l="l" r="r" t="t"/>
              <a:pathLst>
                <a:path extrusionOk="0" h="7419" w="9309">
                  <a:moveTo>
                    <a:pt x="2388" y="0"/>
                  </a:moveTo>
                  <a:cubicBezTo>
                    <a:pt x="2372" y="0"/>
                    <a:pt x="2357" y="0"/>
                    <a:pt x="2342" y="0"/>
                  </a:cubicBezTo>
                  <a:cubicBezTo>
                    <a:pt x="1353" y="15"/>
                    <a:pt x="570" y="278"/>
                    <a:pt x="285" y="671"/>
                  </a:cubicBezTo>
                  <a:cubicBezTo>
                    <a:pt x="10" y="1051"/>
                    <a:pt x="0" y="1873"/>
                    <a:pt x="290" y="2811"/>
                  </a:cubicBezTo>
                  <a:cubicBezTo>
                    <a:pt x="418" y="3214"/>
                    <a:pt x="580" y="3601"/>
                    <a:pt x="781" y="3970"/>
                  </a:cubicBezTo>
                  <a:cubicBezTo>
                    <a:pt x="1211" y="4760"/>
                    <a:pt x="1837" y="5541"/>
                    <a:pt x="2676" y="6152"/>
                  </a:cubicBezTo>
                  <a:lnTo>
                    <a:pt x="2733" y="6191"/>
                  </a:lnTo>
                  <a:cubicBezTo>
                    <a:pt x="3955" y="7077"/>
                    <a:pt x="5385" y="7419"/>
                    <a:pt x="6548" y="7419"/>
                  </a:cubicBezTo>
                  <a:cubicBezTo>
                    <a:pt x="7578" y="7419"/>
                    <a:pt x="8399" y="7151"/>
                    <a:pt x="8685" y="6756"/>
                  </a:cubicBezTo>
                  <a:cubicBezTo>
                    <a:pt x="9309" y="5899"/>
                    <a:pt x="8599" y="2944"/>
                    <a:pt x="6297" y="1274"/>
                  </a:cubicBezTo>
                  <a:lnTo>
                    <a:pt x="6240" y="1233"/>
                  </a:lnTo>
                  <a:cubicBezTo>
                    <a:pt x="5349" y="590"/>
                    <a:pt x="4350" y="229"/>
                    <a:pt x="3425" y="81"/>
                  </a:cubicBezTo>
                  <a:cubicBezTo>
                    <a:pt x="3081" y="27"/>
                    <a:pt x="2736" y="0"/>
                    <a:pt x="2388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45"/>
            <p:cNvSpPr/>
            <p:nvPr/>
          </p:nvSpPr>
          <p:spPr>
            <a:xfrm>
              <a:off x="3359850" y="2015600"/>
              <a:ext cx="211200" cy="153675"/>
            </a:xfrm>
            <a:custGeom>
              <a:rect b="b" l="l" r="r" t="t"/>
              <a:pathLst>
                <a:path extrusionOk="0" h="6147" w="8448">
                  <a:moveTo>
                    <a:pt x="47" y="0"/>
                  </a:moveTo>
                  <a:lnTo>
                    <a:pt x="1" y="62"/>
                  </a:lnTo>
                  <a:lnTo>
                    <a:pt x="8400" y="6147"/>
                  </a:lnTo>
                  <a:lnTo>
                    <a:pt x="8447" y="608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61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45"/>
            <p:cNvSpPr/>
            <p:nvPr/>
          </p:nvSpPr>
          <p:spPr>
            <a:xfrm>
              <a:off x="3488050" y="2089725"/>
              <a:ext cx="82200" cy="95725"/>
            </a:xfrm>
            <a:custGeom>
              <a:rect b="b" l="l" r="r" t="t"/>
              <a:pathLst>
                <a:path extrusionOk="0" h="3829" w="3288">
                  <a:moveTo>
                    <a:pt x="2872" y="1"/>
                  </a:moveTo>
                  <a:cubicBezTo>
                    <a:pt x="2511" y="617"/>
                    <a:pt x="1279" y="2632"/>
                    <a:pt x="0" y="3722"/>
                  </a:cubicBezTo>
                  <a:cubicBezTo>
                    <a:pt x="380" y="3792"/>
                    <a:pt x="765" y="3828"/>
                    <a:pt x="1151" y="3828"/>
                  </a:cubicBezTo>
                  <a:cubicBezTo>
                    <a:pt x="1186" y="3828"/>
                    <a:pt x="1222" y="3828"/>
                    <a:pt x="1257" y="3827"/>
                  </a:cubicBezTo>
                  <a:cubicBezTo>
                    <a:pt x="2433" y="2642"/>
                    <a:pt x="3010" y="1645"/>
                    <a:pt x="3287" y="1005"/>
                  </a:cubicBezTo>
                  <a:cubicBezTo>
                    <a:pt x="3177" y="659"/>
                    <a:pt x="3039" y="322"/>
                    <a:pt x="2872" y="1"/>
                  </a:cubicBezTo>
                  <a:close/>
                </a:path>
              </a:pathLst>
            </a:custGeom>
            <a:solidFill>
              <a:srgbClr val="61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45"/>
            <p:cNvSpPr/>
            <p:nvPr/>
          </p:nvSpPr>
          <p:spPr>
            <a:xfrm>
              <a:off x="3360650" y="2000125"/>
              <a:ext cx="78325" cy="99275"/>
            </a:xfrm>
            <a:custGeom>
              <a:rect b="b" l="l" r="r" t="t"/>
              <a:pathLst>
                <a:path extrusionOk="0" h="3971" w="3133">
                  <a:moveTo>
                    <a:pt x="2134" y="0"/>
                  </a:moveTo>
                  <a:cubicBezTo>
                    <a:pt x="2106" y="0"/>
                    <a:pt x="2078" y="0"/>
                    <a:pt x="2050" y="1"/>
                  </a:cubicBezTo>
                  <a:cubicBezTo>
                    <a:pt x="1530" y="465"/>
                    <a:pt x="761" y="1324"/>
                    <a:pt x="0" y="2811"/>
                  </a:cubicBezTo>
                  <a:cubicBezTo>
                    <a:pt x="126" y="3212"/>
                    <a:pt x="290" y="3602"/>
                    <a:pt x="491" y="3970"/>
                  </a:cubicBezTo>
                  <a:cubicBezTo>
                    <a:pt x="1130" y="2416"/>
                    <a:pt x="2661" y="617"/>
                    <a:pt x="3133" y="82"/>
                  </a:cubicBezTo>
                  <a:cubicBezTo>
                    <a:pt x="2804" y="27"/>
                    <a:pt x="2469" y="0"/>
                    <a:pt x="2134" y="0"/>
                  </a:cubicBezTo>
                  <a:close/>
                </a:path>
              </a:pathLst>
            </a:custGeom>
            <a:solidFill>
              <a:srgbClr val="61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45"/>
            <p:cNvSpPr/>
            <p:nvPr/>
          </p:nvSpPr>
          <p:spPr>
            <a:xfrm>
              <a:off x="3415950" y="2055025"/>
              <a:ext cx="99050" cy="75150"/>
            </a:xfrm>
            <a:custGeom>
              <a:rect b="b" l="l" r="r" t="t"/>
              <a:pathLst>
                <a:path extrusionOk="0" h="3006" w="3962">
                  <a:moveTo>
                    <a:pt x="430" y="1"/>
                  </a:moveTo>
                  <a:cubicBezTo>
                    <a:pt x="312" y="1"/>
                    <a:pt x="197" y="54"/>
                    <a:pt x="123" y="156"/>
                  </a:cubicBezTo>
                  <a:cubicBezTo>
                    <a:pt x="0" y="326"/>
                    <a:pt x="39" y="561"/>
                    <a:pt x="209" y="684"/>
                  </a:cubicBezTo>
                  <a:lnTo>
                    <a:pt x="3311" y="2933"/>
                  </a:lnTo>
                  <a:cubicBezTo>
                    <a:pt x="3379" y="2982"/>
                    <a:pt x="3457" y="3005"/>
                    <a:pt x="3534" y="3005"/>
                  </a:cubicBezTo>
                  <a:cubicBezTo>
                    <a:pt x="3651" y="3005"/>
                    <a:pt x="3765" y="2951"/>
                    <a:pt x="3839" y="2849"/>
                  </a:cubicBezTo>
                  <a:cubicBezTo>
                    <a:pt x="3962" y="2680"/>
                    <a:pt x="3925" y="2444"/>
                    <a:pt x="3756" y="2321"/>
                  </a:cubicBezTo>
                  <a:lnTo>
                    <a:pt x="653" y="73"/>
                  </a:lnTo>
                  <a:cubicBezTo>
                    <a:pt x="586" y="24"/>
                    <a:pt x="507" y="1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45"/>
            <p:cNvSpPr/>
            <p:nvPr/>
          </p:nvSpPr>
          <p:spPr>
            <a:xfrm>
              <a:off x="3426875" y="2064625"/>
              <a:ext cx="79300" cy="57400"/>
            </a:xfrm>
            <a:custGeom>
              <a:rect b="b" l="l" r="r" t="t"/>
              <a:pathLst>
                <a:path extrusionOk="0" h="2296" w="3172">
                  <a:moveTo>
                    <a:pt x="0" y="1"/>
                  </a:moveTo>
                  <a:lnTo>
                    <a:pt x="3171" y="2296"/>
                  </a:lnTo>
                </a:path>
              </a:pathLst>
            </a:custGeom>
            <a:solidFill>
              <a:srgbClr val="61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45"/>
            <p:cNvSpPr/>
            <p:nvPr/>
          </p:nvSpPr>
          <p:spPr>
            <a:xfrm>
              <a:off x="3426875" y="2064625"/>
              <a:ext cx="79300" cy="57400"/>
            </a:xfrm>
            <a:custGeom>
              <a:rect b="b" l="l" r="r" t="t"/>
              <a:pathLst>
                <a:path extrusionOk="0" fill="none" h="2296" w="3172">
                  <a:moveTo>
                    <a:pt x="0" y="1"/>
                  </a:moveTo>
                  <a:lnTo>
                    <a:pt x="3171" y="2296"/>
                  </a:lnTo>
                </a:path>
              </a:pathLst>
            </a:custGeom>
            <a:noFill/>
            <a:ln cap="flat" cmpd="sng" w="2325">
              <a:solidFill>
                <a:srgbClr val="0D0802"/>
              </a:solidFill>
              <a:prstDash val="solid"/>
              <a:miter lim="24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45"/>
            <p:cNvSpPr/>
            <p:nvPr/>
          </p:nvSpPr>
          <p:spPr>
            <a:xfrm>
              <a:off x="3417600" y="2049900"/>
              <a:ext cx="33050" cy="40900"/>
            </a:xfrm>
            <a:custGeom>
              <a:rect b="b" l="l" r="r" t="t"/>
              <a:pathLst>
                <a:path extrusionOk="0" h="1636" w="1322">
                  <a:moveTo>
                    <a:pt x="1134" y="1"/>
                  </a:moveTo>
                  <a:cubicBezTo>
                    <a:pt x="1083" y="1"/>
                    <a:pt x="1033" y="25"/>
                    <a:pt x="1002" y="69"/>
                  </a:cubicBezTo>
                  <a:lnTo>
                    <a:pt x="54" y="1375"/>
                  </a:lnTo>
                  <a:cubicBezTo>
                    <a:pt x="0" y="1449"/>
                    <a:pt x="18" y="1552"/>
                    <a:pt x="91" y="1603"/>
                  </a:cubicBezTo>
                  <a:cubicBezTo>
                    <a:pt x="120" y="1625"/>
                    <a:pt x="154" y="1635"/>
                    <a:pt x="188" y="1635"/>
                  </a:cubicBezTo>
                  <a:cubicBezTo>
                    <a:pt x="239" y="1635"/>
                    <a:pt x="289" y="1611"/>
                    <a:pt x="322" y="1567"/>
                  </a:cubicBezTo>
                  <a:lnTo>
                    <a:pt x="1267" y="261"/>
                  </a:lnTo>
                  <a:cubicBezTo>
                    <a:pt x="1321" y="187"/>
                    <a:pt x="1304" y="84"/>
                    <a:pt x="1230" y="32"/>
                  </a:cubicBezTo>
                  <a:cubicBezTo>
                    <a:pt x="1201" y="11"/>
                    <a:pt x="1167" y="1"/>
                    <a:pt x="1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45"/>
            <p:cNvSpPr/>
            <p:nvPr/>
          </p:nvSpPr>
          <p:spPr>
            <a:xfrm>
              <a:off x="3430425" y="2058925"/>
              <a:ext cx="32975" cy="40875"/>
            </a:xfrm>
            <a:custGeom>
              <a:rect b="b" l="l" r="r" t="t"/>
              <a:pathLst>
                <a:path extrusionOk="0" h="1635" w="1319">
                  <a:moveTo>
                    <a:pt x="1132" y="1"/>
                  </a:moveTo>
                  <a:cubicBezTo>
                    <a:pt x="1081" y="1"/>
                    <a:pt x="1031" y="25"/>
                    <a:pt x="999" y="69"/>
                  </a:cubicBezTo>
                  <a:lnTo>
                    <a:pt x="52" y="1375"/>
                  </a:lnTo>
                  <a:cubicBezTo>
                    <a:pt x="0" y="1449"/>
                    <a:pt x="15" y="1552"/>
                    <a:pt x="89" y="1603"/>
                  </a:cubicBezTo>
                  <a:cubicBezTo>
                    <a:pt x="118" y="1625"/>
                    <a:pt x="152" y="1635"/>
                    <a:pt x="185" y="1635"/>
                  </a:cubicBezTo>
                  <a:cubicBezTo>
                    <a:pt x="236" y="1635"/>
                    <a:pt x="287" y="1611"/>
                    <a:pt x="320" y="1567"/>
                  </a:cubicBezTo>
                  <a:lnTo>
                    <a:pt x="1265" y="261"/>
                  </a:lnTo>
                  <a:cubicBezTo>
                    <a:pt x="1319" y="187"/>
                    <a:pt x="1301" y="84"/>
                    <a:pt x="1228" y="32"/>
                  </a:cubicBezTo>
                  <a:cubicBezTo>
                    <a:pt x="1199" y="11"/>
                    <a:pt x="1165" y="1"/>
                    <a:pt x="1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45"/>
            <p:cNvSpPr/>
            <p:nvPr/>
          </p:nvSpPr>
          <p:spPr>
            <a:xfrm>
              <a:off x="3443200" y="2067950"/>
              <a:ext cx="32975" cy="40875"/>
            </a:xfrm>
            <a:custGeom>
              <a:rect b="b" l="l" r="r" t="t"/>
              <a:pathLst>
                <a:path extrusionOk="0" h="1635" w="1319">
                  <a:moveTo>
                    <a:pt x="1133" y="1"/>
                  </a:moveTo>
                  <a:cubicBezTo>
                    <a:pt x="1082" y="1"/>
                    <a:pt x="1032" y="24"/>
                    <a:pt x="999" y="69"/>
                  </a:cubicBezTo>
                  <a:lnTo>
                    <a:pt x="54" y="1375"/>
                  </a:lnTo>
                  <a:cubicBezTo>
                    <a:pt x="0" y="1449"/>
                    <a:pt x="17" y="1552"/>
                    <a:pt x="91" y="1603"/>
                  </a:cubicBezTo>
                  <a:cubicBezTo>
                    <a:pt x="120" y="1625"/>
                    <a:pt x="154" y="1635"/>
                    <a:pt x="187" y="1635"/>
                  </a:cubicBezTo>
                  <a:cubicBezTo>
                    <a:pt x="238" y="1635"/>
                    <a:pt x="288" y="1611"/>
                    <a:pt x="319" y="1566"/>
                  </a:cubicBezTo>
                  <a:lnTo>
                    <a:pt x="1267" y="260"/>
                  </a:lnTo>
                  <a:cubicBezTo>
                    <a:pt x="1318" y="187"/>
                    <a:pt x="1303" y="84"/>
                    <a:pt x="1230" y="32"/>
                  </a:cubicBezTo>
                  <a:cubicBezTo>
                    <a:pt x="1201" y="11"/>
                    <a:pt x="1167" y="1"/>
                    <a:pt x="1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45"/>
            <p:cNvSpPr/>
            <p:nvPr/>
          </p:nvSpPr>
          <p:spPr>
            <a:xfrm>
              <a:off x="3455950" y="2076950"/>
              <a:ext cx="33050" cy="40900"/>
            </a:xfrm>
            <a:custGeom>
              <a:rect b="b" l="l" r="r" t="t"/>
              <a:pathLst>
                <a:path extrusionOk="0" h="1636" w="1322">
                  <a:moveTo>
                    <a:pt x="1133" y="1"/>
                  </a:moveTo>
                  <a:cubicBezTo>
                    <a:pt x="1082" y="1"/>
                    <a:pt x="1033" y="24"/>
                    <a:pt x="1002" y="70"/>
                  </a:cubicBezTo>
                  <a:lnTo>
                    <a:pt x="55" y="1376"/>
                  </a:lnTo>
                  <a:cubicBezTo>
                    <a:pt x="1" y="1449"/>
                    <a:pt x="18" y="1550"/>
                    <a:pt x="91" y="1604"/>
                  </a:cubicBezTo>
                  <a:cubicBezTo>
                    <a:pt x="121" y="1625"/>
                    <a:pt x="154" y="1636"/>
                    <a:pt x="188" y="1636"/>
                  </a:cubicBezTo>
                  <a:cubicBezTo>
                    <a:pt x="239" y="1636"/>
                    <a:pt x="289" y="1612"/>
                    <a:pt x="322" y="1567"/>
                  </a:cubicBezTo>
                  <a:lnTo>
                    <a:pt x="1267" y="261"/>
                  </a:lnTo>
                  <a:cubicBezTo>
                    <a:pt x="1321" y="188"/>
                    <a:pt x="1304" y="85"/>
                    <a:pt x="1230" y="33"/>
                  </a:cubicBezTo>
                  <a:cubicBezTo>
                    <a:pt x="1201" y="11"/>
                    <a:pt x="1166" y="1"/>
                    <a:pt x="1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45"/>
            <p:cNvSpPr/>
            <p:nvPr/>
          </p:nvSpPr>
          <p:spPr>
            <a:xfrm>
              <a:off x="3468775" y="2085950"/>
              <a:ext cx="32975" cy="40925"/>
            </a:xfrm>
            <a:custGeom>
              <a:rect b="b" l="l" r="r" t="t"/>
              <a:pathLst>
                <a:path extrusionOk="0" h="1637" w="1319">
                  <a:moveTo>
                    <a:pt x="1132" y="1"/>
                  </a:moveTo>
                  <a:cubicBezTo>
                    <a:pt x="1082" y="1"/>
                    <a:pt x="1032" y="24"/>
                    <a:pt x="1000" y="68"/>
                  </a:cubicBezTo>
                  <a:lnTo>
                    <a:pt x="52" y="1374"/>
                  </a:lnTo>
                  <a:cubicBezTo>
                    <a:pt x="1" y="1448"/>
                    <a:pt x="15" y="1551"/>
                    <a:pt x="89" y="1605"/>
                  </a:cubicBezTo>
                  <a:cubicBezTo>
                    <a:pt x="118" y="1626"/>
                    <a:pt x="152" y="1636"/>
                    <a:pt x="185" y="1636"/>
                  </a:cubicBezTo>
                  <a:cubicBezTo>
                    <a:pt x="236" y="1636"/>
                    <a:pt x="287" y="1613"/>
                    <a:pt x="320" y="1568"/>
                  </a:cubicBezTo>
                  <a:lnTo>
                    <a:pt x="1265" y="262"/>
                  </a:lnTo>
                  <a:cubicBezTo>
                    <a:pt x="1319" y="188"/>
                    <a:pt x="1302" y="85"/>
                    <a:pt x="1228" y="31"/>
                  </a:cubicBezTo>
                  <a:cubicBezTo>
                    <a:pt x="1199" y="11"/>
                    <a:pt x="1165" y="1"/>
                    <a:pt x="1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45"/>
            <p:cNvSpPr/>
            <p:nvPr/>
          </p:nvSpPr>
          <p:spPr>
            <a:xfrm>
              <a:off x="3481550" y="2094975"/>
              <a:ext cx="32975" cy="40925"/>
            </a:xfrm>
            <a:custGeom>
              <a:rect b="b" l="l" r="r" t="t"/>
              <a:pathLst>
                <a:path extrusionOk="0" h="1637" w="1319">
                  <a:moveTo>
                    <a:pt x="1133" y="1"/>
                  </a:moveTo>
                  <a:cubicBezTo>
                    <a:pt x="1082" y="1"/>
                    <a:pt x="1032" y="24"/>
                    <a:pt x="999" y="68"/>
                  </a:cubicBezTo>
                  <a:lnTo>
                    <a:pt x="54" y="1374"/>
                  </a:lnTo>
                  <a:cubicBezTo>
                    <a:pt x="0" y="1448"/>
                    <a:pt x="17" y="1551"/>
                    <a:pt x="91" y="1605"/>
                  </a:cubicBezTo>
                  <a:cubicBezTo>
                    <a:pt x="120" y="1626"/>
                    <a:pt x="154" y="1636"/>
                    <a:pt x="187" y="1636"/>
                  </a:cubicBezTo>
                  <a:cubicBezTo>
                    <a:pt x="238" y="1636"/>
                    <a:pt x="288" y="1612"/>
                    <a:pt x="319" y="1568"/>
                  </a:cubicBezTo>
                  <a:lnTo>
                    <a:pt x="1267" y="262"/>
                  </a:lnTo>
                  <a:cubicBezTo>
                    <a:pt x="1318" y="188"/>
                    <a:pt x="1304" y="85"/>
                    <a:pt x="1230" y="31"/>
                  </a:cubicBezTo>
                  <a:cubicBezTo>
                    <a:pt x="1201" y="11"/>
                    <a:pt x="1167" y="1"/>
                    <a:pt x="1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2" name="Google Shape;3682;p345"/>
          <p:cNvGrpSpPr/>
          <p:nvPr/>
        </p:nvGrpSpPr>
        <p:grpSpPr>
          <a:xfrm>
            <a:off x="7195682" y="800125"/>
            <a:ext cx="1213814" cy="607184"/>
            <a:chOff x="4738075" y="462375"/>
            <a:chExt cx="877350" cy="438875"/>
          </a:xfrm>
        </p:grpSpPr>
        <p:sp>
          <p:nvSpPr>
            <p:cNvPr id="3683" name="Google Shape;3683;p345"/>
            <p:cNvSpPr/>
            <p:nvPr/>
          </p:nvSpPr>
          <p:spPr>
            <a:xfrm>
              <a:off x="5011025" y="557025"/>
              <a:ext cx="604400" cy="326000"/>
            </a:xfrm>
            <a:custGeom>
              <a:rect b="b" l="l" r="r" t="t"/>
              <a:pathLst>
                <a:path extrusionOk="0" h="13040" w="24176">
                  <a:moveTo>
                    <a:pt x="5723" y="0"/>
                  </a:moveTo>
                  <a:cubicBezTo>
                    <a:pt x="2735" y="0"/>
                    <a:pt x="223" y="2335"/>
                    <a:pt x="120" y="5304"/>
                  </a:cubicBezTo>
                  <a:cubicBezTo>
                    <a:pt x="1" y="8487"/>
                    <a:pt x="3869" y="13039"/>
                    <a:pt x="7073" y="13039"/>
                  </a:cubicBezTo>
                  <a:cubicBezTo>
                    <a:pt x="7122" y="13039"/>
                    <a:pt x="7170" y="13038"/>
                    <a:pt x="7217" y="13036"/>
                  </a:cubicBezTo>
                  <a:cubicBezTo>
                    <a:pt x="9571" y="12933"/>
                    <a:pt x="10234" y="9329"/>
                    <a:pt x="10906" y="7162"/>
                  </a:cubicBezTo>
                  <a:lnTo>
                    <a:pt x="10906" y="7144"/>
                  </a:lnTo>
                  <a:cubicBezTo>
                    <a:pt x="11410" y="5379"/>
                    <a:pt x="13026" y="4156"/>
                    <a:pt x="14865" y="4146"/>
                  </a:cubicBezTo>
                  <a:lnTo>
                    <a:pt x="19992" y="4146"/>
                  </a:lnTo>
                  <a:cubicBezTo>
                    <a:pt x="20197" y="4146"/>
                    <a:pt x="20394" y="4025"/>
                    <a:pt x="20478" y="3838"/>
                  </a:cubicBezTo>
                  <a:lnTo>
                    <a:pt x="24091" y="2176"/>
                  </a:lnTo>
                  <a:cubicBezTo>
                    <a:pt x="24175" y="1989"/>
                    <a:pt x="22028" y="0"/>
                    <a:pt x="21832" y="0"/>
                  </a:cubicBezTo>
                  <a:close/>
                </a:path>
              </a:pathLst>
            </a:custGeom>
            <a:solidFill>
              <a:srgbClr val="586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45"/>
            <p:cNvSpPr/>
            <p:nvPr/>
          </p:nvSpPr>
          <p:spPr>
            <a:xfrm>
              <a:off x="5012625" y="553500"/>
              <a:ext cx="601625" cy="329950"/>
            </a:xfrm>
            <a:custGeom>
              <a:rect b="b" l="l" r="r" t="t"/>
              <a:pathLst>
                <a:path extrusionOk="0" h="13198" w="24065">
                  <a:moveTo>
                    <a:pt x="6408" y="197"/>
                  </a:moveTo>
                  <a:cubicBezTo>
                    <a:pt x="6418" y="198"/>
                    <a:pt x="6428" y="198"/>
                    <a:pt x="6437" y="198"/>
                  </a:cubicBezTo>
                  <a:cubicBezTo>
                    <a:pt x="6446" y="198"/>
                    <a:pt x="6455" y="198"/>
                    <a:pt x="6462" y="197"/>
                  </a:cubicBezTo>
                  <a:close/>
                  <a:moveTo>
                    <a:pt x="21945" y="3232"/>
                  </a:moveTo>
                  <a:cubicBezTo>
                    <a:pt x="21945" y="3232"/>
                    <a:pt x="21945" y="3232"/>
                    <a:pt x="21945" y="3232"/>
                  </a:cubicBezTo>
                  <a:cubicBezTo>
                    <a:pt x="21945" y="3232"/>
                    <a:pt x="21945" y="3232"/>
                    <a:pt x="21945" y="3232"/>
                  </a:cubicBezTo>
                  <a:close/>
                  <a:moveTo>
                    <a:pt x="17014" y="4353"/>
                  </a:moveTo>
                  <a:cubicBezTo>
                    <a:pt x="17011" y="4353"/>
                    <a:pt x="17008" y="4353"/>
                    <a:pt x="17005" y="4353"/>
                  </a:cubicBezTo>
                  <a:lnTo>
                    <a:pt x="17005" y="4353"/>
                  </a:lnTo>
                  <a:cubicBezTo>
                    <a:pt x="17008" y="4353"/>
                    <a:pt x="17011" y="4353"/>
                    <a:pt x="17014" y="4353"/>
                  </a:cubicBezTo>
                  <a:close/>
                  <a:moveTo>
                    <a:pt x="11206" y="6528"/>
                  </a:moveTo>
                  <a:lnTo>
                    <a:pt x="11206" y="6528"/>
                  </a:lnTo>
                  <a:cubicBezTo>
                    <a:pt x="11197" y="6543"/>
                    <a:pt x="11185" y="6564"/>
                    <a:pt x="11171" y="6592"/>
                  </a:cubicBezTo>
                  <a:lnTo>
                    <a:pt x="11171" y="6592"/>
                  </a:lnTo>
                  <a:cubicBezTo>
                    <a:pt x="11183" y="6570"/>
                    <a:pt x="11195" y="6549"/>
                    <a:pt x="11206" y="6528"/>
                  </a:cubicBezTo>
                  <a:close/>
                  <a:moveTo>
                    <a:pt x="4128" y="12103"/>
                  </a:moveTo>
                  <a:cubicBezTo>
                    <a:pt x="4277" y="12178"/>
                    <a:pt x="4436" y="12262"/>
                    <a:pt x="4576" y="12365"/>
                  </a:cubicBezTo>
                  <a:cubicBezTo>
                    <a:pt x="4603" y="12380"/>
                    <a:pt x="4612" y="12386"/>
                    <a:pt x="4609" y="12386"/>
                  </a:cubicBezTo>
                  <a:cubicBezTo>
                    <a:pt x="4603" y="12386"/>
                    <a:pt x="4538" y="12356"/>
                    <a:pt x="4455" y="12318"/>
                  </a:cubicBezTo>
                  <a:cubicBezTo>
                    <a:pt x="4343" y="12262"/>
                    <a:pt x="4230" y="12187"/>
                    <a:pt x="4128" y="12103"/>
                  </a:cubicBezTo>
                  <a:close/>
                  <a:moveTo>
                    <a:pt x="21758" y="1"/>
                  </a:moveTo>
                  <a:cubicBezTo>
                    <a:pt x="21740" y="1"/>
                    <a:pt x="21768" y="29"/>
                    <a:pt x="21684" y="29"/>
                  </a:cubicBezTo>
                  <a:cubicBezTo>
                    <a:pt x="21594" y="32"/>
                    <a:pt x="21483" y="34"/>
                    <a:pt x="21360" y="34"/>
                  </a:cubicBezTo>
                  <a:cubicBezTo>
                    <a:pt x="21054" y="34"/>
                    <a:pt x="20672" y="26"/>
                    <a:pt x="20359" y="26"/>
                  </a:cubicBezTo>
                  <a:cubicBezTo>
                    <a:pt x="20112" y="26"/>
                    <a:pt x="19907" y="31"/>
                    <a:pt x="19816" y="48"/>
                  </a:cubicBezTo>
                  <a:cubicBezTo>
                    <a:pt x="19807" y="29"/>
                    <a:pt x="19713" y="29"/>
                    <a:pt x="19732" y="1"/>
                  </a:cubicBezTo>
                  <a:lnTo>
                    <a:pt x="19732" y="1"/>
                  </a:lnTo>
                  <a:cubicBezTo>
                    <a:pt x="18822" y="8"/>
                    <a:pt x="17801" y="46"/>
                    <a:pt x="16819" y="46"/>
                  </a:cubicBezTo>
                  <a:cubicBezTo>
                    <a:pt x="16400" y="46"/>
                    <a:pt x="15988" y="39"/>
                    <a:pt x="15595" y="20"/>
                  </a:cubicBezTo>
                  <a:cubicBezTo>
                    <a:pt x="15485" y="44"/>
                    <a:pt x="15328" y="51"/>
                    <a:pt x="15146" y="51"/>
                  </a:cubicBezTo>
                  <a:cubicBezTo>
                    <a:pt x="14834" y="51"/>
                    <a:pt x="14449" y="29"/>
                    <a:pt x="14101" y="29"/>
                  </a:cubicBezTo>
                  <a:cubicBezTo>
                    <a:pt x="13756" y="29"/>
                    <a:pt x="12936" y="54"/>
                    <a:pt x="12895" y="57"/>
                  </a:cubicBezTo>
                  <a:lnTo>
                    <a:pt x="12895" y="57"/>
                  </a:lnTo>
                  <a:cubicBezTo>
                    <a:pt x="12851" y="46"/>
                    <a:pt x="12786" y="43"/>
                    <a:pt x="12721" y="43"/>
                  </a:cubicBezTo>
                  <a:cubicBezTo>
                    <a:pt x="12652" y="43"/>
                    <a:pt x="12582" y="46"/>
                    <a:pt x="12535" y="46"/>
                  </a:cubicBezTo>
                  <a:cubicBezTo>
                    <a:pt x="12478" y="46"/>
                    <a:pt x="12455" y="41"/>
                    <a:pt x="12513" y="20"/>
                  </a:cubicBezTo>
                  <a:lnTo>
                    <a:pt x="12513" y="20"/>
                  </a:lnTo>
                  <a:cubicBezTo>
                    <a:pt x="12327" y="57"/>
                    <a:pt x="12168" y="20"/>
                    <a:pt x="12000" y="66"/>
                  </a:cubicBezTo>
                  <a:cubicBezTo>
                    <a:pt x="12004" y="49"/>
                    <a:pt x="11894" y="42"/>
                    <a:pt x="11735" y="42"/>
                  </a:cubicBezTo>
                  <a:cubicBezTo>
                    <a:pt x="11553" y="42"/>
                    <a:pt x="11308" y="51"/>
                    <a:pt x="11103" y="66"/>
                  </a:cubicBezTo>
                  <a:cubicBezTo>
                    <a:pt x="11085" y="48"/>
                    <a:pt x="11103" y="29"/>
                    <a:pt x="11019" y="29"/>
                  </a:cubicBezTo>
                  <a:cubicBezTo>
                    <a:pt x="10883" y="52"/>
                    <a:pt x="10735" y="58"/>
                    <a:pt x="10586" y="58"/>
                  </a:cubicBezTo>
                  <a:cubicBezTo>
                    <a:pt x="10450" y="58"/>
                    <a:pt x="10313" y="53"/>
                    <a:pt x="10183" y="53"/>
                  </a:cubicBezTo>
                  <a:cubicBezTo>
                    <a:pt x="10054" y="53"/>
                    <a:pt x="9932" y="58"/>
                    <a:pt x="9824" y="76"/>
                  </a:cubicBezTo>
                  <a:cubicBezTo>
                    <a:pt x="9639" y="65"/>
                    <a:pt x="9293" y="61"/>
                    <a:pt x="8868" y="61"/>
                  </a:cubicBezTo>
                  <a:cubicBezTo>
                    <a:pt x="8135" y="61"/>
                    <a:pt x="7166" y="73"/>
                    <a:pt x="6369" y="85"/>
                  </a:cubicBezTo>
                  <a:cubicBezTo>
                    <a:pt x="6369" y="66"/>
                    <a:pt x="6481" y="57"/>
                    <a:pt x="6369" y="57"/>
                  </a:cubicBezTo>
                  <a:cubicBezTo>
                    <a:pt x="6079" y="66"/>
                    <a:pt x="5799" y="66"/>
                    <a:pt x="5528" y="76"/>
                  </a:cubicBezTo>
                  <a:lnTo>
                    <a:pt x="5136" y="94"/>
                  </a:lnTo>
                  <a:cubicBezTo>
                    <a:pt x="5015" y="104"/>
                    <a:pt x="4884" y="122"/>
                    <a:pt x="4772" y="141"/>
                  </a:cubicBezTo>
                  <a:cubicBezTo>
                    <a:pt x="4548" y="169"/>
                    <a:pt x="4324" y="225"/>
                    <a:pt x="4109" y="290"/>
                  </a:cubicBezTo>
                  <a:cubicBezTo>
                    <a:pt x="4006" y="318"/>
                    <a:pt x="3913" y="356"/>
                    <a:pt x="3820" y="393"/>
                  </a:cubicBezTo>
                  <a:cubicBezTo>
                    <a:pt x="3736" y="431"/>
                    <a:pt x="3651" y="477"/>
                    <a:pt x="3567" y="515"/>
                  </a:cubicBezTo>
                  <a:cubicBezTo>
                    <a:pt x="3577" y="498"/>
                    <a:pt x="3572" y="491"/>
                    <a:pt x="3557" y="491"/>
                  </a:cubicBezTo>
                  <a:cubicBezTo>
                    <a:pt x="3479" y="491"/>
                    <a:pt x="3118" y="682"/>
                    <a:pt x="3054" y="682"/>
                  </a:cubicBezTo>
                  <a:cubicBezTo>
                    <a:pt x="3046" y="682"/>
                    <a:pt x="3043" y="679"/>
                    <a:pt x="3045" y="673"/>
                  </a:cubicBezTo>
                  <a:lnTo>
                    <a:pt x="3045" y="673"/>
                  </a:lnTo>
                  <a:cubicBezTo>
                    <a:pt x="2932" y="757"/>
                    <a:pt x="2811" y="841"/>
                    <a:pt x="2662" y="935"/>
                  </a:cubicBezTo>
                  <a:cubicBezTo>
                    <a:pt x="2578" y="981"/>
                    <a:pt x="2503" y="1028"/>
                    <a:pt x="2428" y="1084"/>
                  </a:cubicBezTo>
                  <a:lnTo>
                    <a:pt x="2185" y="1262"/>
                  </a:lnTo>
                  <a:cubicBezTo>
                    <a:pt x="2101" y="1318"/>
                    <a:pt x="2017" y="1392"/>
                    <a:pt x="1933" y="1458"/>
                  </a:cubicBezTo>
                  <a:lnTo>
                    <a:pt x="1803" y="1560"/>
                  </a:lnTo>
                  <a:cubicBezTo>
                    <a:pt x="1756" y="1598"/>
                    <a:pt x="1718" y="1635"/>
                    <a:pt x="1672" y="1682"/>
                  </a:cubicBezTo>
                  <a:lnTo>
                    <a:pt x="1420" y="1934"/>
                  </a:lnTo>
                  <a:lnTo>
                    <a:pt x="1354" y="1999"/>
                  </a:lnTo>
                  <a:lnTo>
                    <a:pt x="1298" y="2065"/>
                  </a:lnTo>
                  <a:lnTo>
                    <a:pt x="1177" y="2214"/>
                  </a:lnTo>
                  <a:cubicBezTo>
                    <a:pt x="1093" y="2317"/>
                    <a:pt x="1009" y="2420"/>
                    <a:pt x="934" y="2532"/>
                  </a:cubicBezTo>
                  <a:cubicBezTo>
                    <a:pt x="859" y="2644"/>
                    <a:pt x="785" y="2756"/>
                    <a:pt x="719" y="2877"/>
                  </a:cubicBezTo>
                  <a:lnTo>
                    <a:pt x="533" y="3232"/>
                  </a:lnTo>
                  <a:lnTo>
                    <a:pt x="486" y="3325"/>
                  </a:lnTo>
                  <a:lnTo>
                    <a:pt x="448" y="3419"/>
                  </a:lnTo>
                  <a:lnTo>
                    <a:pt x="374" y="3596"/>
                  </a:lnTo>
                  <a:lnTo>
                    <a:pt x="308" y="3783"/>
                  </a:lnTo>
                  <a:cubicBezTo>
                    <a:pt x="280" y="3848"/>
                    <a:pt x="271" y="3904"/>
                    <a:pt x="252" y="3970"/>
                  </a:cubicBezTo>
                  <a:cubicBezTo>
                    <a:pt x="215" y="4091"/>
                    <a:pt x="168" y="4213"/>
                    <a:pt x="150" y="4343"/>
                  </a:cubicBezTo>
                  <a:cubicBezTo>
                    <a:pt x="122" y="4465"/>
                    <a:pt x="103" y="4586"/>
                    <a:pt x="84" y="4707"/>
                  </a:cubicBezTo>
                  <a:cubicBezTo>
                    <a:pt x="75" y="4763"/>
                    <a:pt x="56" y="4819"/>
                    <a:pt x="56" y="4885"/>
                  </a:cubicBezTo>
                  <a:cubicBezTo>
                    <a:pt x="47" y="4941"/>
                    <a:pt x="38" y="4997"/>
                    <a:pt x="38" y="5062"/>
                  </a:cubicBezTo>
                  <a:cubicBezTo>
                    <a:pt x="19" y="5230"/>
                    <a:pt x="19" y="5408"/>
                    <a:pt x="28" y="5585"/>
                  </a:cubicBezTo>
                  <a:cubicBezTo>
                    <a:pt x="28" y="5689"/>
                    <a:pt x="20" y="5745"/>
                    <a:pt x="4" y="5745"/>
                  </a:cubicBezTo>
                  <a:cubicBezTo>
                    <a:pt x="3" y="5745"/>
                    <a:pt x="2" y="5745"/>
                    <a:pt x="0" y="5744"/>
                  </a:cubicBezTo>
                  <a:lnTo>
                    <a:pt x="0" y="5744"/>
                  </a:lnTo>
                  <a:cubicBezTo>
                    <a:pt x="0" y="5819"/>
                    <a:pt x="19" y="5893"/>
                    <a:pt x="47" y="5959"/>
                  </a:cubicBezTo>
                  <a:cubicBezTo>
                    <a:pt x="56" y="6407"/>
                    <a:pt x="131" y="6846"/>
                    <a:pt x="280" y="7266"/>
                  </a:cubicBezTo>
                  <a:cubicBezTo>
                    <a:pt x="402" y="7630"/>
                    <a:pt x="570" y="7994"/>
                    <a:pt x="775" y="8321"/>
                  </a:cubicBezTo>
                  <a:cubicBezTo>
                    <a:pt x="768" y="8332"/>
                    <a:pt x="760" y="8337"/>
                    <a:pt x="750" y="8337"/>
                  </a:cubicBezTo>
                  <a:cubicBezTo>
                    <a:pt x="734" y="8337"/>
                    <a:pt x="715" y="8322"/>
                    <a:pt x="691" y="8293"/>
                  </a:cubicBezTo>
                  <a:lnTo>
                    <a:pt x="691" y="8293"/>
                  </a:lnTo>
                  <a:cubicBezTo>
                    <a:pt x="757" y="8424"/>
                    <a:pt x="869" y="8592"/>
                    <a:pt x="934" y="8695"/>
                  </a:cubicBezTo>
                  <a:cubicBezTo>
                    <a:pt x="981" y="8765"/>
                    <a:pt x="1010" y="8810"/>
                    <a:pt x="1001" y="8810"/>
                  </a:cubicBezTo>
                  <a:cubicBezTo>
                    <a:pt x="996" y="8810"/>
                    <a:pt x="978" y="8795"/>
                    <a:pt x="943" y="8760"/>
                  </a:cubicBezTo>
                  <a:lnTo>
                    <a:pt x="943" y="8760"/>
                  </a:lnTo>
                  <a:cubicBezTo>
                    <a:pt x="1261" y="9283"/>
                    <a:pt x="1625" y="9778"/>
                    <a:pt x="2027" y="10245"/>
                  </a:cubicBezTo>
                  <a:cubicBezTo>
                    <a:pt x="2438" y="10731"/>
                    <a:pt x="2886" y="11198"/>
                    <a:pt x="3371" y="11618"/>
                  </a:cubicBezTo>
                  <a:cubicBezTo>
                    <a:pt x="3382" y="11612"/>
                    <a:pt x="3387" y="11597"/>
                    <a:pt x="3402" y="11597"/>
                  </a:cubicBezTo>
                  <a:cubicBezTo>
                    <a:pt x="3413" y="11597"/>
                    <a:pt x="3429" y="11604"/>
                    <a:pt x="3455" y="11627"/>
                  </a:cubicBezTo>
                  <a:lnTo>
                    <a:pt x="3717" y="11861"/>
                  </a:lnTo>
                  <a:cubicBezTo>
                    <a:pt x="3838" y="11954"/>
                    <a:pt x="3978" y="12066"/>
                    <a:pt x="4109" y="12159"/>
                  </a:cubicBezTo>
                  <a:cubicBezTo>
                    <a:pt x="4304" y="12292"/>
                    <a:pt x="4484" y="12393"/>
                    <a:pt x="4520" y="12393"/>
                  </a:cubicBezTo>
                  <a:cubicBezTo>
                    <a:pt x="4532" y="12393"/>
                    <a:pt x="4527" y="12381"/>
                    <a:pt x="4501" y="12355"/>
                  </a:cubicBezTo>
                  <a:lnTo>
                    <a:pt x="4501" y="12355"/>
                  </a:lnTo>
                  <a:cubicBezTo>
                    <a:pt x="4660" y="12449"/>
                    <a:pt x="4744" y="12514"/>
                    <a:pt x="4819" y="12561"/>
                  </a:cubicBezTo>
                  <a:cubicBezTo>
                    <a:pt x="4875" y="12598"/>
                    <a:pt x="4949" y="12636"/>
                    <a:pt x="5024" y="12654"/>
                  </a:cubicBezTo>
                  <a:cubicBezTo>
                    <a:pt x="5017" y="12721"/>
                    <a:pt x="5219" y="12793"/>
                    <a:pt x="5281" y="12793"/>
                  </a:cubicBezTo>
                  <a:cubicBezTo>
                    <a:pt x="5293" y="12793"/>
                    <a:pt x="5300" y="12790"/>
                    <a:pt x="5300" y="12784"/>
                  </a:cubicBezTo>
                  <a:lnTo>
                    <a:pt x="5300" y="12784"/>
                  </a:lnTo>
                  <a:cubicBezTo>
                    <a:pt x="5328" y="12815"/>
                    <a:pt x="5477" y="12871"/>
                    <a:pt x="5426" y="12888"/>
                  </a:cubicBezTo>
                  <a:lnTo>
                    <a:pt x="5594" y="12944"/>
                  </a:lnTo>
                  <a:lnTo>
                    <a:pt x="5781" y="13000"/>
                  </a:lnTo>
                  <a:cubicBezTo>
                    <a:pt x="5911" y="13046"/>
                    <a:pt x="6051" y="13074"/>
                    <a:pt x="6191" y="13112"/>
                  </a:cubicBezTo>
                  <a:cubicBezTo>
                    <a:pt x="6459" y="13162"/>
                    <a:pt x="6742" y="13197"/>
                    <a:pt x="7020" y="13197"/>
                  </a:cubicBezTo>
                  <a:cubicBezTo>
                    <a:pt x="7052" y="13197"/>
                    <a:pt x="7084" y="13197"/>
                    <a:pt x="7116" y="13196"/>
                  </a:cubicBezTo>
                  <a:cubicBezTo>
                    <a:pt x="7461" y="13187"/>
                    <a:pt x="7798" y="13103"/>
                    <a:pt x="8096" y="12944"/>
                  </a:cubicBezTo>
                  <a:cubicBezTo>
                    <a:pt x="8405" y="12776"/>
                    <a:pt x="8685" y="12561"/>
                    <a:pt x="8918" y="12299"/>
                  </a:cubicBezTo>
                  <a:cubicBezTo>
                    <a:pt x="9152" y="11973"/>
                    <a:pt x="9366" y="11627"/>
                    <a:pt x="9535" y="11263"/>
                  </a:cubicBezTo>
                  <a:cubicBezTo>
                    <a:pt x="9693" y="10936"/>
                    <a:pt x="9824" y="10628"/>
                    <a:pt x="9945" y="10310"/>
                  </a:cubicBezTo>
                  <a:cubicBezTo>
                    <a:pt x="10198" y="9675"/>
                    <a:pt x="10412" y="9022"/>
                    <a:pt x="10683" y="8144"/>
                  </a:cubicBezTo>
                  <a:cubicBezTo>
                    <a:pt x="10739" y="7864"/>
                    <a:pt x="10935" y="7397"/>
                    <a:pt x="10889" y="7285"/>
                  </a:cubicBezTo>
                  <a:cubicBezTo>
                    <a:pt x="10954" y="7173"/>
                    <a:pt x="11001" y="7051"/>
                    <a:pt x="11038" y="6930"/>
                  </a:cubicBezTo>
                  <a:cubicBezTo>
                    <a:pt x="11066" y="6846"/>
                    <a:pt x="11094" y="6762"/>
                    <a:pt x="11131" y="6687"/>
                  </a:cubicBezTo>
                  <a:cubicBezTo>
                    <a:pt x="11145" y="6651"/>
                    <a:pt x="11159" y="6618"/>
                    <a:pt x="11171" y="6592"/>
                  </a:cubicBezTo>
                  <a:lnTo>
                    <a:pt x="11171" y="6592"/>
                  </a:lnTo>
                  <a:cubicBezTo>
                    <a:pt x="11136" y="6658"/>
                    <a:pt x="11099" y="6727"/>
                    <a:pt x="11057" y="6790"/>
                  </a:cubicBezTo>
                  <a:lnTo>
                    <a:pt x="11113" y="6650"/>
                  </a:lnTo>
                  <a:lnTo>
                    <a:pt x="11159" y="6566"/>
                  </a:lnTo>
                  <a:cubicBezTo>
                    <a:pt x="11178" y="6519"/>
                    <a:pt x="11206" y="6491"/>
                    <a:pt x="11225" y="6454"/>
                  </a:cubicBezTo>
                  <a:lnTo>
                    <a:pt x="11225" y="6454"/>
                  </a:lnTo>
                  <a:cubicBezTo>
                    <a:pt x="11207" y="6495"/>
                    <a:pt x="11204" y="6508"/>
                    <a:pt x="11208" y="6508"/>
                  </a:cubicBezTo>
                  <a:cubicBezTo>
                    <a:pt x="11214" y="6508"/>
                    <a:pt x="11236" y="6478"/>
                    <a:pt x="11245" y="6478"/>
                  </a:cubicBezTo>
                  <a:lnTo>
                    <a:pt x="11245" y="6478"/>
                  </a:lnTo>
                  <a:cubicBezTo>
                    <a:pt x="11251" y="6478"/>
                    <a:pt x="11250" y="6492"/>
                    <a:pt x="11234" y="6538"/>
                  </a:cubicBezTo>
                  <a:cubicBezTo>
                    <a:pt x="11327" y="6286"/>
                    <a:pt x="11468" y="6061"/>
                    <a:pt x="11645" y="5865"/>
                  </a:cubicBezTo>
                  <a:cubicBezTo>
                    <a:pt x="11804" y="5688"/>
                    <a:pt x="11925" y="5567"/>
                    <a:pt x="11878" y="5548"/>
                  </a:cubicBezTo>
                  <a:cubicBezTo>
                    <a:pt x="11991" y="5492"/>
                    <a:pt x="12093" y="5417"/>
                    <a:pt x="12187" y="5333"/>
                  </a:cubicBezTo>
                  <a:cubicBezTo>
                    <a:pt x="12280" y="5221"/>
                    <a:pt x="12392" y="5118"/>
                    <a:pt x="12513" y="5025"/>
                  </a:cubicBezTo>
                  <a:lnTo>
                    <a:pt x="12513" y="5025"/>
                  </a:lnTo>
                  <a:cubicBezTo>
                    <a:pt x="12489" y="5054"/>
                    <a:pt x="12483" y="5066"/>
                    <a:pt x="12490" y="5066"/>
                  </a:cubicBezTo>
                  <a:cubicBezTo>
                    <a:pt x="12513" y="5066"/>
                    <a:pt x="12678" y="4940"/>
                    <a:pt x="12850" y="4848"/>
                  </a:cubicBezTo>
                  <a:cubicBezTo>
                    <a:pt x="12994" y="4769"/>
                    <a:pt x="13131" y="4699"/>
                    <a:pt x="13152" y="4699"/>
                  </a:cubicBezTo>
                  <a:lnTo>
                    <a:pt x="13152" y="4699"/>
                  </a:lnTo>
                  <a:cubicBezTo>
                    <a:pt x="13164" y="4699"/>
                    <a:pt x="13141" y="4720"/>
                    <a:pt x="13064" y="4773"/>
                  </a:cubicBezTo>
                  <a:cubicBezTo>
                    <a:pt x="13176" y="4707"/>
                    <a:pt x="13298" y="4651"/>
                    <a:pt x="13429" y="4605"/>
                  </a:cubicBezTo>
                  <a:cubicBezTo>
                    <a:pt x="13522" y="4567"/>
                    <a:pt x="13615" y="4539"/>
                    <a:pt x="13718" y="4521"/>
                  </a:cubicBezTo>
                  <a:cubicBezTo>
                    <a:pt x="13811" y="4502"/>
                    <a:pt x="13905" y="4474"/>
                    <a:pt x="14008" y="4465"/>
                  </a:cubicBezTo>
                  <a:cubicBezTo>
                    <a:pt x="14064" y="4455"/>
                    <a:pt x="14120" y="4446"/>
                    <a:pt x="14185" y="4437"/>
                  </a:cubicBezTo>
                  <a:lnTo>
                    <a:pt x="14409" y="4409"/>
                  </a:lnTo>
                  <a:cubicBezTo>
                    <a:pt x="14409" y="4390"/>
                    <a:pt x="14381" y="4371"/>
                    <a:pt x="14465" y="4353"/>
                  </a:cubicBezTo>
                  <a:cubicBezTo>
                    <a:pt x="14551" y="4364"/>
                    <a:pt x="14618" y="4369"/>
                    <a:pt x="14666" y="4369"/>
                  </a:cubicBezTo>
                  <a:cubicBezTo>
                    <a:pt x="14732" y="4369"/>
                    <a:pt x="14764" y="4360"/>
                    <a:pt x="14764" y="4343"/>
                  </a:cubicBezTo>
                  <a:cubicBezTo>
                    <a:pt x="14915" y="4360"/>
                    <a:pt x="15069" y="4367"/>
                    <a:pt x="15222" y="4367"/>
                  </a:cubicBezTo>
                  <a:cubicBezTo>
                    <a:pt x="15419" y="4367"/>
                    <a:pt x="15616" y="4355"/>
                    <a:pt x="15810" y="4334"/>
                  </a:cubicBezTo>
                  <a:cubicBezTo>
                    <a:pt x="15933" y="4363"/>
                    <a:pt x="16145" y="4375"/>
                    <a:pt x="16379" y="4375"/>
                  </a:cubicBezTo>
                  <a:cubicBezTo>
                    <a:pt x="16586" y="4375"/>
                    <a:pt x="16809" y="4366"/>
                    <a:pt x="17005" y="4353"/>
                  </a:cubicBezTo>
                  <a:lnTo>
                    <a:pt x="17005" y="4353"/>
                  </a:lnTo>
                  <a:cubicBezTo>
                    <a:pt x="16994" y="4354"/>
                    <a:pt x="16983" y="4354"/>
                    <a:pt x="16972" y="4354"/>
                  </a:cubicBezTo>
                  <a:cubicBezTo>
                    <a:pt x="16852" y="4354"/>
                    <a:pt x="16707" y="4325"/>
                    <a:pt x="16865" y="4325"/>
                  </a:cubicBezTo>
                  <a:cubicBezTo>
                    <a:pt x="16912" y="4343"/>
                    <a:pt x="16968" y="4353"/>
                    <a:pt x="17014" y="4353"/>
                  </a:cubicBezTo>
                  <a:cubicBezTo>
                    <a:pt x="17137" y="4365"/>
                    <a:pt x="17293" y="4371"/>
                    <a:pt x="17444" y="4371"/>
                  </a:cubicBezTo>
                  <a:cubicBezTo>
                    <a:pt x="17731" y="4371"/>
                    <a:pt x="18001" y="4352"/>
                    <a:pt x="17995" y="4334"/>
                  </a:cubicBezTo>
                  <a:lnTo>
                    <a:pt x="17995" y="4334"/>
                  </a:lnTo>
                  <a:cubicBezTo>
                    <a:pt x="18298" y="4356"/>
                    <a:pt x="18622" y="4368"/>
                    <a:pt x="18894" y="4368"/>
                  </a:cubicBezTo>
                  <a:cubicBezTo>
                    <a:pt x="19191" y="4368"/>
                    <a:pt x="19425" y="4354"/>
                    <a:pt x="19498" y="4325"/>
                  </a:cubicBezTo>
                  <a:cubicBezTo>
                    <a:pt x="19600" y="4344"/>
                    <a:pt x="19706" y="4352"/>
                    <a:pt x="19795" y="4352"/>
                  </a:cubicBezTo>
                  <a:cubicBezTo>
                    <a:pt x="19918" y="4352"/>
                    <a:pt x="20011" y="4337"/>
                    <a:pt x="20021" y="4315"/>
                  </a:cubicBezTo>
                  <a:cubicBezTo>
                    <a:pt x="20216" y="4298"/>
                    <a:pt x="20386" y="4196"/>
                    <a:pt x="20474" y="4034"/>
                  </a:cubicBezTo>
                  <a:lnTo>
                    <a:pt x="20474" y="4034"/>
                  </a:lnTo>
                  <a:cubicBezTo>
                    <a:pt x="20858" y="3869"/>
                    <a:pt x="21233" y="3685"/>
                    <a:pt x="21600" y="3484"/>
                  </a:cubicBezTo>
                  <a:cubicBezTo>
                    <a:pt x="21870" y="3465"/>
                    <a:pt x="22841" y="2821"/>
                    <a:pt x="23383" y="2681"/>
                  </a:cubicBezTo>
                  <a:cubicBezTo>
                    <a:pt x="23392" y="2634"/>
                    <a:pt x="23710" y="2550"/>
                    <a:pt x="23841" y="2429"/>
                  </a:cubicBezTo>
                  <a:cubicBezTo>
                    <a:pt x="23906" y="2401"/>
                    <a:pt x="23981" y="2373"/>
                    <a:pt x="24046" y="2345"/>
                  </a:cubicBezTo>
                  <a:cubicBezTo>
                    <a:pt x="24055" y="2345"/>
                    <a:pt x="24055" y="2336"/>
                    <a:pt x="24055" y="2326"/>
                  </a:cubicBezTo>
                  <a:cubicBezTo>
                    <a:pt x="24065" y="2298"/>
                    <a:pt x="24065" y="2270"/>
                    <a:pt x="24046" y="2242"/>
                  </a:cubicBezTo>
                  <a:cubicBezTo>
                    <a:pt x="24037" y="2223"/>
                    <a:pt x="24027" y="2205"/>
                    <a:pt x="24018" y="2186"/>
                  </a:cubicBezTo>
                  <a:cubicBezTo>
                    <a:pt x="23990" y="2139"/>
                    <a:pt x="23962" y="2111"/>
                    <a:pt x="23934" y="2074"/>
                  </a:cubicBezTo>
                  <a:cubicBezTo>
                    <a:pt x="23869" y="1999"/>
                    <a:pt x="23803" y="1934"/>
                    <a:pt x="23738" y="1878"/>
                  </a:cubicBezTo>
                  <a:cubicBezTo>
                    <a:pt x="23514" y="1551"/>
                    <a:pt x="23019" y="1075"/>
                    <a:pt x="22561" y="711"/>
                  </a:cubicBezTo>
                  <a:cubicBezTo>
                    <a:pt x="22477" y="608"/>
                    <a:pt x="22375" y="505"/>
                    <a:pt x="22272" y="431"/>
                  </a:cubicBezTo>
                  <a:cubicBezTo>
                    <a:pt x="22225" y="384"/>
                    <a:pt x="22169" y="346"/>
                    <a:pt x="22094" y="290"/>
                  </a:cubicBezTo>
                  <a:cubicBezTo>
                    <a:pt x="22057" y="262"/>
                    <a:pt x="22010" y="225"/>
                    <a:pt x="21964" y="197"/>
                  </a:cubicBezTo>
                  <a:cubicBezTo>
                    <a:pt x="21936" y="178"/>
                    <a:pt x="21898" y="150"/>
                    <a:pt x="21880" y="141"/>
                  </a:cubicBezTo>
                  <a:cubicBezTo>
                    <a:pt x="21870" y="132"/>
                    <a:pt x="21852" y="132"/>
                    <a:pt x="21833" y="122"/>
                  </a:cubicBezTo>
                  <a:cubicBezTo>
                    <a:pt x="21814" y="104"/>
                    <a:pt x="21786" y="94"/>
                    <a:pt x="21768" y="94"/>
                  </a:cubicBezTo>
                  <a:lnTo>
                    <a:pt x="21768" y="94"/>
                  </a:lnTo>
                  <a:cubicBezTo>
                    <a:pt x="21805" y="113"/>
                    <a:pt x="21852" y="132"/>
                    <a:pt x="21880" y="169"/>
                  </a:cubicBezTo>
                  <a:cubicBezTo>
                    <a:pt x="21926" y="197"/>
                    <a:pt x="21964" y="225"/>
                    <a:pt x="21992" y="253"/>
                  </a:cubicBezTo>
                  <a:cubicBezTo>
                    <a:pt x="22041" y="289"/>
                    <a:pt x="22070" y="319"/>
                    <a:pt x="22055" y="319"/>
                  </a:cubicBezTo>
                  <a:cubicBezTo>
                    <a:pt x="22051" y="319"/>
                    <a:pt x="22042" y="316"/>
                    <a:pt x="22029" y="309"/>
                  </a:cubicBezTo>
                  <a:cubicBezTo>
                    <a:pt x="21973" y="253"/>
                    <a:pt x="21917" y="206"/>
                    <a:pt x="21842" y="178"/>
                  </a:cubicBezTo>
                  <a:lnTo>
                    <a:pt x="21842" y="178"/>
                  </a:lnTo>
                  <a:cubicBezTo>
                    <a:pt x="21934" y="247"/>
                    <a:pt x="21962" y="270"/>
                    <a:pt x="21958" y="270"/>
                  </a:cubicBezTo>
                  <a:cubicBezTo>
                    <a:pt x="21948" y="270"/>
                    <a:pt x="21802" y="175"/>
                    <a:pt x="21773" y="175"/>
                  </a:cubicBezTo>
                  <a:cubicBezTo>
                    <a:pt x="21769" y="175"/>
                    <a:pt x="21768" y="176"/>
                    <a:pt x="21768" y="178"/>
                  </a:cubicBezTo>
                  <a:cubicBezTo>
                    <a:pt x="21805" y="197"/>
                    <a:pt x="21814" y="206"/>
                    <a:pt x="21805" y="206"/>
                  </a:cubicBezTo>
                  <a:lnTo>
                    <a:pt x="21768" y="206"/>
                  </a:lnTo>
                  <a:cubicBezTo>
                    <a:pt x="21805" y="234"/>
                    <a:pt x="21842" y="253"/>
                    <a:pt x="21880" y="281"/>
                  </a:cubicBezTo>
                  <a:lnTo>
                    <a:pt x="21982" y="356"/>
                  </a:lnTo>
                  <a:lnTo>
                    <a:pt x="22150" y="487"/>
                  </a:lnTo>
                  <a:cubicBezTo>
                    <a:pt x="22244" y="571"/>
                    <a:pt x="22337" y="636"/>
                    <a:pt x="22468" y="729"/>
                  </a:cubicBezTo>
                  <a:cubicBezTo>
                    <a:pt x="22437" y="708"/>
                    <a:pt x="22421" y="699"/>
                    <a:pt x="22415" y="699"/>
                  </a:cubicBezTo>
                  <a:lnTo>
                    <a:pt x="22415" y="699"/>
                  </a:lnTo>
                  <a:cubicBezTo>
                    <a:pt x="22387" y="699"/>
                    <a:pt x="22604" y="908"/>
                    <a:pt x="22625" y="908"/>
                  </a:cubicBezTo>
                  <a:cubicBezTo>
                    <a:pt x="22626" y="908"/>
                    <a:pt x="22627" y="908"/>
                    <a:pt x="22627" y="907"/>
                  </a:cubicBezTo>
                  <a:cubicBezTo>
                    <a:pt x="22592" y="872"/>
                    <a:pt x="22522" y="782"/>
                    <a:pt x="22537" y="782"/>
                  </a:cubicBezTo>
                  <a:lnTo>
                    <a:pt x="22537" y="782"/>
                  </a:lnTo>
                  <a:cubicBezTo>
                    <a:pt x="22542" y="782"/>
                    <a:pt x="22558" y="793"/>
                    <a:pt x="22589" y="823"/>
                  </a:cubicBezTo>
                  <a:cubicBezTo>
                    <a:pt x="22598" y="857"/>
                    <a:pt x="22809" y="1022"/>
                    <a:pt x="22748" y="1022"/>
                  </a:cubicBezTo>
                  <a:cubicBezTo>
                    <a:pt x="22743" y="1022"/>
                    <a:pt x="22737" y="1021"/>
                    <a:pt x="22729" y="1019"/>
                  </a:cubicBezTo>
                  <a:lnTo>
                    <a:pt x="22729" y="1019"/>
                  </a:lnTo>
                  <a:lnTo>
                    <a:pt x="23364" y="1635"/>
                  </a:lnTo>
                  <a:cubicBezTo>
                    <a:pt x="23476" y="1747"/>
                    <a:pt x="23579" y="1869"/>
                    <a:pt x="23701" y="1981"/>
                  </a:cubicBezTo>
                  <a:cubicBezTo>
                    <a:pt x="23757" y="2046"/>
                    <a:pt x="23813" y="2102"/>
                    <a:pt x="23859" y="2167"/>
                  </a:cubicBezTo>
                  <a:cubicBezTo>
                    <a:pt x="23887" y="2195"/>
                    <a:pt x="23906" y="2223"/>
                    <a:pt x="23925" y="2261"/>
                  </a:cubicBezTo>
                  <a:cubicBezTo>
                    <a:pt x="23938" y="2268"/>
                    <a:pt x="23947" y="2280"/>
                    <a:pt x="23951" y="2293"/>
                  </a:cubicBezTo>
                  <a:lnTo>
                    <a:pt x="23951" y="2293"/>
                  </a:lnTo>
                  <a:lnTo>
                    <a:pt x="23579" y="2466"/>
                  </a:lnTo>
                  <a:cubicBezTo>
                    <a:pt x="23103" y="2690"/>
                    <a:pt x="22077" y="3110"/>
                    <a:pt x="21945" y="3232"/>
                  </a:cubicBezTo>
                  <a:lnTo>
                    <a:pt x="21945" y="3232"/>
                  </a:lnTo>
                  <a:cubicBezTo>
                    <a:pt x="21953" y="3225"/>
                    <a:pt x="22055" y="3194"/>
                    <a:pt x="22077" y="3194"/>
                  </a:cubicBezTo>
                  <a:cubicBezTo>
                    <a:pt x="22087" y="3194"/>
                    <a:pt x="22078" y="3201"/>
                    <a:pt x="22029" y="3223"/>
                  </a:cubicBezTo>
                  <a:cubicBezTo>
                    <a:pt x="22010" y="3232"/>
                    <a:pt x="21908" y="3241"/>
                    <a:pt x="21870" y="3251"/>
                  </a:cubicBezTo>
                  <a:cubicBezTo>
                    <a:pt x="21441" y="3409"/>
                    <a:pt x="20899" y="3671"/>
                    <a:pt x="20386" y="3923"/>
                  </a:cubicBezTo>
                  <a:cubicBezTo>
                    <a:pt x="20376" y="3932"/>
                    <a:pt x="20367" y="3942"/>
                    <a:pt x="20358" y="3960"/>
                  </a:cubicBezTo>
                  <a:cubicBezTo>
                    <a:pt x="20311" y="4072"/>
                    <a:pt x="20217" y="4156"/>
                    <a:pt x="20105" y="4203"/>
                  </a:cubicBezTo>
                  <a:cubicBezTo>
                    <a:pt x="20017" y="4231"/>
                    <a:pt x="19928" y="4248"/>
                    <a:pt x="19839" y="4248"/>
                  </a:cubicBezTo>
                  <a:cubicBezTo>
                    <a:pt x="19806" y="4248"/>
                    <a:pt x="19774" y="4246"/>
                    <a:pt x="19741" y="4241"/>
                  </a:cubicBezTo>
                  <a:cubicBezTo>
                    <a:pt x="19667" y="4243"/>
                    <a:pt x="19596" y="4244"/>
                    <a:pt x="19527" y="4244"/>
                  </a:cubicBezTo>
                  <a:cubicBezTo>
                    <a:pt x="19362" y="4244"/>
                    <a:pt x="19213" y="4238"/>
                    <a:pt x="19088" y="4231"/>
                  </a:cubicBezTo>
                  <a:lnTo>
                    <a:pt x="19088" y="4231"/>
                  </a:lnTo>
                  <a:cubicBezTo>
                    <a:pt x="19078" y="4250"/>
                    <a:pt x="19116" y="4278"/>
                    <a:pt x="19022" y="4278"/>
                  </a:cubicBezTo>
                  <a:cubicBezTo>
                    <a:pt x="18946" y="4251"/>
                    <a:pt x="18728" y="4239"/>
                    <a:pt x="18534" y="4239"/>
                  </a:cubicBezTo>
                  <a:cubicBezTo>
                    <a:pt x="18321" y="4239"/>
                    <a:pt x="18137" y="4253"/>
                    <a:pt x="18200" y="4278"/>
                  </a:cubicBezTo>
                  <a:cubicBezTo>
                    <a:pt x="18155" y="4270"/>
                    <a:pt x="18105" y="4268"/>
                    <a:pt x="18054" y="4268"/>
                  </a:cubicBezTo>
                  <a:cubicBezTo>
                    <a:pt x="17987" y="4268"/>
                    <a:pt x="17917" y="4272"/>
                    <a:pt x="17852" y="4272"/>
                  </a:cubicBezTo>
                  <a:cubicBezTo>
                    <a:pt x="17782" y="4272"/>
                    <a:pt x="17718" y="4268"/>
                    <a:pt x="17668" y="4250"/>
                  </a:cubicBezTo>
                  <a:cubicBezTo>
                    <a:pt x="17755" y="4250"/>
                    <a:pt x="17813" y="4258"/>
                    <a:pt x="17851" y="4258"/>
                  </a:cubicBezTo>
                  <a:cubicBezTo>
                    <a:pt x="17869" y="4258"/>
                    <a:pt x="17883" y="4256"/>
                    <a:pt x="17892" y="4250"/>
                  </a:cubicBezTo>
                  <a:cubicBezTo>
                    <a:pt x="17707" y="4240"/>
                    <a:pt x="17615" y="4236"/>
                    <a:pt x="17544" y="4236"/>
                  </a:cubicBezTo>
                  <a:cubicBezTo>
                    <a:pt x="17422" y="4236"/>
                    <a:pt x="17362" y="4247"/>
                    <a:pt x="16996" y="4259"/>
                  </a:cubicBezTo>
                  <a:cubicBezTo>
                    <a:pt x="16986" y="4241"/>
                    <a:pt x="17098" y="4231"/>
                    <a:pt x="16996" y="4231"/>
                  </a:cubicBezTo>
                  <a:cubicBezTo>
                    <a:pt x="16893" y="4242"/>
                    <a:pt x="16617" y="4253"/>
                    <a:pt x="16439" y="4253"/>
                  </a:cubicBezTo>
                  <a:cubicBezTo>
                    <a:pt x="16308" y="4253"/>
                    <a:pt x="16231" y="4247"/>
                    <a:pt x="16314" y="4231"/>
                  </a:cubicBezTo>
                  <a:lnTo>
                    <a:pt x="16314" y="4231"/>
                  </a:lnTo>
                  <a:cubicBezTo>
                    <a:pt x="16205" y="4237"/>
                    <a:pt x="16115" y="4238"/>
                    <a:pt x="16036" y="4238"/>
                  </a:cubicBezTo>
                  <a:cubicBezTo>
                    <a:pt x="15997" y="4238"/>
                    <a:pt x="15960" y="4238"/>
                    <a:pt x="15925" y="4238"/>
                  </a:cubicBezTo>
                  <a:cubicBezTo>
                    <a:pt x="15821" y="4238"/>
                    <a:pt x="15735" y="4241"/>
                    <a:pt x="15642" y="4259"/>
                  </a:cubicBezTo>
                  <a:cubicBezTo>
                    <a:pt x="15485" y="4220"/>
                    <a:pt x="15325" y="4204"/>
                    <a:pt x="15159" y="4204"/>
                  </a:cubicBezTo>
                  <a:cubicBezTo>
                    <a:pt x="15088" y="4204"/>
                    <a:pt x="15015" y="4207"/>
                    <a:pt x="14941" y="4213"/>
                  </a:cubicBezTo>
                  <a:cubicBezTo>
                    <a:pt x="14801" y="4222"/>
                    <a:pt x="14633" y="4222"/>
                    <a:pt x="14456" y="4259"/>
                  </a:cubicBezTo>
                  <a:cubicBezTo>
                    <a:pt x="14288" y="4287"/>
                    <a:pt x="14101" y="4315"/>
                    <a:pt x="13914" y="4362"/>
                  </a:cubicBezTo>
                  <a:cubicBezTo>
                    <a:pt x="13653" y="4418"/>
                    <a:pt x="13401" y="4493"/>
                    <a:pt x="13148" y="4595"/>
                  </a:cubicBezTo>
                  <a:cubicBezTo>
                    <a:pt x="12896" y="4698"/>
                    <a:pt x="12654" y="4819"/>
                    <a:pt x="12429" y="4969"/>
                  </a:cubicBezTo>
                  <a:cubicBezTo>
                    <a:pt x="12000" y="5249"/>
                    <a:pt x="11701" y="5567"/>
                    <a:pt x="11654" y="5688"/>
                  </a:cubicBezTo>
                  <a:cubicBezTo>
                    <a:pt x="11589" y="5725"/>
                    <a:pt x="11440" y="5912"/>
                    <a:pt x="11356" y="6080"/>
                  </a:cubicBezTo>
                  <a:cubicBezTo>
                    <a:pt x="11290" y="6192"/>
                    <a:pt x="11238" y="6285"/>
                    <a:pt x="11223" y="6285"/>
                  </a:cubicBezTo>
                  <a:cubicBezTo>
                    <a:pt x="11216" y="6285"/>
                    <a:pt x="11216" y="6268"/>
                    <a:pt x="11225" y="6230"/>
                  </a:cubicBezTo>
                  <a:lnTo>
                    <a:pt x="11225" y="6230"/>
                  </a:lnTo>
                  <a:cubicBezTo>
                    <a:pt x="11178" y="6314"/>
                    <a:pt x="11141" y="6388"/>
                    <a:pt x="11103" y="6463"/>
                  </a:cubicBezTo>
                  <a:cubicBezTo>
                    <a:pt x="11057" y="6547"/>
                    <a:pt x="11010" y="6622"/>
                    <a:pt x="10982" y="6706"/>
                  </a:cubicBezTo>
                  <a:lnTo>
                    <a:pt x="10889" y="6949"/>
                  </a:lnTo>
                  <a:cubicBezTo>
                    <a:pt x="10861" y="7023"/>
                    <a:pt x="10833" y="7107"/>
                    <a:pt x="10805" y="7182"/>
                  </a:cubicBezTo>
                  <a:cubicBezTo>
                    <a:pt x="10702" y="7500"/>
                    <a:pt x="10618" y="7808"/>
                    <a:pt x="10534" y="8088"/>
                  </a:cubicBezTo>
                  <a:cubicBezTo>
                    <a:pt x="10366" y="8676"/>
                    <a:pt x="10216" y="9190"/>
                    <a:pt x="10076" y="9647"/>
                  </a:cubicBezTo>
                  <a:cubicBezTo>
                    <a:pt x="9899" y="10021"/>
                    <a:pt x="9656" y="10759"/>
                    <a:pt x="9282" y="11468"/>
                  </a:cubicBezTo>
                  <a:cubicBezTo>
                    <a:pt x="9189" y="11646"/>
                    <a:pt x="9077" y="11814"/>
                    <a:pt x="8965" y="11982"/>
                  </a:cubicBezTo>
                  <a:cubicBezTo>
                    <a:pt x="8862" y="12141"/>
                    <a:pt x="8731" y="12290"/>
                    <a:pt x="8601" y="12430"/>
                  </a:cubicBezTo>
                  <a:cubicBezTo>
                    <a:pt x="8377" y="12664"/>
                    <a:pt x="8106" y="12850"/>
                    <a:pt x="7807" y="12962"/>
                  </a:cubicBezTo>
                  <a:cubicBezTo>
                    <a:pt x="7568" y="13044"/>
                    <a:pt x="7317" y="13083"/>
                    <a:pt x="7064" y="13083"/>
                  </a:cubicBezTo>
                  <a:cubicBezTo>
                    <a:pt x="6941" y="13083"/>
                    <a:pt x="6818" y="13074"/>
                    <a:pt x="6696" y="13056"/>
                  </a:cubicBezTo>
                  <a:cubicBezTo>
                    <a:pt x="6369" y="13018"/>
                    <a:pt x="6042" y="12944"/>
                    <a:pt x="5725" y="12841"/>
                  </a:cubicBezTo>
                  <a:lnTo>
                    <a:pt x="5725" y="12841"/>
                  </a:lnTo>
                  <a:cubicBezTo>
                    <a:pt x="5725" y="12860"/>
                    <a:pt x="5753" y="12878"/>
                    <a:pt x="5790" y="12906"/>
                  </a:cubicBezTo>
                  <a:cubicBezTo>
                    <a:pt x="5697" y="12869"/>
                    <a:pt x="5631" y="12860"/>
                    <a:pt x="5575" y="12850"/>
                  </a:cubicBezTo>
                  <a:cubicBezTo>
                    <a:pt x="5594" y="12813"/>
                    <a:pt x="5715" y="12850"/>
                    <a:pt x="5519" y="12766"/>
                  </a:cubicBezTo>
                  <a:cubicBezTo>
                    <a:pt x="5108" y="12608"/>
                    <a:pt x="4716" y="12402"/>
                    <a:pt x="4352" y="12150"/>
                  </a:cubicBezTo>
                  <a:cubicBezTo>
                    <a:pt x="4156" y="12010"/>
                    <a:pt x="3969" y="11879"/>
                    <a:pt x="3820" y="11776"/>
                  </a:cubicBezTo>
                  <a:cubicBezTo>
                    <a:pt x="3717" y="11702"/>
                    <a:pt x="3614" y="11627"/>
                    <a:pt x="3493" y="11571"/>
                  </a:cubicBezTo>
                  <a:cubicBezTo>
                    <a:pt x="3399" y="11478"/>
                    <a:pt x="3343" y="11375"/>
                    <a:pt x="3269" y="11375"/>
                  </a:cubicBezTo>
                  <a:cubicBezTo>
                    <a:pt x="3306" y="11412"/>
                    <a:pt x="3371" y="11468"/>
                    <a:pt x="3371" y="11487"/>
                  </a:cubicBezTo>
                  <a:cubicBezTo>
                    <a:pt x="3250" y="11379"/>
                    <a:pt x="3173" y="11297"/>
                    <a:pt x="3189" y="11297"/>
                  </a:cubicBezTo>
                  <a:lnTo>
                    <a:pt x="3189" y="11297"/>
                  </a:lnTo>
                  <a:cubicBezTo>
                    <a:pt x="3196" y="11297"/>
                    <a:pt x="3224" y="11315"/>
                    <a:pt x="3278" y="11356"/>
                  </a:cubicBezTo>
                  <a:cubicBezTo>
                    <a:pt x="3147" y="11244"/>
                    <a:pt x="3045" y="11160"/>
                    <a:pt x="2960" y="11085"/>
                  </a:cubicBezTo>
                  <a:cubicBezTo>
                    <a:pt x="2886" y="11001"/>
                    <a:pt x="2802" y="10927"/>
                    <a:pt x="2708" y="10861"/>
                  </a:cubicBezTo>
                  <a:cubicBezTo>
                    <a:pt x="2680" y="10824"/>
                    <a:pt x="2624" y="10749"/>
                    <a:pt x="2540" y="10656"/>
                  </a:cubicBezTo>
                  <a:cubicBezTo>
                    <a:pt x="2466" y="10572"/>
                    <a:pt x="2372" y="10460"/>
                    <a:pt x="2279" y="10357"/>
                  </a:cubicBezTo>
                  <a:lnTo>
                    <a:pt x="2017" y="10058"/>
                  </a:lnTo>
                  <a:cubicBezTo>
                    <a:pt x="1952" y="9984"/>
                    <a:pt x="1887" y="9918"/>
                    <a:pt x="1821" y="9862"/>
                  </a:cubicBezTo>
                  <a:cubicBezTo>
                    <a:pt x="1831" y="9741"/>
                    <a:pt x="1597" y="9601"/>
                    <a:pt x="1588" y="9470"/>
                  </a:cubicBezTo>
                  <a:cubicBezTo>
                    <a:pt x="1494" y="9433"/>
                    <a:pt x="1270" y="9068"/>
                    <a:pt x="1168" y="8882"/>
                  </a:cubicBezTo>
                  <a:lnTo>
                    <a:pt x="1168" y="8882"/>
                  </a:lnTo>
                  <a:cubicBezTo>
                    <a:pt x="1179" y="8908"/>
                    <a:pt x="1181" y="8922"/>
                    <a:pt x="1175" y="8922"/>
                  </a:cubicBezTo>
                  <a:cubicBezTo>
                    <a:pt x="1165" y="8922"/>
                    <a:pt x="1137" y="8892"/>
                    <a:pt x="1093" y="8826"/>
                  </a:cubicBezTo>
                  <a:cubicBezTo>
                    <a:pt x="1121" y="8779"/>
                    <a:pt x="934" y="8340"/>
                    <a:pt x="841" y="8275"/>
                  </a:cubicBezTo>
                  <a:lnTo>
                    <a:pt x="841" y="8275"/>
                  </a:lnTo>
                  <a:cubicBezTo>
                    <a:pt x="887" y="8396"/>
                    <a:pt x="943" y="8424"/>
                    <a:pt x="943" y="8471"/>
                  </a:cubicBezTo>
                  <a:cubicBezTo>
                    <a:pt x="878" y="8452"/>
                    <a:pt x="831" y="8256"/>
                    <a:pt x="757" y="8237"/>
                  </a:cubicBezTo>
                  <a:lnTo>
                    <a:pt x="831" y="8181"/>
                  </a:lnTo>
                  <a:cubicBezTo>
                    <a:pt x="551" y="7630"/>
                    <a:pt x="383" y="7341"/>
                    <a:pt x="336" y="6949"/>
                  </a:cubicBezTo>
                  <a:cubicBezTo>
                    <a:pt x="206" y="6631"/>
                    <a:pt x="140" y="6286"/>
                    <a:pt x="131" y="5949"/>
                  </a:cubicBezTo>
                  <a:cubicBezTo>
                    <a:pt x="122" y="5865"/>
                    <a:pt x="112" y="5772"/>
                    <a:pt x="122" y="5688"/>
                  </a:cubicBezTo>
                  <a:cubicBezTo>
                    <a:pt x="131" y="5604"/>
                    <a:pt x="131" y="5520"/>
                    <a:pt x="131" y="5436"/>
                  </a:cubicBezTo>
                  <a:cubicBezTo>
                    <a:pt x="150" y="5286"/>
                    <a:pt x="159" y="5128"/>
                    <a:pt x="159" y="4969"/>
                  </a:cubicBezTo>
                  <a:cubicBezTo>
                    <a:pt x="159" y="4924"/>
                    <a:pt x="156" y="4909"/>
                    <a:pt x="151" y="4909"/>
                  </a:cubicBezTo>
                  <a:cubicBezTo>
                    <a:pt x="141" y="4909"/>
                    <a:pt x="126" y="4970"/>
                    <a:pt x="120" y="4970"/>
                  </a:cubicBezTo>
                  <a:cubicBezTo>
                    <a:pt x="117" y="4970"/>
                    <a:pt x="117" y="4952"/>
                    <a:pt x="122" y="4894"/>
                  </a:cubicBezTo>
                  <a:cubicBezTo>
                    <a:pt x="122" y="4885"/>
                    <a:pt x="187" y="4773"/>
                    <a:pt x="187" y="4754"/>
                  </a:cubicBezTo>
                  <a:cubicBezTo>
                    <a:pt x="206" y="4651"/>
                    <a:pt x="224" y="4558"/>
                    <a:pt x="234" y="4455"/>
                  </a:cubicBezTo>
                  <a:cubicBezTo>
                    <a:pt x="234" y="4446"/>
                    <a:pt x="243" y="4399"/>
                    <a:pt x="262" y="4334"/>
                  </a:cubicBezTo>
                  <a:lnTo>
                    <a:pt x="336" y="4091"/>
                  </a:lnTo>
                  <a:cubicBezTo>
                    <a:pt x="364" y="3998"/>
                    <a:pt x="383" y="3886"/>
                    <a:pt x="420" y="3792"/>
                  </a:cubicBezTo>
                  <a:cubicBezTo>
                    <a:pt x="458" y="3699"/>
                    <a:pt x="486" y="3606"/>
                    <a:pt x="505" y="3531"/>
                  </a:cubicBezTo>
                  <a:cubicBezTo>
                    <a:pt x="533" y="3493"/>
                    <a:pt x="561" y="3437"/>
                    <a:pt x="579" y="3391"/>
                  </a:cubicBezTo>
                  <a:cubicBezTo>
                    <a:pt x="607" y="3344"/>
                    <a:pt x="645" y="3288"/>
                    <a:pt x="673" y="3232"/>
                  </a:cubicBezTo>
                  <a:cubicBezTo>
                    <a:pt x="747" y="3111"/>
                    <a:pt x="803" y="2980"/>
                    <a:pt x="887" y="2868"/>
                  </a:cubicBezTo>
                  <a:cubicBezTo>
                    <a:pt x="962" y="2746"/>
                    <a:pt x="1037" y="2634"/>
                    <a:pt x="1093" y="2532"/>
                  </a:cubicBezTo>
                  <a:cubicBezTo>
                    <a:pt x="1149" y="2438"/>
                    <a:pt x="1205" y="2364"/>
                    <a:pt x="1233" y="2317"/>
                  </a:cubicBezTo>
                  <a:lnTo>
                    <a:pt x="1233" y="2317"/>
                  </a:lnTo>
                  <a:cubicBezTo>
                    <a:pt x="1226" y="2329"/>
                    <a:pt x="1224" y="2335"/>
                    <a:pt x="1228" y="2335"/>
                  </a:cubicBezTo>
                  <a:cubicBezTo>
                    <a:pt x="1242" y="2335"/>
                    <a:pt x="1343" y="2229"/>
                    <a:pt x="1457" y="2093"/>
                  </a:cubicBezTo>
                  <a:cubicBezTo>
                    <a:pt x="1588" y="1962"/>
                    <a:pt x="1718" y="1813"/>
                    <a:pt x="1840" y="1663"/>
                  </a:cubicBezTo>
                  <a:cubicBezTo>
                    <a:pt x="1933" y="1598"/>
                    <a:pt x="2055" y="1504"/>
                    <a:pt x="2195" y="1402"/>
                  </a:cubicBezTo>
                  <a:lnTo>
                    <a:pt x="2662" y="1084"/>
                  </a:lnTo>
                  <a:lnTo>
                    <a:pt x="2914" y="935"/>
                  </a:lnTo>
                  <a:cubicBezTo>
                    <a:pt x="2998" y="879"/>
                    <a:pt x="3091" y="832"/>
                    <a:pt x="3185" y="795"/>
                  </a:cubicBezTo>
                  <a:lnTo>
                    <a:pt x="3446" y="673"/>
                  </a:lnTo>
                  <a:lnTo>
                    <a:pt x="3567" y="617"/>
                  </a:lnTo>
                  <a:lnTo>
                    <a:pt x="3698" y="571"/>
                  </a:lnTo>
                  <a:lnTo>
                    <a:pt x="4044" y="449"/>
                  </a:lnTo>
                  <a:cubicBezTo>
                    <a:pt x="4165" y="412"/>
                    <a:pt x="4286" y="393"/>
                    <a:pt x="4408" y="356"/>
                  </a:cubicBezTo>
                  <a:lnTo>
                    <a:pt x="4585" y="309"/>
                  </a:lnTo>
                  <a:lnTo>
                    <a:pt x="4763" y="281"/>
                  </a:lnTo>
                  <a:lnTo>
                    <a:pt x="5108" y="234"/>
                  </a:lnTo>
                  <a:lnTo>
                    <a:pt x="5472" y="206"/>
                  </a:lnTo>
                  <a:lnTo>
                    <a:pt x="5650" y="197"/>
                  </a:lnTo>
                  <a:lnTo>
                    <a:pt x="6408" y="197"/>
                  </a:lnTo>
                  <a:cubicBezTo>
                    <a:pt x="6324" y="190"/>
                    <a:pt x="6236" y="160"/>
                    <a:pt x="6388" y="160"/>
                  </a:cubicBezTo>
                  <a:cubicBezTo>
                    <a:pt x="6518" y="160"/>
                    <a:pt x="6434" y="206"/>
                    <a:pt x="6546" y="216"/>
                  </a:cubicBezTo>
                  <a:cubicBezTo>
                    <a:pt x="7248" y="196"/>
                    <a:pt x="7982" y="192"/>
                    <a:pt x="8737" y="192"/>
                  </a:cubicBezTo>
                  <a:cubicBezTo>
                    <a:pt x="9397" y="192"/>
                    <a:pt x="10074" y="195"/>
                    <a:pt x="10759" y="195"/>
                  </a:cubicBezTo>
                  <a:cubicBezTo>
                    <a:pt x="11917" y="195"/>
                    <a:pt x="13099" y="185"/>
                    <a:pt x="14269" y="132"/>
                  </a:cubicBezTo>
                  <a:cubicBezTo>
                    <a:pt x="14932" y="188"/>
                    <a:pt x="16314" y="169"/>
                    <a:pt x="16604" y="178"/>
                  </a:cubicBezTo>
                  <a:cubicBezTo>
                    <a:pt x="16682" y="180"/>
                    <a:pt x="16760" y="181"/>
                    <a:pt x="16839" y="181"/>
                  </a:cubicBezTo>
                  <a:cubicBezTo>
                    <a:pt x="17505" y="181"/>
                    <a:pt x="18210" y="122"/>
                    <a:pt x="18878" y="122"/>
                  </a:cubicBezTo>
                  <a:cubicBezTo>
                    <a:pt x="18920" y="122"/>
                    <a:pt x="18962" y="122"/>
                    <a:pt x="19003" y="122"/>
                  </a:cubicBezTo>
                  <a:cubicBezTo>
                    <a:pt x="18975" y="132"/>
                    <a:pt x="18957" y="141"/>
                    <a:pt x="18929" y="150"/>
                  </a:cubicBezTo>
                  <a:cubicBezTo>
                    <a:pt x="19050" y="150"/>
                    <a:pt x="19181" y="141"/>
                    <a:pt x="19302" y="122"/>
                  </a:cubicBezTo>
                  <a:cubicBezTo>
                    <a:pt x="19555" y="143"/>
                    <a:pt x="19841" y="149"/>
                    <a:pt x="20125" y="149"/>
                  </a:cubicBezTo>
                  <a:cubicBezTo>
                    <a:pt x="20585" y="149"/>
                    <a:pt x="21041" y="133"/>
                    <a:pt x="21348" y="133"/>
                  </a:cubicBezTo>
                  <a:cubicBezTo>
                    <a:pt x="21538" y="133"/>
                    <a:pt x="21670" y="139"/>
                    <a:pt x="21712" y="160"/>
                  </a:cubicBezTo>
                  <a:lnTo>
                    <a:pt x="21758" y="1"/>
                  </a:lnTo>
                  <a:close/>
                </a:path>
              </a:pathLst>
            </a:custGeom>
            <a:solidFill>
              <a:srgbClr val="586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45"/>
            <p:cNvSpPr/>
            <p:nvPr/>
          </p:nvSpPr>
          <p:spPr>
            <a:xfrm>
              <a:off x="5040875" y="773650"/>
              <a:ext cx="950" cy="2125"/>
            </a:xfrm>
            <a:custGeom>
              <a:rect b="b" l="l" r="r" t="t"/>
              <a:pathLst>
                <a:path extrusionOk="0" h="85" w="38">
                  <a:moveTo>
                    <a:pt x="0" y="1"/>
                  </a:moveTo>
                  <a:cubicBezTo>
                    <a:pt x="5" y="15"/>
                    <a:pt x="12" y="29"/>
                    <a:pt x="19" y="43"/>
                  </a:cubicBezTo>
                  <a:lnTo>
                    <a:pt x="19" y="43"/>
                  </a:lnTo>
                  <a:lnTo>
                    <a:pt x="0" y="1"/>
                  </a:lnTo>
                  <a:close/>
                  <a:moveTo>
                    <a:pt x="19" y="43"/>
                  </a:moveTo>
                  <a:lnTo>
                    <a:pt x="38" y="85"/>
                  </a:lnTo>
                  <a:cubicBezTo>
                    <a:pt x="33" y="71"/>
                    <a:pt x="26" y="57"/>
                    <a:pt x="19" y="43"/>
                  </a:cubicBezTo>
                  <a:close/>
                </a:path>
              </a:pathLst>
            </a:custGeom>
            <a:solidFill>
              <a:srgbClr val="586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45"/>
            <p:cNvSpPr/>
            <p:nvPr/>
          </p:nvSpPr>
          <p:spPr>
            <a:xfrm>
              <a:off x="5061400" y="607200"/>
              <a:ext cx="553800" cy="276325"/>
            </a:xfrm>
            <a:custGeom>
              <a:rect b="b" l="l" r="r" t="t"/>
              <a:pathLst>
                <a:path extrusionOk="0" h="11053" w="22152">
                  <a:moveTo>
                    <a:pt x="5716" y="1"/>
                  </a:moveTo>
                  <a:cubicBezTo>
                    <a:pt x="2728" y="1"/>
                    <a:pt x="225" y="2335"/>
                    <a:pt x="113" y="5314"/>
                  </a:cubicBezTo>
                  <a:cubicBezTo>
                    <a:pt x="1" y="8078"/>
                    <a:pt x="1962" y="10497"/>
                    <a:pt x="4698" y="10973"/>
                  </a:cubicBezTo>
                  <a:cubicBezTo>
                    <a:pt x="5010" y="11027"/>
                    <a:pt x="5322" y="11053"/>
                    <a:pt x="5630" y="11053"/>
                  </a:cubicBezTo>
                  <a:cubicBezTo>
                    <a:pt x="8010" y="11053"/>
                    <a:pt x="10180" y="9503"/>
                    <a:pt x="10908" y="7163"/>
                  </a:cubicBezTo>
                  <a:cubicBezTo>
                    <a:pt x="10899" y="7163"/>
                    <a:pt x="10899" y="7154"/>
                    <a:pt x="10908" y="7154"/>
                  </a:cubicBezTo>
                  <a:cubicBezTo>
                    <a:pt x="11403" y="5380"/>
                    <a:pt x="13018" y="4156"/>
                    <a:pt x="14858" y="4147"/>
                  </a:cubicBezTo>
                  <a:lnTo>
                    <a:pt x="19985" y="4147"/>
                  </a:lnTo>
                  <a:cubicBezTo>
                    <a:pt x="20199" y="4147"/>
                    <a:pt x="20386" y="4026"/>
                    <a:pt x="20480" y="3839"/>
                  </a:cubicBezTo>
                  <a:lnTo>
                    <a:pt x="22067" y="393"/>
                  </a:lnTo>
                  <a:cubicBezTo>
                    <a:pt x="22151" y="206"/>
                    <a:pt x="22020" y="1"/>
                    <a:pt x="21824" y="1"/>
                  </a:cubicBezTo>
                  <a:close/>
                </a:path>
              </a:pathLst>
            </a:custGeom>
            <a:solidFill>
              <a:srgbClr val="313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45"/>
            <p:cNvSpPr/>
            <p:nvPr/>
          </p:nvSpPr>
          <p:spPr>
            <a:xfrm>
              <a:off x="5062100" y="603950"/>
              <a:ext cx="553325" cy="279700"/>
            </a:xfrm>
            <a:custGeom>
              <a:rect b="b" l="l" r="r" t="t"/>
              <a:pathLst>
                <a:path extrusionOk="0" h="11188" w="22133">
                  <a:moveTo>
                    <a:pt x="7892" y="196"/>
                  </a:moveTo>
                  <a:lnTo>
                    <a:pt x="7844" y="196"/>
                  </a:lnTo>
                  <a:lnTo>
                    <a:pt x="7844" y="196"/>
                  </a:lnTo>
                  <a:cubicBezTo>
                    <a:pt x="7852" y="197"/>
                    <a:pt x="7860" y="197"/>
                    <a:pt x="7867" y="197"/>
                  </a:cubicBezTo>
                  <a:cubicBezTo>
                    <a:pt x="7876" y="197"/>
                    <a:pt x="7884" y="197"/>
                    <a:pt x="7892" y="196"/>
                  </a:cubicBezTo>
                  <a:close/>
                  <a:moveTo>
                    <a:pt x="15222" y="4342"/>
                  </a:moveTo>
                  <a:lnTo>
                    <a:pt x="15222" y="4342"/>
                  </a:lnTo>
                  <a:cubicBezTo>
                    <a:pt x="15213" y="4343"/>
                    <a:pt x="15203" y="4343"/>
                    <a:pt x="15193" y="4344"/>
                  </a:cubicBezTo>
                  <a:lnTo>
                    <a:pt x="15193" y="4344"/>
                  </a:lnTo>
                  <a:cubicBezTo>
                    <a:pt x="15203" y="4344"/>
                    <a:pt x="15213" y="4343"/>
                    <a:pt x="15222" y="4342"/>
                  </a:cubicBezTo>
                  <a:close/>
                  <a:moveTo>
                    <a:pt x="2121" y="9899"/>
                  </a:moveTo>
                  <a:cubicBezTo>
                    <a:pt x="2261" y="9964"/>
                    <a:pt x="2392" y="10057"/>
                    <a:pt x="2513" y="10160"/>
                  </a:cubicBezTo>
                  <a:cubicBezTo>
                    <a:pt x="2373" y="10085"/>
                    <a:pt x="2242" y="10001"/>
                    <a:pt x="2121" y="9899"/>
                  </a:cubicBezTo>
                  <a:close/>
                  <a:moveTo>
                    <a:pt x="19938" y="0"/>
                  </a:moveTo>
                  <a:cubicBezTo>
                    <a:pt x="19123" y="0"/>
                    <a:pt x="18210" y="40"/>
                    <a:pt x="17329" y="40"/>
                  </a:cubicBezTo>
                  <a:cubicBezTo>
                    <a:pt x="16937" y="40"/>
                    <a:pt x="16552" y="32"/>
                    <a:pt x="16184" y="9"/>
                  </a:cubicBezTo>
                  <a:cubicBezTo>
                    <a:pt x="16082" y="37"/>
                    <a:pt x="15941" y="45"/>
                    <a:pt x="15778" y="45"/>
                  </a:cubicBezTo>
                  <a:cubicBezTo>
                    <a:pt x="15493" y="45"/>
                    <a:pt x="15142" y="19"/>
                    <a:pt x="14821" y="19"/>
                  </a:cubicBezTo>
                  <a:cubicBezTo>
                    <a:pt x="14501" y="19"/>
                    <a:pt x="13717" y="45"/>
                    <a:pt x="13735" y="55"/>
                  </a:cubicBezTo>
                  <a:lnTo>
                    <a:pt x="13735" y="55"/>
                  </a:lnTo>
                  <a:cubicBezTo>
                    <a:pt x="13685" y="43"/>
                    <a:pt x="13609" y="40"/>
                    <a:pt x="13538" y="40"/>
                  </a:cubicBezTo>
                  <a:cubicBezTo>
                    <a:pt x="13490" y="40"/>
                    <a:pt x="13445" y="41"/>
                    <a:pt x="13410" y="41"/>
                  </a:cubicBezTo>
                  <a:cubicBezTo>
                    <a:pt x="13351" y="41"/>
                    <a:pt x="13325" y="38"/>
                    <a:pt x="13383" y="19"/>
                  </a:cubicBezTo>
                  <a:lnTo>
                    <a:pt x="13383" y="19"/>
                  </a:lnTo>
                  <a:cubicBezTo>
                    <a:pt x="13215" y="56"/>
                    <a:pt x="13065" y="19"/>
                    <a:pt x="12916" y="65"/>
                  </a:cubicBezTo>
                  <a:cubicBezTo>
                    <a:pt x="12920" y="48"/>
                    <a:pt x="12819" y="41"/>
                    <a:pt x="12676" y="41"/>
                  </a:cubicBezTo>
                  <a:cubicBezTo>
                    <a:pt x="12511" y="41"/>
                    <a:pt x="12288" y="50"/>
                    <a:pt x="12103" y="65"/>
                  </a:cubicBezTo>
                  <a:cubicBezTo>
                    <a:pt x="12085" y="47"/>
                    <a:pt x="12103" y="19"/>
                    <a:pt x="12029" y="19"/>
                  </a:cubicBezTo>
                  <a:cubicBezTo>
                    <a:pt x="11903" y="46"/>
                    <a:pt x="11766" y="52"/>
                    <a:pt x="11628" y="52"/>
                  </a:cubicBezTo>
                  <a:cubicBezTo>
                    <a:pt x="11513" y="52"/>
                    <a:pt x="11397" y="48"/>
                    <a:pt x="11286" y="48"/>
                  </a:cubicBezTo>
                  <a:cubicBezTo>
                    <a:pt x="11164" y="48"/>
                    <a:pt x="11048" y="53"/>
                    <a:pt x="10945" y="75"/>
                  </a:cubicBezTo>
                  <a:cubicBezTo>
                    <a:pt x="10774" y="64"/>
                    <a:pt x="10458" y="60"/>
                    <a:pt x="10071" y="60"/>
                  </a:cubicBezTo>
                  <a:cubicBezTo>
                    <a:pt x="9406" y="60"/>
                    <a:pt x="8528" y="72"/>
                    <a:pt x="7808" y="84"/>
                  </a:cubicBezTo>
                  <a:cubicBezTo>
                    <a:pt x="7808" y="65"/>
                    <a:pt x="7901" y="56"/>
                    <a:pt x="7808" y="56"/>
                  </a:cubicBezTo>
                  <a:cubicBezTo>
                    <a:pt x="7542" y="65"/>
                    <a:pt x="7287" y="68"/>
                    <a:pt x="7045" y="68"/>
                  </a:cubicBezTo>
                  <a:cubicBezTo>
                    <a:pt x="6804" y="68"/>
                    <a:pt x="6575" y="65"/>
                    <a:pt x="6360" y="65"/>
                  </a:cubicBezTo>
                  <a:cubicBezTo>
                    <a:pt x="6248" y="61"/>
                    <a:pt x="6143" y="58"/>
                    <a:pt x="6042" y="58"/>
                  </a:cubicBezTo>
                  <a:cubicBezTo>
                    <a:pt x="5940" y="58"/>
                    <a:pt x="5842" y="61"/>
                    <a:pt x="5744" y="65"/>
                  </a:cubicBezTo>
                  <a:cubicBezTo>
                    <a:pt x="5567" y="75"/>
                    <a:pt x="5398" y="93"/>
                    <a:pt x="5221" y="131"/>
                  </a:cubicBezTo>
                  <a:cubicBezTo>
                    <a:pt x="5243" y="109"/>
                    <a:pt x="5207" y="100"/>
                    <a:pt x="5146" y="100"/>
                  </a:cubicBezTo>
                  <a:cubicBezTo>
                    <a:pt x="5102" y="100"/>
                    <a:pt x="5046" y="104"/>
                    <a:pt x="4988" y="112"/>
                  </a:cubicBezTo>
                  <a:cubicBezTo>
                    <a:pt x="4899" y="124"/>
                    <a:pt x="4810" y="136"/>
                    <a:pt x="4760" y="136"/>
                  </a:cubicBezTo>
                  <a:cubicBezTo>
                    <a:pt x="4730" y="136"/>
                    <a:pt x="4713" y="132"/>
                    <a:pt x="4717" y="121"/>
                  </a:cubicBezTo>
                  <a:lnTo>
                    <a:pt x="4717" y="121"/>
                  </a:lnTo>
                  <a:cubicBezTo>
                    <a:pt x="4661" y="140"/>
                    <a:pt x="4595" y="159"/>
                    <a:pt x="4530" y="177"/>
                  </a:cubicBezTo>
                  <a:cubicBezTo>
                    <a:pt x="4465" y="196"/>
                    <a:pt x="4390" y="224"/>
                    <a:pt x="4315" y="243"/>
                  </a:cubicBezTo>
                  <a:cubicBezTo>
                    <a:pt x="4240" y="261"/>
                    <a:pt x="4156" y="280"/>
                    <a:pt x="4072" y="308"/>
                  </a:cubicBezTo>
                  <a:cubicBezTo>
                    <a:pt x="3988" y="327"/>
                    <a:pt x="3904" y="364"/>
                    <a:pt x="3811" y="392"/>
                  </a:cubicBezTo>
                  <a:lnTo>
                    <a:pt x="3540" y="476"/>
                  </a:lnTo>
                  <a:lnTo>
                    <a:pt x="3251" y="598"/>
                  </a:lnTo>
                  <a:cubicBezTo>
                    <a:pt x="3055" y="682"/>
                    <a:pt x="2858" y="784"/>
                    <a:pt x="2672" y="896"/>
                  </a:cubicBezTo>
                  <a:cubicBezTo>
                    <a:pt x="2251" y="1149"/>
                    <a:pt x="1869" y="1457"/>
                    <a:pt x="1542" y="1821"/>
                  </a:cubicBezTo>
                  <a:cubicBezTo>
                    <a:pt x="1383" y="1989"/>
                    <a:pt x="1234" y="2166"/>
                    <a:pt x="1094" y="2363"/>
                  </a:cubicBezTo>
                  <a:cubicBezTo>
                    <a:pt x="1028" y="2456"/>
                    <a:pt x="972" y="2549"/>
                    <a:pt x="916" y="2643"/>
                  </a:cubicBezTo>
                  <a:cubicBezTo>
                    <a:pt x="851" y="2736"/>
                    <a:pt x="795" y="2830"/>
                    <a:pt x="748" y="2923"/>
                  </a:cubicBezTo>
                  <a:cubicBezTo>
                    <a:pt x="655" y="3110"/>
                    <a:pt x="580" y="3250"/>
                    <a:pt x="543" y="3352"/>
                  </a:cubicBezTo>
                  <a:cubicBezTo>
                    <a:pt x="511" y="3438"/>
                    <a:pt x="493" y="3478"/>
                    <a:pt x="472" y="3478"/>
                  </a:cubicBezTo>
                  <a:cubicBezTo>
                    <a:pt x="467" y="3478"/>
                    <a:pt x="463" y="3477"/>
                    <a:pt x="459" y="3474"/>
                  </a:cubicBezTo>
                  <a:cubicBezTo>
                    <a:pt x="440" y="3539"/>
                    <a:pt x="421" y="3605"/>
                    <a:pt x="412" y="3670"/>
                  </a:cubicBezTo>
                  <a:lnTo>
                    <a:pt x="346" y="3801"/>
                  </a:lnTo>
                  <a:cubicBezTo>
                    <a:pt x="328" y="3847"/>
                    <a:pt x="318" y="3894"/>
                    <a:pt x="300" y="3941"/>
                  </a:cubicBezTo>
                  <a:cubicBezTo>
                    <a:pt x="262" y="4034"/>
                    <a:pt x="225" y="4128"/>
                    <a:pt x="197" y="4221"/>
                  </a:cubicBezTo>
                  <a:cubicBezTo>
                    <a:pt x="160" y="4324"/>
                    <a:pt x="141" y="4417"/>
                    <a:pt x="122" y="4520"/>
                  </a:cubicBezTo>
                  <a:lnTo>
                    <a:pt x="57" y="4819"/>
                  </a:lnTo>
                  <a:cubicBezTo>
                    <a:pt x="29" y="5024"/>
                    <a:pt x="10" y="5220"/>
                    <a:pt x="20" y="5407"/>
                  </a:cubicBezTo>
                  <a:cubicBezTo>
                    <a:pt x="20" y="5594"/>
                    <a:pt x="38" y="5752"/>
                    <a:pt x="57" y="5892"/>
                  </a:cubicBezTo>
                  <a:cubicBezTo>
                    <a:pt x="54" y="5894"/>
                    <a:pt x="50" y="5895"/>
                    <a:pt x="47" y="5895"/>
                  </a:cubicBezTo>
                  <a:cubicBezTo>
                    <a:pt x="29" y="5895"/>
                    <a:pt x="9" y="5875"/>
                    <a:pt x="1" y="5836"/>
                  </a:cubicBezTo>
                  <a:lnTo>
                    <a:pt x="1" y="5836"/>
                  </a:lnTo>
                  <a:cubicBezTo>
                    <a:pt x="1" y="5911"/>
                    <a:pt x="10" y="5986"/>
                    <a:pt x="20" y="6061"/>
                  </a:cubicBezTo>
                  <a:cubicBezTo>
                    <a:pt x="29" y="6135"/>
                    <a:pt x="48" y="6210"/>
                    <a:pt x="57" y="6266"/>
                  </a:cubicBezTo>
                  <a:cubicBezTo>
                    <a:pt x="68" y="6334"/>
                    <a:pt x="76" y="6381"/>
                    <a:pt x="70" y="6381"/>
                  </a:cubicBezTo>
                  <a:cubicBezTo>
                    <a:pt x="66" y="6381"/>
                    <a:pt x="57" y="6361"/>
                    <a:pt x="38" y="6313"/>
                  </a:cubicBezTo>
                  <a:lnTo>
                    <a:pt x="38" y="6313"/>
                  </a:lnTo>
                  <a:cubicBezTo>
                    <a:pt x="122" y="6873"/>
                    <a:pt x="281" y="7405"/>
                    <a:pt x="533" y="7910"/>
                  </a:cubicBezTo>
                  <a:lnTo>
                    <a:pt x="683" y="8227"/>
                  </a:lnTo>
                  <a:lnTo>
                    <a:pt x="879" y="8563"/>
                  </a:lnTo>
                  <a:cubicBezTo>
                    <a:pt x="916" y="8629"/>
                    <a:pt x="953" y="8694"/>
                    <a:pt x="1000" y="8750"/>
                  </a:cubicBezTo>
                  <a:lnTo>
                    <a:pt x="1140" y="8946"/>
                  </a:lnTo>
                  <a:cubicBezTo>
                    <a:pt x="1187" y="9011"/>
                    <a:pt x="1243" y="9086"/>
                    <a:pt x="1290" y="9161"/>
                  </a:cubicBezTo>
                  <a:lnTo>
                    <a:pt x="1486" y="9385"/>
                  </a:lnTo>
                  <a:cubicBezTo>
                    <a:pt x="1497" y="9379"/>
                    <a:pt x="1501" y="9364"/>
                    <a:pt x="1515" y="9364"/>
                  </a:cubicBezTo>
                  <a:cubicBezTo>
                    <a:pt x="1524" y="9364"/>
                    <a:pt x="1538" y="9371"/>
                    <a:pt x="1560" y="9394"/>
                  </a:cubicBezTo>
                  <a:lnTo>
                    <a:pt x="1644" y="9497"/>
                  </a:lnTo>
                  <a:lnTo>
                    <a:pt x="1701" y="9562"/>
                  </a:lnTo>
                  <a:lnTo>
                    <a:pt x="1775" y="9637"/>
                  </a:lnTo>
                  <a:cubicBezTo>
                    <a:pt x="1869" y="9730"/>
                    <a:pt x="1990" y="9843"/>
                    <a:pt x="2093" y="9936"/>
                  </a:cubicBezTo>
                  <a:cubicBezTo>
                    <a:pt x="2269" y="10070"/>
                    <a:pt x="2424" y="10178"/>
                    <a:pt x="2457" y="10178"/>
                  </a:cubicBezTo>
                  <a:cubicBezTo>
                    <a:pt x="2468" y="10178"/>
                    <a:pt x="2466" y="10166"/>
                    <a:pt x="2448" y="10141"/>
                  </a:cubicBezTo>
                  <a:lnTo>
                    <a:pt x="2448" y="10141"/>
                  </a:lnTo>
                  <a:cubicBezTo>
                    <a:pt x="2578" y="10244"/>
                    <a:pt x="2653" y="10300"/>
                    <a:pt x="2718" y="10347"/>
                  </a:cubicBezTo>
                  <a:cubicBezTo>
                    <a:pt x="2774" y="10384"/>
                    <a:pt x="2830" y="10421"/>
                    <a:pt x="2905" y="10440"/>
                  </a:cubicBezTo>
                  <a:cubicBezTo>
                    <a:pt x="2886" y="10478"/>
                    <a:pt x="2952" y="10524"/>
                    <a:pt x="3027" y="10552"/>
                  </a:cubicBezTo>
                  <a:cubicBezTo>
                    <a:pt x="3065" y="10569"/>
                    <a:pt x="3106" y="10578"/>
                    <a:pt x="3128" y="10578"/>
                  </a:cubicBezTo>
                  <a:cubicBezTo>
                    <a:pt x="3138" y="10578"/>
                    <a:pt x="3144" y="10577"/>
                    <a:pt x="3145" y="10572"/>
                  </a:cubicBezTo>
                  <a:lnTo>
                    <a:pt x="3145" y="10572"/>
                  </a:lnTo>
                  <a:cubicBezTo>
                    <a:pt x="3174" y="10604"/>
                    <a:pt x="3300" y="10657"/>
                    <a:pt x="3251" y="10674"/>
                  </a:cubicBezTo>
                  <a:lnTo>
                    <a:pt x="3568" y="10804"/>
                  </a:lnTo>
                  <a:lnTo>
                    <a:pt x="3932" y="10926"/>
                  </a:lnTo>
                  <a:cubicBezTo>
                    <a:pt x="3988" y="10944"/>
                    <a:pt x="4054" y="10963"/>
                    <a:pt x="4119" y="10982"/>
                  </a:cubicBezTo>
                  <a:lnTo>
                    <a:pt x="4325" y="11028"/>
                  </a:lnTo>
                  <a:lnTo>
                    <a:pt x="4539" y="11075"/>
                  </a:lnTo>
                  <a:cubicBezTo>
                    <a:pt x="4605" y="11094"/>
                    <a:pt x="4679" y="11103"/>
                    <a:pt x="4754" y="11113"/>
                  </a:cubicBezTo>
                  <a:lnTo>
                    <a:pt x="5202" y="11169"/>
                  </a:lnTo>
                  <a:cubicBezTo>
                    <a:pt x="5361" y="11187"/>
                    <a:pt x="5510" y="11187"/>
                    <a:pt x="5669" y="11187"/>
                  </a:cubicBezTo>
                  <a:lnTo>
                    <a:pt x="5903" y="11187"/>
                  </a:lnTo>
                  <a:lnTo>
                    <a:pt x="6136" y="11169"/>
                  </a:lnTo>
                  <a:cubicBezTo>
                    <a:pt x="6295" y="11169"/>
                    <a:pt x="6444" y="11141"/>
                    <a:pt x="6603" y="11122"/>
                  </a:cubicBezTo>
                  <a:cubicBezTo>
                    <a:pt x="6696" y="11103"/>
                    <a:pt x="6799" y="11075"/>
                    <a:pt x="6893" y="11047"/>
                  </a:cubicBezTo>
                  <a:cubicBezTo>
                    <a:pt x="6977" y="11019"/>
                    <a:pt x="7070" y="11000"/>
                    <a:pt x="7154" y="10972"/>
                  </a:cubicBezTo>
                  <a:lnTo>
                    <a:pt x="7406" y="10879"/>
                  </a:lnTo>
                  <a:lnTo>
                    <a:pt x="7518" y="10832"/>
                  </a:lnTo>
                  <a:lnTo>
                    <a:pt x="7640" y="10786"/>
                  </a:lnTo>
                  <a:cubicBezTo>
                    <a:pt x="7789" y="10720"/>
                    <a:pt x="7938" y="10664"/>
                    <a:pt x="8078" y="10590"/>
                  </a:cubicBezTo>
                  <a:lnTo>
                    <a:pt x="8284" y="10478"/>
                  </a:lnTo>
                  <a:lnTo>
                    <a:pt x="8489" y="10365"/>
                  </a:lnTo>
                  <a:cubicBezTo>
                    <a:pt x="8555" y="10328"/>
                    <a:pt x="8620" y="10291"/>
                    <a:pt x="8685" y="10244"/>
                  </a:cubicBezTo>
                  <a:cubicBezTo>
                    <a:pt x="8751" y="10207"/>
                    <a:pt x="8816" y="10160"/>
                    <a:pt x="8882" y="10113"/>
                  </a:cubicBezTo>
                  <a:cubicBezTo>
                    <a:pt x="9012" y="10020"/>
                    <a:pt x="9143" y="9917"/>
                    <a:pt x="9274" y="9815"/>
                  </a:cubicBezTo>
                  <a:cubicBezTo>
                    <a:pt x="9339" y="9758"/>
                    <a:pt x="9405" y="9702"/>
                    <a:pt x="9470" y="9646"/>
                  </a:cubicBezTo>
                  <a:cubicBezTo>
                    <a:pt x="9535" y="9581"/>
                    <a:pt x="9601" y="9525"/>
                    <a:pt x="9666" y="9460"/>
                  </a:cubicBezTo>
                  <a:cubicBezTo>
                    <a:pt x="9806" y="9310"/>
                    <a:pt x="9937" y="9170"/>
                    <a:pt x="10058" y="9011"/>
                  </a:cubicBezTo>
                  <a:cubicBezTo>
                    <a:pt x="10096" y="8955"/>
                    <a:pt x="10142" y="8890"/>
                    <a:pt x="10189" y="8825"/>
                  </a:cubicBezTo>
                  <a:cubicBezTo>
                    <a:pt x="10236" y="8759"/>
                    <a:pt x="10282" y="8685"/>
                    <a:pt x="10329" y="8619"/>
                  </a:cubicBezTo>
                  <a:cubicBezTo>
                    <a:pt x="10404" y="8526"/>
                    <a:pt x="10450" y="8414"/>
                    <a:pt x="10469" y="8302"/>
                  </a:cubicBezTo>
                  <a:cubicBezTo>
                    <a:pt x="10497" y="8274"/>
                    <a:pt x="10525" y="8236"/>
                    <a:pt x="10544" y="8199"/>
                  </a:cubicBezTo>
                  <a:cubicBezTo>
                    <a:pt x="10581" y="8134"/>
                    <a:pt x="10618" y="8068"/>
                    <a:pt x="10647" y="8003"/>
                  </a:cubicBezTo>
                  <a:cubicBezTo>
                    <a:pt x="10712" y="7853"/>
                    <a:pt x="10777" y="7685"/>
                    <a:pt x="10796" y="7620"/>
                  </a:cubicBezTo>
                  <a:lnTo>
                    <a:pt x="10796" y="7620"/>
                  </a:lnTo>
                  <a:cubicBezTo>
                    <a:pt x="10768" y="7704"/>
                    <a:pt x="10721" y="7788"/>
                    <a:pt x="10665" y="7863"/>
                  </a:cubicBezTo>
                  <a:cubicBezTo>
                    <a:pt x="10759" y="7667"/>
                    <a:pt x="10768" y="7601"/>
                    <a:pt x="10805" y="7555"/>
                  </a:cubicBezTo>
                  <a:lnTo>
                    <a:pt x="10805" y="7555"/>
                  </a:lnTo>
                  <a:cubicBezTo>
                    <a:pt x="10793" y="7591"/>
                    <a:pt x="10790" y="7603"/>
                    <a:pt x="10793" y="7603"/>
                  </a:cubicBezTo>
                  <a:cubicBezTo>
                    <a:pt x="10797" y="7603"/>
                    <a:pt x="10816" y="7566"/>
                    <a:pt x="10825" y="7566"/>
                  </a:cubicBezTo>
                  <a:lnTo>
                    <a:pt x="10825" y="7566"/>
                  </a:lnTo>
                  <a:cubicBezTo>
                    <a:pt x="10830" y="7566"/>
                    <a:pt x="10832" y="7579"/>
                    <a:pt x="10824" y="7620"/>
                  </a:cubicBezTo>
                  <a:cubicBezTo>
                    <a:pt x="10852" y="7508"/>
                    <a:pt x="10880" y="7387"/>
                    <a:pt x="10917" y="7275"/>
                  </a:cubicBezTo>
                  <a:cubicBezTo>
                    <a:pt x="10955" y="7153"/>
                    <a:pt x="10992" y="7032"/>
                    <a:pt x="11039" y="6938"/>
                  </a:cubicBezTo>
                  <a:cubicBezTo>
                    <a:pt x="11085" y="6836"/>
                    <a:pt x="11123" y="6752"/>
                    <a:pt x="11141" y="6696"/>
                  </a:cubicBezTo>
                  <a:cubicBezTo>
                    <a:pt x="11169" y="6630"/>
                    <a:pt x="11179" y="6602"/>
                    <a:pt x="11151" y="6602"/>
                  </a:cubicBezTo>
                  <a:cubicBezTo>
                    <a:pt x="11235" y="6518"/>
                    <a:pt x="11300" y="6425"/>
                    <a:pt x="11356" y="6322"/>
                  </a:cubicBezTo>
                  <a:cubicBezTo>
                    <a:pt x="11375" y="6285"/>
                    <a:pt x="11394" y="6238"/>
                    <a:pt x="11422" y="6182"/>
                  </a:cubicBezTo>
                  <a:cubicBezTo>
                    <a:pt x="11431" y="6154"/>
                    <a:pt x="11450" y="6117"/>
                    <a:pt x="11468" y="6089"/>
                  </a:cubicBezTo>
                  <a:cubicBezTo>
                    <a:pt x="11487" y="6051"/>
                    <a:pt x="11515" y="6014"/>
                    <a:pt x="11552" y="5967"/>
                  </a:cubicBezTo>
                  <a:lnTo>
                    <a:pt x="11552" y="5967"/>
                  </a:lnTo>
                  <a:cubicBezTo>
                    <a:pt x="11536" y="5996"/>
                    <a:pt x="11532" y="6009"/>
                    <a:pt x="11537" y="6009"/>
                  </a:cubicBezTo>
                  <a:cubicBezTo>
                    <a:pt x="11543" y="6009"/>
                    <a:pt x="11564" y="5989"/>
                    <a:pt x="11590" y="5958"/>
                  </a:cubicBezTo>
                  <a:lnTo>
                    <a:pt x="11674" y="5836"/>
                  </a:lnTo>
                  <a:cubicBezTo>
                    <a:pt x="11702" y="5799"/>
                    <a:pt x="11748" y="5752"/>
                    <a:pt x="11786" y="5706"/>
                  </a:cubicBezTo>
                  <a:lnTo>
                    <a:pt x="11888" y="5584"/>
                  </a:lnTo>
                  <a:cubicBezTo>
                    <a:pt x="11916" y="5556"/>
                    <a:pt x="11954" y="5528"/>
                    <a:pt x="11973" y="5510"/>
                  </a:cubicBezTo>
                  <a:cubicBezTo>
                    <a:pt x="11984" y="5498"/>
                    <a:pt x="11992" y="5492"/>
                    <a:pt x="11996" y="5492"/>
                  </a:cubicBezTo>
                  <a:lnTo>
                    <a:pt x="11996" y="5492"/>
                  </a:lnTo>
                  <a:cubicBezTo>
                    <a:pt x="12003" y="5492"/>
                    <a:pt x="11989" y="5520"/>
                    <a:pt x="11945" y="5584"/>
                  </a:cubicBezTo>
                  <a:cubicBezTo>
                    <a:pt x="12085" y="5426"/>
                    <a:pt x="12243" y="5276"/>
                    <a:pt x="12411" y="5164"/>
                  </a:cubicBezTo>
                  <a:lnTo>
                    <a:pt x="12645" y="5015"/>
                  </a:lnTo>
                  <a:lnTo>
                    <a:pt x="12972" y="4837"/>
                  </a:lnTo>
                  <a:cubicBezTo>
                    <a:pt x="12972" y="4819"/>
                    <a:pt x="12934" y="4809"/>
                    <a:pt x="13000" y="4772"/>
                  </a:cubicBezTo>
                  <a:cubicBezTo>
                    <a:pt x="13186" y="4716"/>
                    <a:pt x="13252" y="4678"/>
                    <a:pt x="13243" y="4650"/>
                  </a:cubicBezTo>
                  <a:cubicBezTo>
                    <a:pt x="13345" y="4632"/>
                    <a:pt x="13532" y="4566"/>
                    <a:pt x="13719" y="4510"/>
                  </a:cubicBezTo>
                  <a:lnTo>
                    <a:pt x="13850" y="4473"/>
                  </a:lnTo>
                  <a:lnTo>
                    <a:pt x="13980" y="4436"/>
                  </a:lnTo>
                  <a:cubicBezTo>
                    <a:pt x="14036" y="4426"/>
                    <a:pt x="14092" y="4408"/>
                    <a:pt x="14139" y="4380"/>
                  </a:cubicBezTo>
                  <a:cubicBezTo>
                    <a:pt x="14176" y="4384"/>
                    <a:pt x="14211" y="4387"/>
                    <a:pt x="14245" y="4387"/>
                  </a:cubicBezTo>
                  <a:cubicBezTo>
                    <a:pt x="14279" y="4387"/>
                    <a:pt x="14312" y="4384"/>
                    <a:pt x="14344" y="4380"/>
                  </a:cubicBezTo>
                  <a:cubicBezTo>
                    <a:pt x="14428" y="4380"/>
                    <a:pt x="14522" y="4370"/>
                    <a:pt x="14615" y="4370"/>
                  </a:cubicBezTo>
                  <a:cubicBezTo>
                    <a:pt x="14801" y="4361"/>
                    <a:pt x="15013" y="4353"/>
                    <a:pt x="15193" y="4344"/>
                  </a:cubicBezTo>
                  <a:lnTo>
                    <a:pt x="15193" y="4344"/>
                  </a:lnTo>
                  <a:cubicBezTo>
                    <a:pt x="15191" y="4344"/>
                    <a:pt x="15188" y="4344"/>
                    <a:pt x="15185" y="4344"/>
                  </a:cubicBezTo>
                  <a:cubicBezTo>
                    <a:pt x="15080" y="4344"/>
                    <a:pt x="14941" y="4314"/>
                    <a:pt x="15082" y="4314"/>
                  </a:cubicBezTo>
                  <a:cubicBezTo>
                    <a:pt x="15129" y="4324"/>
                    <a:pt x="15176" y="4333"/>
                    <a:pt x="15222" y="4342"/>
                  </a:cubicBezTo>
                  <a:cubicBezTo>
                    <a:pt x="15321" y="4354"/>
                    <a:pt x="15444" y="4358"/>
                    <a:pt x="15568" y="4358"/>
                  </a:cubicBezTo>
                  <a:cubicBezTo>
                    <a:pt x="15842" y="4358"/>
                    <a:pt x="16116" y="4337"/>
                    <a:pt x="16109" y="4324"/>
                  </a:cubicBezTo>
                  <a:lnTo>
                    <a:pt x="16109" y="4324"/>
                  </a:lnTo>
                  <a:cubicBezTo>
                    <a:pt x="16390" y="4346"/>
                    <a:pt x="16688" y="4358"/>
                    <a:pt x="16935" y="4358"/>
                  </a:cubicBezTo>
                  <a:cubicBezTo>
                    <a:pt x="17205" y="4358"/>
                    <a:pt x="17414" y="4344"/>
                    <a:pt x="17473" y="4314"/>
                  </a:cubicBezTo>
                  <a:cubicBezTo>
                    <a:pt x="17571" y="4335"/>
                    <a:pt x="17674" y="4343"/>
                    <a:pt x="17758" y="4343"/>
                  </a:cubicBezTo>
                  <a:cubicBezTo>
                    <a:pt x="17865" y="4343"/>
                    <a:pt x="17944" y="4330"/>
                    <a:pt x="17949" y="4314"/>
                  </a:cubicBezTo>
                  <a:cubicBezTo>
                    <a:pt x="18237" y="4344"/>
                    <a:pt x="18525" y="4358"/>
                    <a:pt x="18812" y="4358"/>
                  </a:cubicBezTo>
                  <a:cubicBezTo>
                    <a:pt x="19073" y="4358"/>
                    <a:pt x="19334" y="4346"/>
                    <a:pt x="19592" y="4324"/>
                  </a:cubicBezTo>
                  <a:cubicBezTo>
                    <a:pt x="19670" y="4345"/>
                    <a:pt x="19747" y="4355"/>
                    <a:pt x="19824" y="4355"/>
                  </a:cubicBezTo>
                  <a:cubicBezTo>
                    <a:pt x="19849" y="4355"/>
                    <a:pt x="19875" y="4354"/>
                    <a:pt x="19901" y="4352"/>
                  </a:cubicBezTo>
                  <a:lnTo>
                    <a:pt x="20013" y="4352"/>
                  </a:lnTo>
                  <a:cubicBezTo>
                    <a:pt x="20059" y="4352"/>
                    <a:pt x="20106" y="4333"/>
                    <a:pt x="20143" y="4324"/>
                  </a:cubicBezTo>
                  <a:cubicBezTo>
                    <a:pt x="20237" y="4286"/>
                    <a:pt x="20312" y="4230"/>
                    <a:pt x="20377" y="4165"/>
                  </a:cubicBezTo>
                  <a:cubicBezTo>
                    <a:pt x="20442" y="4090"/>
                    <a:pt x="20489" y="4006"/>
                    <a:pt x="20517" y="3913"/>
                  </a:cubicBezTo>
                  <a:cubicBezTo>
                    <a:pt x="20554" y="3829"/>
                    <a:pt x="20592" y="3745"/>
                    <a:pt x="20620" y="3670"/>
                  </a:cubicBezTo>
                  <a:cubicBezTo>
                    <a:pt x="20685" y="3530"/>
                    <a:pt x="20760" y="3399"/>
                    <a:pt x="20844" y="3268"/>
                  </a:cubicBezTo>
                  <a:cubicBezTo>
                    <a:pt x="20816" y="3231"/>
                    <a:pt x="20993" y="2988"/>
                    <a:pt x="21003" y="2820"/>
                  </a:cubicBezTo>
                  <a:cubicBezTo>
                    <a:pt x="21115" y="2624"/>
                    <a:pt x="21217" y="2419"/>
                    <a:pt x="21283" y="2204"/>
                  </a:cubicBezTo>
                  <a:cubicBezTo>
                    <a:pt x="21535" y="1765"/>
                    <a:pt x="21750" y="1317"/>
                    <a:pt x="21927" y="840"/>
                  </a:cubicBezTo>
                  <a:cubicBezTo>
                    <a:pt x="22002" y="747"/>
                    <a:pt x="22058" y="635"/>
                    <a:pt x="22104" y="523"/>
                  </a:cubicBezTo>
                  <a:cubicBezTo>
                    <a:pt x="22132" y="448"/>
                    <a:pt x="22132" y="355"/>
                    <a:pt x="22095" y="280"/>
                  </a:cubicBezTo>
                  <a:cubicBezTo>
                    <a:pt x="22042" y="166"/>
                    <a:pt x="21939" y="93"/>
                    <a:pt x="21818" y="93"/>
                  </a:cubicBezTo>
                  <a:cubicBezTo>
                    <a:pt x="21811" y="93"/>
                    <a:pt x="21804" y="93"/>
                    <a:pt x="21796" y="93"/>
                  </a:cubicBezTo>
                  <a:cubicBezTo>
                    <a:pt x="21824" y="93"/>
                    <a:pt x="21862" y="93"/>
                    <a:pt x="21890" y="112"/>
                  </a:cubicBezTo>
                  <a:cubicBezTo>
                    <a:pt x="21927" y="131"/>
                    <a:pt x="21964" y="159"/>
                    <a:pt x="22002" y="187"/>
                  </a:cubicBezTo>
                  <a:cubicBezTo>
                    <a:pt x="22020" y="215"/>
                    <a:pt x="22030" y="243"/>
                    <a:pt x="22039" y="271"/>
                  </a:cubicBezTo>
                  <a:cubicBezTo>
                    <a:pt x="22039" y="275"/>
                    <a:pt x="22039" y="277"/>
                    <a:pt x="22037" y="277"/>
                  </a:cubicBezTo>
                  <a:cubicBezTo>
                    <a:pt x="22034" y="277"/>
                    <a:pt x="22028" y="272"/>
                    <a:pt x="22011" y="261"/>
                  </a:cubicBezTo>
                  <a:cubicBezTo>
                    <a:pt x="22020" y="252"/>
                    <a:pt x="21992" y="205"/>
                    <a:pt x="21955" y="168"/>
                  </a:cubicBezTo>
                  <a:cubicBezTo>
                    <a:pt x="21932" y="153"/>
                    <a:pt x="21903" y="138"/>
                    <a:pt x="21873" y="138"/>
                  </a:cubicBezTo>
                  <a:cubicBezTo>
                    <a:pt x="21866" y="138"/>
                    <a:pt x="21859" y="138"/>
                    <a:pt x="21852" y="140"/>
                  </a:cubicBezTo>
                  <a:cubicBezTo>
                    <a:pt x="21894" y="148"/>
                    <a:pt x="21928" y="164"/>
                    <a:pt x="21954" y="193"/>
                  </a:cubicBezTo>
                  <a:lnTo>
                    <a:pt x="21954" y="193"/>
                  </a:lnTo>
                  <a:cubicBezTo>
                    <a:pt x="21949" y="189"/>
                    <a:pt x="21943" y="184"/>
                    <a:pt x="21936" y="177"/>
                  </a:cubicBezTo>
                  <a:cubicBezTo>
                    <a:pt x="21908" y="168"/>
                    <a:pt x="21871" y="159"/>
                    <a:pt x="21843" y="149"/>
                  </a:cubicBezTo>
                  <a:cubicBezTo>
                    <a:pt x="21834" y="146"/>
                    <a:pt x="21824" y="145"/>
                    <a:pt x="21816" y="145"/>
                  </a:cubicBezTo>
                  <a:cubicBezTo>
                    <a:pt x="21799" y="145"/>
                    <a:pt x="21787" y="149"/>
                    <a:pt x="21787" y="149"/>
                  </a:cubicBezTo>
                  <a:cubicBezTo>
                    <a:pt x="21862" y="159"/>
                    <a:pt x="21824" y="168"/>
                    <a:pt x="21787" y="177"/>
                  </a:cubicBezTo>
                  <a:cubicBezTo>
                    <a:pt x="21862" y="187"/>
                    <a:pt x="21918" y="224"/>
                    <a:pt x="21955" y="280"/>
                  </a:cubicBezTo>
                  <a:cubicBezTo>
                    <a:pt x="21983" y="318"/>
                    <a:pt x="21992" y="374"/>
                    <a:pt x="21992" y="420"/>
                  </a:cubicBezTo>
                  <a:cubicBezTo>
                    <a:pt x="21974" y="476"/>
                    <a:pt x="21964" y="523"/>
                    <a:pt x="21936" y="570"/>
                  </a:cubicBezTo>
                  <a:cubicBezTo>
                    <a:pt x="21918" y="626"/>
                    <a:pt x="21899" y="682"/>
                    <a:pt x="21871" y="756"/>
                  </a:cubicBezTo>
                  <a:cubicBezTo>
                    <a:pt x="21885" y="714"/>
                    <a:pt x="21886" y="697"/>
                    <a:pt x="21881" y="697"/>
                  </a:cubicBezTo>
                  <a:lnTo>
                    <a:pt x="21881" y="697"/>
                  </a:lnTo>
                  <a:cubicBezTo>
                    <a:pt x="21861" y="697"/>
                    <a:pt x="21740" y="934"/>
                    <a:pt x="21758" y="934"/>
                  </a:cubicBezTo>
                  <a:cubicBezTo>
                    <a:pt x="21758" y="934"/>
                    <a:pt x="21759" y="934"/>
                    <a:pt x="21759" y="934"/>
                  </a:cubicBezTo>
                  <a:cubicBezTo>
                    <a:pt x="21772" y="895"/>
                    <a:pt x="21829" y="826"/>
                    <a:pt x="21842" y="826"/>
                  </a:cubicBezTo>
                  <a:lnTo>
                    <a:pt x="21842" y="826"/>
                  </a:lnTo>
                  <a:cubicBezTo>
                    <a:pt x="21848" y="826"/>
                    <a:pt x="21845" y="840"/>
                    <a:pt x="21824" y="878"/>
                  </a:cubicBezTo>
                  <a:cubicBezTo>
                    <a:pt x="21793" y="893"/>
                    <a:pt x="21724" y="1082"/>
                    <a:pt x="21696" y="1082"/>
                  </a:cubicBezTo>
                  <a:cubicBezTo>
                    <a:pt x="21690" y="1082"/>
                    <a:pt x="21686" y="1074"/>
                    <a:pt x="21684" y="1055"/>
                  </a:cubicBezTo>
                  <a:cubicBezTo>
                    <a:pt x="21423" y="1578"/>
                    <a:pt x="21096" y="2363"/>
                    <a:pt x="20816" y="2979"/>
                  </a:cubicBezTo>
                  <a:cubicBezTo>
                    <a:pt x="20713" y="3194"/>
                    <a:pt x="20554" y="3530"/>
                    <a:pt x="20405" y="3819"/>
                  </a:cubicBezTo>
                  <a:cubicBezTo>
                    <a:pt x="20386" y="3857"/>
                    <a:pt x="20368" y="3894"/>
                    <a:pt x="20358" y="3931"/>
                  </a:cubicBezTo>
                  <a:cubicBezTo>
                    <a:pt x="20340" y="3959"/>
                    <a:pt x="20321" y="3987"/>
                    <a:pt x="20302" y="4015"/>
                  </a:cubicBezTo>
                  <a:cubicBezTo>
                    <a:pt x="20265" y="4062"/>
                    <a:pt x="20218" y="4100"/>
                    <a:pt x="20171" y="4137"/>
                  </a:cubicBezTo>
                  <a:cubicBezTo>
                    <a:pt x="20106" y="4165"/>
                    <a:pt x="20031" y="4193"/>
                    <a:pt x="19966" y="4221"/>
                  </a:cubicBezTo>
                  <a:lnTo>
                    <a:pt x="20050" y="4221"/>
                  </a:lnTo>
                  <a:cubicBezTo>
                    <a:pt x="20087" y="4221"/>
                    <a:pt x="20106" y="4221"/>
                    <a:pt x="20031" y="4240"/>
                  </a:cubicBezTo>
                  <a:cubicBezTo>
                    <a:pt x="19985" y="4230"/>
                    <a:pt x="19938" y="4221"/>
                    <a:pt x="19901" y="4202"/>
                  </a:cubicBezTo>
                  <a:cubicBezTo>
                    <a:pt x="19715" y="4190"/>
                    <a:pt x="19503" y="4185"/>
                    <a:pt x="19280" y="4185"/>
                  </a:cubicBezTo>
                  <a:cubicBezTo>
                    <a:pt x="18707" y="4185"/>
                    <a:pt x="18056" y="4215"/>
                    <a:pt x="17552" y="4215"/>
                  </a:cubicBezTo>
                  <a:cubicBezTo>
                    <a:pt x="17381" y="4215"/>
                    <a:pt x="17227" y="4211"/>
                    <a:pt x="17099" y="4202"/>
                  </a:cubicBezTo>
                  <a:lnTo>
                    <a:pt x="17099" y="4202"/>
                  </a:lnTo>
                  <a:cubicBezTo>
                    <a:pt x="17090" y="4212"/>
                    <a:pt x="17118" y="4240"/>
                    <a:pt x="17034" y="4240"/>
                  </a:cubicBezTo>
                  <a:cubicBezTo>
                    <a:pt x="16967" y="4219"/>
                    <a:pt x="16787" y="4209"/>
                    <a:pt x="16620" y="4209"/>
                  </a:cubicBezTo>
                  <a:cubicBezTo>
                    <a:pt x="16416" y="4209"/>
                    <a:pt x="16230" y="4223"/>
                    <a:pt x="16287" y="4249"/>
                  </a:cubicBezTo>
                  <a:cubicBezTo>
                    <a:pt x="16251" y="4243"/>
                    <a:pt x="16212" y="4241"/>
                    <a:pt x="16172" y="4241"/>
                  </a:cubicBezTo>
                  <a:cubicBezTo>
                    <a:pt x="16101" y="4241"/>
                    <a:pt x="16027" y="4247"/>
                    <a:pt x="15959" y="4247"/>
                  </a:cubicBezTo>
                  <a:cubicBezTo>
                    <a:pt x="15898" y="4247"/>
                    <a:pt x="15843" y="4242"/>
                    <a:pt x="15801" y="4221"/>
                  </a:cubicBezTo>
                  <a:cubicBezTo>
                    <a:pt x="15818" y="4219"/>
                    <a:pt x="15834" y="4219"/>
                    <a:pt x="15849" y="4219"/>
                  </a:cubicBezTo>
                  <a:cubicBezTo>
                    <a:pt x="15906" y="4219"/>
                    <a:pt x="15948" y="4227"/>
                    <a:pt x="15977" y="4227"/>
                  </a:cubicBezTo>
                  <a:cubicBezTo>
                    <a:pt x="15989" y="4227"/>
                    <a:pt x="15999" y="4226"/>
                    <a:pt x="16007" y="4221"/>
                  </a:cubicBezTo>
                  <a:cubicBezTo>
                    <a:pt x="15834" y="4207"/>
                    <a:pt x="15750" y="4202"/>
                    <a:pt x="15685" y="4202"/>
                  </a:cubicBezTo>
                  <a:cubicBezTo>
                    <a:pt x="15576" y="4202"/>
                    <a:pt x="15516" y="4215"/>
                    <a:pt x="15185" y="4221"/>
                  </a:cubicBezTo>
                  <a:cubicBezTo>
                    <a:pt x="15185" y="4202"/>
                    <a:pt x="15288" y="4193"/>
                    <a:pt x="15185" y="4193"/>
                  </a:cubicBezTo>
                  <a:cubicBezTo>
                    <a:pt x="15045" y="4212"/>
                    <a:pt x="14895" y="4221"/>
                    <a:pt x="14755" y="4221"/>
                  </a:cubicBezTo>
                  <a:cubicBezTo>
                    <a:pt x="14690" y="4225"/>
                    <a:pt x="14632" y="4227"/>
                    <a:pt x="14593" y="4227"/>
                  </a:cubicBezTo>
                  <a:cubicBezTo>
                    <a:pt x="14537" y="4227"/>
                    <a:pt x="14519" y="4223"/>
                    <a:pt x="14569" y="4212"/>
                  </a:cubicBezTo>
                  <a:lnTo>
                    <a:pt x="14569" y="4212"/>
                  </a:lnTo>
                  <a:lnTo>
                    <a:pt x="14466" y="4221"/>
                  </a:lnTo>
                  <a:lnTo>
                    <a:pt x="14372" y="4230"/>
                  </a:lnTo>
                  <a:lnTo>
                    <a:pt x="14214" y="4258"/>
                  </a:lnTo>
                  <a:cubicBezTo>
                    <a:pt x="14130" y="4258"/>
                    <a:pt x="14046" y="4286"/>
                    <a:pt x="13962" y="4324"/>
                  </a:cubicBezTo>
                  <a:cubicBezTo>
                    <a:pt x="13937" y="4320"/>
                    <a:pt x="13911" y="4318"/>
                    <a:pt x="13884" y="4318"/>
                  </a:cubicBezTo>
                  <a:cubicBezTo>
                    <a:pt x="13560" y="4318"/>
                    <a:pt x="13057" y="4569"/>
                    <a:pt x="12514" y="4931"/>
                  </a:cubicBezTo>
                  <a:cubicBezTo>
                    <a:pt x="12103" y="5201"/>
                    <a:pt x="11739" y="5528"/>
                    <a:pt x="11431" y="5911"/>
                  </a:cubicBezTo>
                  <a:cubicBezTo>
                    <a:pt x="11366" y="5995"/>
                    <a:pt x="11300" y="6089"/>
                    <a:pt x="11244" y="6182"/>
                  </a:cubicBezTo>
                  <a:cubicBezTo>
                    <a:pt x="11188" y="6257"/>
                    <a:pt x="11141" y="6341"/>
                    <a:pt x="11104" y="6425"/>
                  </a:cubicBezTo>
                  <a:cubicBezTo>
                    <a:pt x="11039" y="6527"/>
                    <a:pt x="11001" y="6640"/>
                    <a:pt x="10973" y="6761"/>
                  </a:cubicBezTo>
                  <a:cubicBezTo>
                    <a:pt x="10936" y="6808"/>
                    <a:pt x="10908" y="6864"/>
                    <a:pt x="10889" y="6929"/>
                  </a:cubicBezTo>
                  <a:cubicBezTo>
                    <a:pt x="10871" y="7004"/>
                    <a:pt x="10843" y="7097"/>
                    <a:pt x="10824" y="7172"/>
                  </a:cubicBezTo>
                  <a:cubicBezTo>
                    <a:pt x="10791" y="7285"/>
                    <a:pt x="10762" y="7380"/>
                    <a:pt x="10748" y="7380"/>
                  </a:cubicBezTo>
                  <a:cubicBezTo>
                    <a:pt x="10743" y="7380"/>
                    <a:pt x="10740" y="7365"/>
                    <a:pt x="10740" y="7331"/>
                  </a:cubicBezTo>
                  <a:cubicBezTo>
                    <a:pt x="10572" y="7900"/>
                    <a:pt x="10301" y="8432"/>
                    <a:pt x="9937" y="8899"/>
                  </a:cubicBezTo>
                  <a:cubicBezTo>
                    <a:pt x="9638" y="9282"/>
                    <a:pt x="9302" y="9637"/>
                    <a:pt x="8928" y="9955"/>
                  </a:cubicBezTo>
                  <a:cubicBezTo>
                    <a:pt x="8601" y="10132"/>
                    <a:pt x="8022" y="10534"/>
                    <a:pt x="7341" y="10767"/>
                  </a:cubicBezTo>
                  <a:lnTo>
                    <a:pt x="7079" y="10860"/>
                  </a:lnTo>
                  <a:lnTo>
                    <a:pt x="6818" y="10926"/>
                  </a:lnTo>
                  <a:lnTo>
                    <a:pt x="6687" y="10963"/>
                  </a:lnTo>
                  <a:cubicBezTo>
                    <a:pt x="6640" y="10972"/>
                    <a:pt x="6594" y="10982"/>
                    <a:pt x="6556" y="10991"/>
                  </a:cubicBezTo>
                  <a:lnTo>
                    <a:pt x="6304" y="11038"/>
                  </a:lnTo>
                  <a:cubicBezTo>
                    <a:pt x="6127" y="11066"/>
                    <a:pt x="5968" y="11094"/>
                    <a:pt x="5819" y="11094"/>
                  </a:cubicBezTo>
                  <a:lnTo>
                    <a:pt x="5398" y="11094"/>
                  </a:lnTo>
                  <a:cubicBezTo>
                    <a:pt x="4754" y="11038"/>
                    <a:pt x="4119" y="10888"/>
                    <a:pt x="3512" y="10646"/>
                  </a:cubicBezTo>
                  <a:lnTo>
                    <a:pt x="3512" y="10646"/>
                  </a:lnTo>
                  <a:cubicBezTo>
                    <a:pt x="3512" y="10664"/>
                    <a:pt x="3540" y="10692"/>
                    <a:pt x="3568" y="10711"/>
                  </a:cubicBezTo>
                  <a:cubicBezTo>
                    <a:pt x="3503" y="10683"/>
                    <a:pt x="3447" y="10664"/>
                    <a:pt x="3381" y="10646"/>
                  </a:cubicBezTo>
                  <a:cubicBezTo>
                    <a:pt x="3400" y="10618"/>
                    <a:pt x="3503" y="10655"/>
                    <a:pt x="3335" y="10562"/>
                  </a:cubicBezTo>
                  <a:cubicBezTo>
                    <a:pt x="3260" y="10534"/>
                    <a:pt x="3176" y="10506"/>
                    <a:pt x="3101" y="10459"/>
                  </a:cubicBezTo>
                  <a:cubicBezTo>
                    <a:pt x="3017" y="10421"/>
                    <a:pt x="2933" y="10365"/>
                    <a:pt x="2840" y="10309"/>
                  </a:cubicBezTo>
                  <a:cubicBezTo>
                    <a:pt x="2756" y="10253"/>
                    <a:pt x="2653" y="10207"/>
                    <a:pt x="2569" y="10141"/>
                  </a:cubicBezTo>
                  <a:lnTo>
                    <a:pt x="2307" y="9936"/>
                  </a:lnTo>
                  <a:cubicBezTo>
                    <a:pt x="1971" y="9674"/>
                    <a:pt x="1701" y="9404"/>
                    <a:pt x="1588" y="9338"/>
                  </a:cubicBezTo>
                  <a:cubicBezTo>
                    <a:pt x="1523" y="9245"/>
                    <a:pt x="1486" y="9151"/>
                    <a:pt x="1411" y="9142"/>
                  </a:cubicBezTo>
                  <a:lnTo>
                    <a:pt x="1411" y="9142"/>
                  </a:lnTo>
                  <a:cubicBezTo>
                    <a:pt x="1439" y="9180"/>
                    <a:pt x="1495" y="9245"/>
                    <a:pt x="1495" y="9254"/>
                  </a:cubicBezTo>
                  <a:cubicBezTo>
                    <a:pt x="1393" y="9146"/>
                    <a:pt x="1335" y="9064"/>
                    <a:pt x="1352" y="9064"/>
                  </a:cubicBezTo>
                  <a:lnTo>
                    <a:pt x="1352" y="9064"/>
                  </a:lnTo>
                  <a:cubicBezTo>
                    <a:pt x="1360" y="9064"/>
                    <a:pt x="1385" y="9082"/>
                    <a:pt x="1430" y="9123"/>
                  </a:cubicBezTo>
                  <a:cubicBezTo>
                    <a:pt x="1346" y="9030"/>
                    <a:pt x="1262" y="8937"/>
                    <a:pt x="1187" y="8834"/>
                  </a:cubicBezTo>
                  <a:cubicBezTo>
                    <a:pt x="1122" y="8750"/>
                    <a:pt x="1056" y="8685"/>
                    <a:pt x="1000" y="8619"/>
                  </a:cubicBezTo>
                  <a:cubicBezTo>
                    <a:pt x="963" y="8545"/>
                    <a:pt x="935" y="8470"/>
                    <a:pt x="888" y="8395"/>
                  </a:cubicBezTo>
                  <a:cubicBezTo>
                    <a:pt x="841" y="8302"/>
                    <a:pt x="776" y="8199"/>
                    <a:pt x="720" y="8078"/>
                  </a:cubicBezTo>
                  <a:cubicBezTo>
                    <a:pt x="673" y="7966"/>
                    <a:pt x="617" y="7853"/>
                    <a:pt x="561" y="7760"/>
                  </a:cubicBezTo>
                  <a:cubicBezTo>
                    <a:pt x="533" y="7713"/>
                    <a:pt x="505" y="7667"/>
                    <a:pt x="496" y="7629"/>
                  </a:cubicBezTo>
                  <a:cubicBezTo>
                    <a:pt x="477" y="7601"/>
                    <a:pt x="459" y="7573"/>
                    <a:pt x="440" y="7545"/>
                  </a:cubicBezTo>
                  <a:cubicBezTo>
                    <a:pt x="487" y="7433"/>
                    <a:pt x="318" y="7256"/>
                    <a:pt x="346" y="7144"/>
                  </a:cubicBezTo>
                  <a:cubicBezTo>
                    <a:pt x="290" y="7060"/>
                    <a:pt x="262" y="6966"/>
                    <a:pt x="244" y="6873"/>
                  </a:cubicBezTo>
                  <a:cubicBezTo>
                    <a:pt x="216" y="6752"/>
                    <a:pt x="188" y="6630"/>
                    <a:pt x="178" y="6509"/>
                  </a:cubicBezTo>
                  <a:cubicBezTo>
                    <a:pt x="178" y="6533"/>
                    <a:pt x="176" y="6546"/>
                    <a:pt x="172" y="6546"/>
                  </a:cubicBezTo>
                  <a:cubicBezTo>
                    <a:pt x="164" y="6546"/>
                    <a:pt x="153" y="6510"/>
                    <a:pt x="141" y="6434"/>
                  </a:cubicBezTo>
                  <a:cubicBezTo>
                    <a:pt x="188" y="6406"/>
                    <a:pt x="169" y="5986"/>
                    <a:pt x="122" y="5892"/>
                  </a:cubicBezTo>
                  <a:lnTo>
                    <a:pt x="122" y="5892"/>
                  </a:lnTo>
                  <a:cubicBezTo>
                    <a:pt x="122" y="6005"/>
                    <a:pt x="150" y="6061"/>
                    <a:pt x="132" y="6089"/>
                  </a:cubicBezTo>
                  <a:cubicBezTo>
                    <a:pt x="66" y="6051"/>
                    <a:pt x="132" y="5874"/>
                    <a:pt x="66" y="5827"/>
                  </a:cubicBezTo>
                  <a:lnTo>
                    <a:pt x="150" y="5818"/>
                  </a:lnTo>
                  <a:cubicBezTo>
                    <a:pt x="141" y="5668"/>
                    <a:pt x="122" y="5547"/>
                    <a:pt x="132" y="5435"/>
                  </a:cubicBezTo>
                  <a:cubicBezTo>
                    <a:pt x="141" y="5323"/>
                    <a:pt x="141" y="5229"/>
                    <a:pt x="141" y="5136"/>
                  </a:cubicBezTo>
                  <a:cubicBezTo>
                    <a:pt x="141" y="5043"/>
                    <a:pt x="150" y="4949"/>
                    <a:pt x="160" y="4865"/>
                  </a:cubicBezTo>
                  <a:cubicBezTo>
                    <a:pt x="178" y="4781"/>
                    <a:pt x="206" y="4697"/>
                    <a:pt x="244" y="4613"/>
                  </a:cubicBezTo>
                  <a:cubicBezTo>
                    <a:pt x="244" y="4538"/>
                    <a:pt x="253" y="4464"/>
                    <a:pt x="262" y="4389"/>
                  </a:cubicBezTo>
                  <a:cubicBezTo>
                    <a:pt x="272" y="4314"/>
                    <a:pt x="300" y="4240"/>
                    <a:pt x="318" y="4165"/>
                  </a:cubicBezTo>
                  <a:cubicBezTo>
                    <a:pt x="356" y="4015"/>
                    <a:pt x="412" y="3866"/>
                    <a:pt x="477" y="3717"/>
                  </a:cubicBezTo>
                  <a:lnTo>
                    <a:pt x="580" y="3502"/>
                  </a:lnTo>
                  <a:lnTo>
                    <a:pt x="627" y="3399"/>
                  </a:lnTo>
                  <a:cubicBezTo>
                    <a:pt x="645" y="3362"/>
                    <a:pt x="664" y="3334"/>
                    <a:pt x="683" y="3296"/>
                  </a:cubicBezTo>
                  <a:cubicBezTo>
                    <a:pt x="748" y="3175"/>
                    <a:pt x="813" y="3044"/>
                    <a:pt x="869" y="2923"/>
                  </a:cubicBezTo>
                  <a:cubicBezTo>
                    <a:pt x="889" y="2883"/>
                    <a:pt x="891" y="2870"/>
                    <a:pt x="885" y="2870"/>
                  </a:cubicBezTo>
                  <a:lnTo>
                    <a:pt x="885" y="2870"/>
                  </a:lnTo>
                  <a:cubicBezTo>
                    <a:pt x="875" y="2870"/>
                    <a:pt x="843" y="2906"/>
                    <a:pt x="837" y="2906"/>
                  </a:cubicBezTo>
                  <a:cubicBezTo>
                    <a:pt x="834" y="2906"/>
                    <a:pt x="841" y="2893"/>
                    <a:pt x="869" y="2848"/>
                  </a:cubicBezTo>
                  <a:cubicBezTo>
                    <a:pt x="879" y="2830"/>
                    <a:pt x="963" y="2764"/>
                    <a:pt x="981" y="2745"/>
                  </a:cubicBezTo>
                  <a:cubicBezTo>
                    <a:pt x="1028" y="2671"/>
                    <a:pt x="1075" y="2596"/>
                    <a:pt x="1112" y="2512"/>
                  </a:cubicBezTo>
                  <a:cubicBezTo>
                    <a:pt x="1122" y="2493"/>
                    <a:pt x="1224" y="2381"/>
                    <a:pt x="1336" y="2241"/>
                  </a:cubicBezTo>
                  <a:cubicBezTo>
                    <a:pt x="1392" y="2176"/>
                    <a:pt x="1448" y="2101"/>
                    <a:pt x="1504" y="2026"/>
                  </a:cubicBezTo>
                  <a:cubicBezTo>
                    <a:pt x="1570" y="1952"/>
                    <a:pt x="1626" y="1896"/>
                    <a:pt x="1663" y="1840"/>
                  </a:cubicBezTo>
                  <a:cubicBezTo>
                    <a:pt x="1794" y="1728"/>
                    <a:pt x="1999" y="1541"/>
                    <a:pt x="2205" y="1391"/>
                  </a:cubicBezTo>
                  <a:cubicBezTo>
                    <a:pt x="2420" y="1242"/>
                    <a:pt x="2597" y="1093"/>
                    <a:pt x="2672" y="1027"/>
                  </a:cubicBezTo>
                  <a:lnTo>
                    <a:pt x="2672" y="1027"/>
                  </a:lnTo>
                  <a:cubicBezTo>
                    <a:pt x="2660" y="1039"/>
                    <a:pt x="2661" y="1044"/>
                    <a:pt x="2670" y="1044"/>
                  </a:cubicBezTo>
                  <a:cubicBezTo>
                    <a:pt x="2699" y="1044"/>
                    <a:pt x="2815" y="993"/>
                    <a:pt x="2942" y="915"/>
                  </a:cubicBezTo>
                  <a:cubicBezTo>
                    <a:pt x="3111" y="812"/>
                    <a:pt x="3325" y="728"/>
                    <a:pt x="3400" y="654"/>
                  </a:cubicBezTo>
                  <a:cubicBezTo>
                    <a:pt x="3456" y="635"/>
                    <a:pt x="3512" y="616"/>
                    <a:pt x="3568" y="598"/>
                  </a:cubicBezTo>
                  <a:lnTo>
                    <a:pt x="3783" y="532"/>
                  </a:lnTo>
                  <a:cubicBezTo>
                    <a:pt x="3942" y="476"/>
                    <a:pt x="4100" y="430"/>
                    <a:pt x="4269" y="392"/>
                  </a:cubicBezTo>
                  <a:lnTo>
                    <a:pt x="4530" y="336"/>
                  </a:lnTo>
                  <a:cubicBezTo>
                    <a:pt x="4623" y="318"/>
                    <a:pt x="4707" y="299"/>
                    <a:pt x="4801" y="290"/>
                  </a:cubicBezTo>
                  <a:cubicBezTo>
                    <a:pt x="4969" y="252"/>
                    <a:pt x="5137" y="233"/>
                    <a:pt x="5305" y="233"/>
                  </a:cubicBezTo>
                  <a:lnTo>
                    <a:pt x="5651" y="215"/>
                  </a:lnTo>
                  <a:lnTo>
                    <a:pt x="5987" y="215"/>
                  </a:lnTo>
                  <a:lnTo>
                    <a:pt x="6659" y="205"/>
                  </a:lnTo>
                  <a:lnTo>
                    <a:pt x="7844" y="196"/>
                  </a:lnTo>
                  <a:lnTo>
                    <a:pt x="7844" y="196"/>
                  </a:lnTo>
                  <a:cubicBezTo>
                    <a:pt x="7763" y="191"/>
                    <a:pt x="7678" y="159"/>
                    <a:pt x="7817" y="159"/>
                  </a:cubicBezTo>
                  <a:cubicBezTo>
                    <a:pt x="7938" y="159"/>
                    <a:pt x="7864" y="205"/>
                    <a:pt x="7957" y="215"/>
                  </a:cubicBezTo>
                  <a:cubicBezTo>
                    <a:pt x="8610" y="192"/>
                    <a:pt x="9292" y="187"/>
                    <a:pt x="9993" y="187"/>
                  </a:cubicBezTo>
                  <a:cubicBezTo>
                    <a:pt x="10641" y="187"/>
                    <a:pt x="11305" y="191"/>
                    <a:pt x="11978" y="191"/>
                  </a:cubicBezTo>
                  <a:cubicBezTo>
                    <a:pt x="12970" y="191"/>
                    <a:pt x="13980" y="181"/>
                    <a:pt x="14979" y="131"/>
                  </a:cubicBezTo>
                  <a:cubicBezTo>
                    <a:pt x="15586" y="187"/>
                    <a:pt x="16838" y="168"/>
                    <a:pt x="17099" y="177"/>
                  </a:cubicBezTo>
                  <a:cubicBezTo>
                    <a:pt x="17170" y="179"/>
                    <a:pt x="17242" y="180"/>
                    <a:pt x="17313" y="180"/>
                  </a:cubicBezTo>
                  <a:cubicBezTo>
                    <a:pt x="17960" y="180"/>
                    <a:pt x="18636" y="112"/>
                    <a:pt x="19275" y="112"/>
                  </a:cubicBezTo>
                  <a:cubicBezTo>
                    <a:pt x="19256" y="131"/>
                    <a:pt x="19238" y="140"/>
                    <a:pt x="19210" y="149"/>
                  </a:cubicBezTo>
                  <a:cubicBezTo>
                    <a:pt x="19322" y="149"/>
                    <a:pt x="19434" y="140"/>
                    <a:pt x="19546" y="112"/>
                  </a:cubicBezTo>
                  <a:cubicBezTo>
                    <a:pt x="19799" y="138"/>
                    <a:pt x="20091" y="145"/>
                    <a:pt x="20376" y="145"/>
                  </a:cubicBezTo>
                  <a:cubicBezTo>
                    <a:pt x="20764" y="145"/>
                    <a:pt x="21141" y="132"/>
                    <a:pt x="21403" y="132"/>
                  </a:cubicBezTo>
                  <a:cubicBezTo>
                    <a:pt x="21580" y="132"/>
                    <a:pt x="21704" y="138"/>
                    <a:pt x="21740" y="159"/>
                  </a:cubicBezTo>
                  <a:lnTo>
                    <a:pt x="21778" y="0"/>
                  </a:lnTo>
                  <a:lnTo>
                    <a:pt x="21778" y="0"/>
                  </a:lnTo>
                  <a:cubicBezTo>
                    <a:pt x="21759" y="0"/>
                    <a:pt x="21787" y="28"/>
                    <a:pt x="21722" y="28"/>
                  </a:cubicBezTo>
                  <a:cubicBezTo>
                    <a:pt x="21669" y="29"/>
                    <a:pt x="21608" y="30"/>
                    <a:pt x="21541" y="30"/>
                  </a:cubicBezTo>
                  <a:cubicBezTo>
                    <a:pt x="21239" y="30"/>
                    <a:pt x="20819" y="20"/>
                    <a:pt x="20489" y="20"/>
                  </a:cubicBezTo>
                  <a:cubicBezTo>
                    <a:pt x="20272" y="20"/>
                    <a:pt x="20094" y="24"/>
                    <a:pt x="20013" y="37"/>
                  </a:cubicBezTo>
                  <a:cubicBezTo>
                    <a:pt x="20003" y="19"/>
                    <a:pt x="19919" y="19"/>
                    <a:pt x="19938" y="0"/>
                  </a:cubicBezTo>
                  <a:close/>
                </a:path>
              </a:pathLst>
            </a:custGeom>
            <a:solidFill>
              <a:srgbClr val="313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45"/>
            <p:cNvSpPr/>
            <p:nvPr/>
          </p:nvSpPr>
          <p:spPr>
            <a:xfrm>
              <a:off x="5067250" y="764550"/>
              <a:ext cx="25" cy="2125"/>
            </a:xfrm>
            <a:custGeom>
              <a:rect b="b" l="l" r="r" t="t"/>
              <a:pathLst>
                <a:path extrusionOk="0" h="85" w="1">
                  <a:moveTo>
                    <a:pt x="0" y="85"/>
                  </a:moveTo>
                  <a:cubicBezTo>
                    <a:pt x="0" y="57"/>
                    <a:pt x="0" y="29"/>
                    <a:pt x="0" y="1"/>
                  </a:cubicBezTo>
                  <a:cubicBezTo>
                    <a:pt x="0" y="19"/>
                    <a:pt x="0" y="47"/>
                    <a:pt x="0" y="85"/>
                  </a:cubicBezTo>
                  <a:close/>
                </a:path>
              </a:pathLst>
            </a:custGeom>
            <a:solidFill>
              <a:srgbClr val="313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45"/>
            <p:cNvSpPr/>
            <p:nvPr/>
          </p:nvSpPr>
          <p:spPr>
            <a:xfrm>
              <a:off x="5090825" y="636400"/>
              <a:ext cx="480950" cy="217825"/>
            </a:xfrm>
            <a:custGeom>
              <a:rect b="b" l="l" r="r" t="t"/>
              <a:pathLst>
                <a:path extrusionOk="0" h="8713" w="19238">
                  <a:moveTo>
                    <a:pt x="4530" y="0"/>
                  </a:moveTo>
                  <a:cubicBezTo>
                    <a:pt x="2176" y="0"/>
                    <a:pt x="187" y="1877"/>
                    <a:pt x="94" y="4184"/>
                  </a:cubicBezTo>
                  <a:cubicBezTo>
                    <a:pt x="1" y="6658"/>
                    <a:pt x="1980" y="8713"/>
                    <a:pt x="4446" y="8713"/>
                  </a:cubicBezTo>
                  <a:lnTo>
                    <a:pt x="4642" y="8703"/>
                  </a:lnTo>
                  <a:cubicBezTo>
                    <a:pt x="6472" y="8619"/>
                    <a:pt x="8059" y="7396"/>
                    <a:pt x="8610" y="5650"/>
                  </a:cubicBezTo>
                  <a:cubicBezTo>
                    <a:pt x="9264" y="3390"/>
                    <a:pt x="11328" y="1830"/>
                    <a:pt x="13681" y="1812"/>
                  </a:cubicBezTo>
                  <a:lnTo>
                    <a:pt x="18406" y="1812"/>
                  </a:lnTo>
                  <a:lnTo>
                    <a:pt x="19237" y="0"/>
                  </a:lnTo>
                  <a:close/>
                </a:path>
              </a:pathLst>
            </a:custGeom>
            <a:solidFill>
              <a:srgbClr val="313F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45"/>
            <p:cNvSpPr/>
            <p:nvPr/>
          </p:nvSpPr>
          <p:spPr>
            <a:xfrm>
              <a:off x="5088725" y="633275"/>
              <a:ext cx="485150" cy="222450"/>
            </a:xfrm>
            <a:custGeom>
              <a:rect b="b" l="l" r="r" t="t"/>
              <a:pathLst>
                <a:path extrusionOk="0" h="8898" w="19406">
                  <a:moveTo>
                    <a:pt x="16387" y="59"/>
                  </a:moveTo>
                  <a:cubicBezTo>
                    <a:pt x="16435" y="59"/>
                    <a:pt x="16483" y="62"/>
                    <a:pt x="16529" y="69"/>
                  </a:cubicBezTo>
                  <a:cubicBezTo>
                    <a:pt x="16433" y="83"/>
                    <a:pt x="16333" y="91"/>
                    <a:pt x="16234" y="91"/>
                  </a:cubicBezTo>
                  <a:cubicBezTo>
                    <a:pt x="16198" y="91"/>
                    <a:pt x="16163" y="90"/>
                    <a:pt x="16128" y="88"/>
                  </a:cubicBezTo>
                  <a:cubicBezTo>
                    <a:pt x="16212" y="70"/>
                    <a:pt x="16300" y="59"/>
                    <a:pt x="16387" y="59"/>
                  </a:cubicBezTo>
                  <a:close/>
                  <a:moveTo>
                    <a:pt x="2728" y="489"/>
                  </a:moveTo>
                  <a:lnTo>
                    <a:pt x="2728" y="489"/>
                  </a:lnTo>
                  <a:cubicBezTo>
                    <a:pt x="2721" y="492"/>
                    <a:pt x="2714" y="495"/>
                    <a:pt x="2709" y="499"/>
                  </a:cubicBezTo>
                  <a:cubicBezTo>
                    <a:pt x="2715" y="495"/>
                    <a:pt x="2721" y="492"/>
                    <a:pt x="2728" y="489"/>
                  </a:cubicBezTo>
                  <a:close/>
                  <a:moveTo>
                    <a:pt x="14811" y="1871"/>
                  </a:moveTo>
                  <a:lnTo>
                    <a:pt x="14811" y="1871"/>
                  </a:lnTo>
                  <a:cubicBezTo>
                    <a:pt x="14807" y="1872"/>
                    <a:pt x="14804" y="1872"/>
                    <a:pt x="14801" y="1873"/>
                  </a:cubicBezTo>
                  <a:lnTo>
                    <a:pt x="14801" y="1873"/>
                  </a:lnTo>
                  <a:cubicBezTo>
                    <a:pt x="14804" y="1872"/>
                    <a:pt x="14808" y="1872"/>
                    <a:pt x="14811" y="1871"/>
                  </a:cubicBezTo>
                  <a:close/>
                  <a:moveTo>
                    <a:pt x="8143" y="7007"/>
                  </a:moveTo>
                  <a:lnTo>
                    <a:pt x="8143" y="7007"/>
                  </a:lnTo>
                  <a:cubicBezTo>
                    <a:pt x="8143" y="7008"/>
                    <a:pt x="8143" y="7009"/>
                    <a:pt x="8142" y="7010"/>
                  </a:cubicBezTo>
                  <a:lnTo>
                    <a:pt x="8142" y="7010"/>
                  </a:lnTo>
                  <a:cubicBezTo>
                    <a:pt x="8143" y="7009"/>
                    <a:pt x="8143" y="7008"/>
                    <a:pt x="8143" y="7007"/>
                  </a:cubicBezTo>
                  <a:close/>
                  <a:moveTo>
                    <a:pt x="16026" y="0"/>
                  </a:moveTo>
                  <a:cubicBezTo>
                    <a:pt x="15767" y="0"/>
                    <a:pt x="15557" y="9"/>
                    <a:pt x="15483" y="41"/>
                  </a:cubicBezTo>
                  <a:cubicBezTo>
                    <a:pt x="15412" y="35"/>
                    <a:pt x="15357" y="18"/>
                    <a:pt x="15313" y="18"/>
                  </a:cubicBezTo>
                  <a:cubicBezTo>
                    <a:pt x="15288" y="18"/>
                    <a:pt x="15267" y="24"/>
                    <a:pt x="15250" y="41"/>
                  </a:cubicBezTo>
                  <a:cubicBezTo>
                    <a:pt x="15287" y="41"/>
                    <a:pt x="15362" y="41"/>
                    <a:pt x="15362" y="50"/>
                  </a:cubicBezTo>
                  <a:cubicBezTo>
                    <a:pt x="15184" y="50"/>
                    <a:pt x="15082" y="41"/>
                    <a:pt x="15250" y="13"/>
                  </a:cubicBezTo>
                  <a:lnTo>
                    <a:pt x="15250" y="13"/>
                  </a:lnTo>
                  <a:cubicBezTo>
                    <a:pt x="14979" y="41"/>
                    <a:pt x="14839" y="13"/>
                    <a:pt x="14671" y="60"/>
                  </a:cubicBezTo>
                  <a:cubicBezTo>
                    <a:pt x="14595" y="42"/>
                    <a:pt x="14394" y="30"/>
                    <a:pt x="14186" y="30"/>
                  </a:cubicBezTo>
                  <a:cubicBezTo>
                    <a:pt x="13958" y="30"/>
                    <a:pt x="13722" y="44"/>
                    <a:pt x="13634" y="78"/>
                  </a:cubicBezTo>
                  <a:cubicBezTo>
                    <a:pt x="13612" y="56"/>
                    <a:pt x="13580" y="50"/>
                    <a:pt x="13544" y="50"/>
                  </a:cubicBezTo>
                  <a:cubicBezTo>
                    <a:pt x="13490" y="50"/>
                    <a:pt x="13427" y="64"/>
                    <a:pt x="13371" y="64"/>
                  </a:cubicBezTo>
                  <a:cubicBezTo>
                    <a:pt x="13336" y="64"/>
                    <a:pt x="13305" y="59"/>
                    <a:pt x="13279" y="41"/>
                  </a:cubicBezTo>
                  <a:cubicBezTo>
                    <a:pt x="13246" y="69"/>
                    <a:pt x="13115" y="77"/>
                    <a:pt x="12979" y="77"/>
                  </a:cubicBezTo>
                  <a:cubicBezTo>
                    <a:pt x="12884" y="77"/>
                    <a:pt x="12788" y="73"/>
                    <a:pt x="12719" y="69"/>
                  </a:cubicBezTo>
                  <a:lnTo>
                    <a:pt x="12719" y="69"/>
                  </a:lnTo>
                  <a:cubicBezTo>
                    <a:pt x="12775" y="78"/>
                    <a:pt x="12756" y="106"/>
                    <a:pt x="12654" y="106"/>
                  </a:cubicBezTo>
                  <a:cubicBezTo>
                    <a:pt x="12647" y="75"/>
                    <a:pt x="12476" y="39"/>
                    <a:pt x="12339" y="39"/>
                  </a:cubicBezTo>
                  <a:cubicBezTo>
                    <a:pt x="12273" y="39"/>
                    <a:pt x="12214" y="48"/>
                    <a:pt x="12187" y="69"/>
                  </a:cubicBezTo>
                  <a:cubicBezTo>
                    <a:pt x="12255" y="69"/>
                    <a:pt x="12299" y="61"/>
                    <a:pt x="12329" y="61"/>
                  </a:cubicBezTo>
                  <a:cubicBezTo>
                    <a:pt x="12344" y="61"/>
                    <a:pt x="12355" y="63"/>
                    <a:pt x="12364" y="69"/>
                  </a:cubicBezTo>
                  <a:cubicBezTo>
                    <a:pt x="12346" y="97"/>
                    <a:pt x="12297" y="97"/>
                    <a:pt x="12249" y="97"/>
                  </a:cubicBezTo>
                  <a:cubicBezTo>
                    <a:pt x="12201" y="97"/>
                    <a:pt x="12154" y="97"/>
                    <a:pt x="12140" y="125"/>
                  </a:cubicBezTo>
                  <a:lnTo>
                    <a:pt x="12121" y="41"/>
                  </a:lnTo>
                  <a:cubicBezTo>
                    <a:pt x="11811" y="53"/>
                    <a:pt x="11596" y="81"/>
                    <a:pt x="11399" y="81"/>
                  </a:cubicBezTo>
                  <a:cubicBezTo>
                    <a:pt x="11293" y="81"/>
                    <a:pt x="11192" y="73"/>
                    <a:pt x="11085" y="50"/>
                  </a:cubicBezTo>
                  <a:cubicBezTo>
                    <a:pt x="10954" y="70"/>
                    <a:pt x="10814" y="77"/>
                    <a:pt x="10671" y="77"/>
                  </a:cubicBezTo>
                  <a:cubicBezTo>
                    <a:pt x="10374" y="77"/>
                    <a:pt x="10062" y="48"/>
                    <a:pt x="9783" y="48"/>
                  </a:cubicBezTo>
                  <a:cubicBezTo>
                    <a:pt x="9690" y="48"/>
                    <a:pt x="9600" y="51"/>
                    <a:pt x="9516" y="60"/>
                  </a:cubicBezTo>
                  <a:cubicBezTo>
                    <a:pt x="9376" y="78"/>
                    <a:pt x="9638" y="106"/>
                    <a:pt x="9469" y="106"/>
                  </a:cubicBezTo>
                  <a:cubicBezTo>
                    <a:pt x="9460" y="106"/>
                    <a:pt x="9376" y="69"/>
                    <a:pt x="9348" y="69"/>
                  </a:cubicBezTo>
                  <a:cubicBezTo>
                    <a:pt x="9326" y="66"/>
                    <a:pt x="9304" y="65"/>
                    <a:pt x="9282" y="65"/>
                  </a:cubicBezTo>
                  <a:cubicBezTo>
                    <a:pt x="9229" y="65"/>
                    <a:pt x="9174" y="72"/>
                    <a:pt x="9115" y="78"/>
                  </a:cubicBezTo>
                  <a:cubicBezTo>
                    <a:pt x="9050" y="76"/>
                    <a:pt x="8984" y="75"/>
                    <a:pt x="8918" y="75"/>
                  </a:cubicBezTo>
                  <a:cubicBezTo>
                    <a:pt x="8737" y="75"/>
                    <a:pt x="8552" y="83"/>
                    <a:pt x="8368" y="97"/>
                  </a:cubicBezTo>
                  <a:cubicBezTo>
                    <a:pt x="8185" y="78"/>
                    <a:pt x="8001" y="69"/>
                    <a:pt x="7817" y="69"/>
                  </a:cubicBezTo>
                  <a:cubicBezTo>
                    <a:pt x="7632" y="69"/>
                    <a:pt x="7448" y="78"/>
                    <a:pt x="7266" y="97"/>
                  </a:cubicBezTo>
                  <a:cubicBezTo>
                    <a:pt x="7328" y="86"/>
                    <a:pt x="7118" y="67"/>
                    <a:pt x="6906" y="67"/>
                  </a:cubicBezTo>
                  <a:cubicBezTo>
                    <a:pt x="6769" y="67"/>
                    <a:pt x="6631" y="75"/>
                    <a:pt x="6565" y="97"/>
                  </a:cubicBezTo>
                  <a:cubicBezTo>
                    <a:pt x="6285" y="55"/>
                    <a:pt x="5779" y="50"/>
                    <a:pt x="5315" y="50"/>
                  </a:cubicBezTo>
                  <a:cubicBezTo>
                    <a:pt x="5160" y="50"/>
                    <a:pt x="5010" y="50"/>
                    <a:pt x="4875" y="50"/>
                  </a:cubicBezTo>
                  <a:lnTo>
                    <a:pt x="4586" y="50"/>
                  </a:lnTo>
                  <a:lnTo>
                    <a:pt x="4296" y="69"/>
                  </a:lnTo>
                  <a:cubicBezTo>
                    <a:pt x="4193" y="69"/>
                    <a:pt x="4100" y="78"/>
                    <a:pt x="3997" y="106"/>
                  </a:cubicBezTo>
                  <a:cubicBezTo>
                    <a:pt x="3904" y="116"/>
                    <a:pt x="3810" y="125"/>
                    <a:pt x="3717" y="153"/>
                  </a:cubicBezTo>
                  <a:lnTo>
                    <a:pt x="3446" y="218"/>
                  </a:lnTo>
                  <a:cubicBezTo>
                    <a:pt x="3400" y="237"/>
                    <a:pt x="3353" y="237"/>
                    <a:pt x="3316" y="256"/>
                  </a:cubicBezTo>
                  <a:lnTo>
                    <a:pt x="3185" y="302"/>
                  </a:lnTo>
                  <a:lnTo>
                    <a:pt x="2933" y="396"/>
                  </a:lnTo>
                  <a:cubicBezTo>
                    <a:pt x="2864" y="421"/>
                    <a:pt x="2796" y="455"/>
                    <a:pt x="2728" y="489"/>
                  </a:cubicBezTo>
                  <a:lnTo>
                    <a:pt x="2728" y="489"/>
                  </a:lnTo>
                  <a:cubicBezTo>
                    <a:pt x="2760" y="475"/>
                    <a:pt x="2802" y="465"/>
                    <a:pt x="2823" y="465"/>
                  </a:cubicBezTo>
                  <a:cubicBezTo>
                    <a:pt x="2846" y="465"/>
                    <a:pt x="2846" y="477"/>
                    <a:pt x="2783" y="508"/>
                  </a:cubicBezTo>
                  <a:cubicBezTo>
                    <a:pt x="2761" y="517"/>
                    <a:pt x="2747" y="520"/>
                    <a:pt x="2736" y="520"/>
                  </a:cubicBezTo>
                  <a:cubicBezTo>
                    <a:pt x="2710" y="520"/>
                    <a:pt x="2708" y="501"/>
                    <a:pt x="2684" y="501"/>
                  </a:cubicBezTo>
                  <a:cubicBezTo>
                    <a:pt x="2677" y="501"/>
                    <a:pt x="2666" y="503"/>
                    <a:pt x="2653" y="508"/>
                  </a:cubicBezTo>
                  <a:cubicBezTo>
                    <a:pt x="2223" y="732"/>
                    <a:pt x="1840" y="1012"/>
                    <a:pt x="1485" y="1339"/>
                  </a:cubicBezTo>
                  <a:cubicBezTo>
                    <a:pt x="1130" y="1685"/>
                    <a:pt x="822" y="2086"/>
                    <a:pt x="589" y="2534"/>
                  </a:cubicBezTo>
                  <a:cubicBezTo>
                    <a:pt x="113" y="3459"/>
                    <a:pt x="1" y="4542"/>
                    <a:pt x="299" y="5541"/>
                  </a:cubicBezTo>
                  <a:cubicBezTo>
                    <a:pt x="355" y="5877"/>
                    <a:pt x="467" y="6195"/>
                    <a:pt x="626" y="6503"/>
                  </a:cubicBezTo>
                  <a:cubicBezTo>
                    <a:pt x="748" y="6737"/>
                    <a:pt x="888" y="6961"/>
                    <a:pt x="1056" y="7175"/>
                  </a:cubicBezTo>
                  <a:cubicBezTo>
                    <a:pt x="1093" y="7241"/>
                    <a:pt x="1140" y="7297"/>
                    <a:pt x="1196" y="7353"/>
                  </a:cubicBezTo>
                  <a:cubicBezTo>
                    <a:pt x="1242" y="7409"/>
                    <a:pt x="1299" y="7465"/>
                    <a:pt x="1355" y="7521"/>
                  </a:cubicBezTo>
                  <a:cubicBezTo>
                    <a:pt x="1411" y="7577"/>
                    <a:pt x="1467" y="7633"/>
                    <a:pt x="1523" y="7680"/>
                  </a:cubicBezTo>
                  <a:lnTo>
                    <a:pt x="1709" y="7829"/>
                  </a:lnTo>
                  <a:cubicBezTo>
                    <a:pt x="1962" y="8007"/>
                    <a:pt x="2223" y="8175"/>
                    <a:pt x="2494" y="8315"/>
                  </a:cubicBezTo>
                  <a:cubicBezTo>
                    <a:pt x="2484" y="8319"/>
                    <a:pt x="2475" y="8322"/>
                    <a:pt x="2465" y="8322"/>
                  </a:cubicBezTo>
                  <a:cubicBezTo>
                    <a:pt x="2454" y="8322"/>
                    <a:pt x="2442" y="8319"/>
                    <a:pt x="2428" y="8315"/>
                  </a:cubicBezTo>
                  <a:lnTo>
                    <a:pt x="2428" y="8315"/>
                  </a:lnTo>
                  <a:cubicBezTo>
                    <a:pt x="2615" y="8399"/>
                    <a:pt x="2587" y="8408"/>
                    <a:pt x="2699" y="8417"/>
                  </a:cubicBezTo>
                  <a:cubicBezTo>
                    <a:pt x="2867" y="8520"/>
                    <a:pt x="3045" y="8595"/>
                    <a:pt x="3222" y="8651"/>
                  </a:cubicBezTo>
                  <a:cubicBezTo>
                    <a:pt x="3409" y="8707"/>
                    <a:pt x="3596" y="8754"/>
                    <a:pt x="3792" y="8782"/>
                  </a:cubicBezTo>
                  <a:cubicBezTo>
                    <a:pt x="4137" y="8838"/>
                    <a:pt x="4436" y="8819"/>
                    <a:pt x="4492" y="8866"/>
                  </a:cubicBezTo>
                  <a:lnTo>
                    <a:pt x="4530" y="8707"/>
                  </a:lnTo>
                  <a:lnTo>
                    <a:pt x="4530" y="8707"/>
                  </a:lnTo>
                  <a:cubicBezTo>
                    <a:pt x="4511" y="8707"/>
                    <a:pt x="4539" y="8735"/>
                    <a:pt x="4474" y="8735"/>
                  </a:cubicBezTo>
                  <a:lnTo>
                    <a:pt x="4315" y="8735"/>
                  </a:lnTo>
                  <a:lnTo>
                    <a:pt x="4128" y="8716"/>
                  </a:lnTo>
                  <a:cubicBezTo>
                    <a:pt x="3997" y="8707"/>
                    <a:pt x="3848" y="8679"/>
                    <a:pt x="3708" y="8651"/>
                  </a:cubicBezTo>
                  <a:cubicBezTo>
                    <a:pt x="3437" y="8595"/>
                    <a:pt x="3185" y="8511"/>
                    <a:pt x="3082" y="8501"/>
                  </a:cubicBezTo>
                  <a:cubicBezTo>
                    <a:pt x="3082" y="8483"/>
                    <a:pt x="3026" y="8464"/>
                    <a:pt x="3045" y="8445"/>
                  </a:cubicBezTo>
                  <a:cubicBezTo>
                    <a:pt x="2559" y="8268"/>
                    <a:pt x="2102" y="8007"/>
                    <a:pt x="1709" y="7680"/>
                  </a:cubicBezTo>
                  <a:cubicBezTo>
                    <a:pt x="1308" y="7343"/>
                    <a:pt x="990" y="6923"/>
                    <a:pt x="766" y="6447"/>
                  </a:cubicBezTo>
                  <a:cubicBezTo>
                    <a:pt x="664" y="6316"/>
                    <a:pt x="579" y="6167"/>
                    <a:pt x="533" y="6008"/>
                  </a:cubicBezTo>
                  <a:cubicBezTo>
                    <a:pt x="467" y="5812"/>
                    <a:pt x="421" y="5597"/>
                    <a:pt x="374" y="5392"/>
                  </a:cubicBezTo>
                  <a:cubicBezTo>
                    <a:pt x="355" y="5261"/>
                    <a:pt x="309" y="5028"/>
                    <a:pt x="281" y="4832"/>
                  </a:cubicBezTo>
                  <a:cubicBezTo>
                    <a:pt x="263" y="4650"/>
                    <a:pt x="246" y="4501"/>
                    <a:pt x="244" y="4494"/>
                  </a:cubicBezTo>
                  <a:lnTo>
                    <a:pt x="244" y="4494"/>
                  </a:lnTo>
                  <a:cubicBezTo>
                    <a:pt x="262" y="4420"/>
                    <a:pt x="271" y="4345"/>
                    <a:pt x="271" y="4271"/>
                  </a:cubicBezTo>
                  <a:cubicBezTo>
                    <a:pt x="271" y="4221"/>
                    <a:pt x="275" y="4184"/>
                    <a:pt x="284" y="4184"/>
                  </a:cubicBezTo>
                  <a:cubicBezTo>
                    <a:pt x="288" y="4184"/>
                    <a:pt x="293" y="4193"/>
                    <a:pt x="299" y="4215"/>
                  </a:cubicBezTo>
                  <a:cubicBezTo>
                    <a:pt x="290" y="4140"/>
                    <a:pt x="290" y="4075"/>
                    <a:pt x="299" y="4000"/>
                  </a:cubicBezTo>
                  <a:cubicBezTo>
                    <a:pt x="309" y="3944"/>
                    <a:pt x="309" y="3879"/>
                    <a:pt x="299" y="3814"/>
                  </a:cubicBezTo>
                  <a:lnTo>
                    <a:pt x="299" y="3814"/>
                  </a:lnTo>
                  <a:cubicBezTo>
                    <a:pt x="300" y="3814"/>
                    <a:pt x="301" y="3814"/>
                    <a:pt x="302" y="3814"/>
                  </a:cubicBezTo>
                  <a:cubicBezTo>
                    <a:pt x="320" y="3814"/>
                    <a:pt x="338" y="3724"/>
                    <a:pt x="365" y="3599"/>
                  </a:cubicBezTo>
                  <a:cubicBezTo>
                    <a:pt x="365" y="3562"/>
                    <a:pt x="383" y="3524"/>
                    <a:pt x="383" y="3487"/>
                  </a:cubicBezTo>
                  <a:cubicBezTo>
                    <a:pt x="393" y="3449"/>
                    <a:pt x="402" y="3412"/>
                    <a:pt x="411" y="3375"/>
                  </a:cubicBezTo>
                  <a:cubicBezTo>
                    <a:pt x="430" y="3300"/>
                    <a:pt x="439" y="3225"/>
                    <a:pt x="458" y="3151"/>
                  </a:cubicBezTo>
                  <a:cubicBezTo>
                    <a:pt x="462" y="3149"/>
                    <a:pt x="465" y="3148"/>
                    <a:pt x="468" y="3148"/>
                  </a:cubicBezTo>
                  <a:cubicBezTo>
                    <a:pt x="472" y="3148"/>
                    <a:pt x="476" y="3149"/>
                    <a:pt x="480" y="3149"/>
                  </a:cubicBezTo>
                  <a:cubicBezTo>
                    <a:pt x="491" y="3149"/>
                    <a:pt x="503" y="3144"/>
                    <a:pt x="514" y="3104"/>
                  </a:cubicBezTo>
                  <a:cubicBezTo>
                    <a:pt x="542" y="2945"/>
                    <a:pt x="598" y="2805"/>
                    <a:pt x="673" y="2665"/>
                  </a:cubicBezTo>
                  <a:cubicBezTo>
                    <a:pt x="720" y="2600"/>
                    <a:pt x="757" y="2525"/>
                    <a:pt x="785" y="2460"/>
                  </a:cubicBezTo>
                  <a:cubicBezTo>
                    <a:pt x="804" y="2432"/>
                    <a:pt x="813" y="2394"/>
                    <a:pt x="832" y="2366"/>
                  </a:cubicBezTo>
                  <a:cubicBezTo>
                    <a:pt x="841" y="2329"/>
                    <a:pt x="860" y="2301"/>
                    <a:pt x="869" y="2273"/>
                  </a:cubicBezTo>
                  <a:cubicBezTo>
                    <a:pt x="1074" y="1965"/>
                    <a:pt x="1317" y="1685"/>
                    <a:pt x="1569" y="1423"/>
                  </a:cubicBezTo>
                  <a:cubicBezTo>
                    <a:pt x="1943" y="1068"/>
                    <a:pt x="2363" y="779"/>
                    <a:pt x="2830" y="564"/>
                  </a:cubicBezTo>
                  <a:lnTo>
                    <a:pt x="2830" y="564"/>
                  </a:lnTo>
                  <a:cubicBezTo>
                    <a:pt x="2837" y="571"/>
                    <a:pt x="2800" y="597"/>
                    <a:pt x="2807" y="597"/>
                  </a:cubicBezTo>
                  <a:cubicBezTo>
                    <a:pt x="2809" y="597"/>
                    <a:pt x="2819" y="593"/>
                    <a:pt x="2839" y="583"/>
                  </a:cubicBezTo>
                  <a:cubicBezTo>
                    <a:pt x="3204" y="405"/>
                    <a:pt x="3596" y="284"/>
                    <a:pt x="3997" y="237"/>
                  </a:cubicBezTo>
                  <a:cubicBezTo>
                    <a:pt x="4175" y="200"/>
                    <a:pt x="4352" y="200"/>
                    <a:pt x="4511" y="181"/>
                  </a:cubicBezTo>
                  <a:cubicBezTo>
                    <a:pt x="4660" y="162"/>
                    <a:pt x="4819" y="162"/>
                    <a:pt x="4950" y="134"/>
                  </a:cubicBezTo>
                  <a:lnTo>
                    <a:pt x="4950" y="134"/>
                  </a:lnTo>
                  <a:cubicBezTo>
                    <a:pt x="4875" y="200"/>
                    <a:pt x="5398" y="153"/>
                    <a:pt x="5370" y="200"/>
                  </a:cubicBezTo>
                  <a:cubicBezTo>
                    <a:pt x="5514" y="176"/>
                    <a:pt x="5693" y="168"/>
                    <a:pt x="5900" y="168"/>
                  </a:cubicBezTo>
                  <a:cubicBezTo>
                    <a:pt x="6270" y="168"/>
                    <a:pt x="6727" y="194"/>
                    <a:pt x="7219" y="200"/>
                  </a:cubicBezTo>
                  <a:cubicBezTo>
                    <a:pt x="7379" y="203"/>
                    <a:pt x="7541" y="205"/>
                    <a:pt x="7701" y="205"/>
                  </a:cubicBezTo>
                  <a:cubicBezTo>
                    <a:pt x="8364" y="205"/>
                    <a:pt x="9020" y="179"/>
                    <a:pt x="9591" y="172"/>
                  </a:cubicBezTo>
                  <a:cubicBezTo>
                    <a:pt x="9801" y="166"/>
                    <a:pt x="9952" y="151"/>
                    <a:pt x="10036" y="151"/>
                  </a:cubicBezTo>
                  <a:cubicBezTo>
                    <a:pt x="10095" y="151"/>
                    <a:pt x="10121" y="158"/>
                    <a:pt x="10114" y="181"/>
                  </a:cubicBezTo>
                  <a:cubicBezTo>
                    <a:pt x="10170" y="181"/>
                    <a:pt x="10235" y="172"/>
                    <a:pt x="10282" y="144"/>
                  </a:cubicBezTo>
                  <a:cubicBezTo>
                    <a:pt x="10599" y="176"/>
                    <a:pt x="10919" y="193"/>
                    <a:pt x="11239" y="193"/>
                  </a:cubicBezTo>
                  <a:cubicBezTo>
                    <a:pt x="11559" y="193"/>
                    <a:pt x="11879" y="176"/>
                    <a:pt x="12196" y="144"/>
                  </a:cubicBezTo>
                  <a:lnTo>
                    <a:pt x="12196" y="144"/>
                  </a:lnTo>
                  <a:cubicBezTo>
                    <a:pt x="12206" y="172"/>
                    <a:pt x="12187" y="190"/>
                    <a:pt x="12150" y="200"/>
                  </a:cubicBezTo>
                  <a:cubicBezTo>
                    <a:pt x="12299" y="200"/>
                    <a:pt x="12515" y="175"/>
                    <a:pt x="12584" y="175"/>
                  </a:cubicBezTo>
                  <a:cubicBezTo>
                    <a:pt x="12618" y="175"/>
                    <a:pt x="12616" y="181"/>
                    <a:pt x="12551" y="200"/>
                  </a:cubicBezTo>
                  <a:cubicBezTo>
                    <a:pt x="13494" y="172"/>
                    <a:pt x="13862" y="155"/>
                    <a:pt x="14538" y="155"/>
                  </a:cubicBezTo>
                  <a:cubicBezTo>
                    <a:pt x="14785" y="155"/>
                    <a:pt x="15073" y="157"/>
                    <a:pt x="15446" y="162"/>
                  </a:cubicBezTo>
                  <a:cubicBezTo>
                    <a:pt x="15455" y="153"/>
                    <a:pt x="15427" y="125"/>
                    <a:pt x="15502" y="125"/>
                  </a:cubicBezTo>
                  <a:cubicBezTo>
                    <a:pt x="15614" y="130"/>
                    <a:pt x="15958" y="146"/>
                    <a:pt x="16213" y="146"/>
                  </a:cubicBezTo>
                  <a:cubicBezTo>
                    <a:pt x="16425" y="146"/>
                    <a:pt x="16576" y="135"/>
                    <a:pt x="16482" y="97"/>
                  </a:cubicBezTo>
                  <a:lnTo>
                    <a:pt x="16482" y="97"/>
                  </a:lnTo>
                  <a:cubicBezTo>
                    <a:pt x="16685" y="104"/>
                    <a:pt x="16765" y="130"/>
                    <a:pt x="16847" y="130"/>
                  </a:cubicBezTo>
                  <a:cubicBezTo>
                    <a:pt x="16879" y="130"/>
                    <a:pt x="16910" y="126"/>
                    <a:pt x="16949" y="116"/>
                  </a:cubicBezTo>
                  <a:cubicBezTo>
                    <a:pt x="16957" y="149"/>
                    <a:pt x="17001" y="160"/>
                    <a:pt x="17050" y="160"/>
                  </a:cubicBezTo>
                  <a:cubicBezTo>
                    <a:pt x="17115" y="160"/>
                    <a:pt x="17187" y="140"/>
                    <a:pt x="17188" y="124"/>
                  </a:cubicBezTo>
                  <a:lnTo>
                    <a:pt x="17188" y="124"/>
                  </a:lnTo>
                  <a:cubicBezTo>
                    <a:pt x="17216" y="140"/>
                    <a:pt x="17337" y="129"/>
                    <a:pt x="17304" y="162"/>
                  </a:cubicBezTo>
                  <a:cubicBezTo>
                    <a:pt x="17606" y="157"/>
                    <a:pt x="17983" y="152"/>
                    <a:pt x="18395" y="152"/>
                  </a:cubicBezTo>
                  <a:cubicBezTo>
                    <a:pt x="18681" y="152"/>
                    <a:pt x="18984" y="154"/>
                    <a:pt x="19291" y="161"/>
                  </a:cubicBezTo>
                  <a:lnTo>
                    <a:pt x="19291" y="161"/>
                  </a:lnTo>
                  <a:cubicBezTo>
                    <a:pt x="19174" y="407"/>
                    <a:pt x="19043" y="653"/>
                    <a:pt x="18920" y="891"/>
                  </a:cubicBezTo>
                  <a:cubicBezTo>
                    <a:pt x="18772" y="1288"/>
                    <a:pt x="18624" y="1622"/>
                    <a:pt x="18485" y="1927"/>
                  </a:cubicBezTo>
                  <a:lnTo>
                    <a:pt x="18485" y="1927"/>
                  </a:lnTo>
                  <a:cubicBezTo>
                    <a:pt x="17744" y="1927"/>
                    <a:pt x="17111" y="1890"/>
                    <a:pt x="16146" y="1862"/>
                  </a:cubicBezTo>
                  <a:cubicBezTo>
                    <a:pt x="16092" y="1869"/>
                    <a:pt x="16029" y="1871"/>
                    <a:pt x="15962" y="1871"/>
                  </a:cubicBezTo>
                  <a:cubicBezTo>
                    <a:pt x="15879" y="1871"/>
                    <a:pt x="15791" y="1868"/>
                    <a:pt x="15711" y="1868"/>
                  </a:cubicBezTo>
                  <a:cubicBezTo>
                    <a:pt x="15590" y="1868"/>
                    <a:pt x="15489" y="1874"/>
                    <a:pt x="15455" y="1909"/>
                  </a:cubicBezTo>
                  <a:cubicBezTo>
                    <a:pt x="15437" y="1891"/>
                    <a:pt x="15356" y="1885"/>
                    <a:pt x="15256" y="1885"/>
                  </a:cubicBezTo>
                  <a:cubicBezTo>
                    <a:pt x="15096" y="1885"/>
                    <a:pt x="14889" y="1899"/>
                    <a:pt x="14820" y="1899"/>
                  </a:cubicBezTo>
                  <a:cubicBezTo>
                    <a:pt x="14895" y="1899"/>
                    <a:pt x="14979" y="1909"/>
                    <a:pt x="15054" y="1927"/>
                  </a:cubicBezTo>
                  <a:cubicBezTo>
                    <a:pt x="14960" y="1927"/>
                    <a:pt x="14858" y="1927"/>
                    <a:pt x="14764" y="1918"/>
                  </a:cubicBezTo>
                  <a:cubicBezTo>
                    <a:pt x="14891" y="1909"/>
                    <a:pt x="14701" y="1891"/>
                    <a:pt x="14801" y="1873"/>
                  </a:cubicBezTo>
                  <a:lnTo>
                    <a:pt x="14801" y="1873"/>
                  </a:lnTo>
                  <a:cubicBezTo>
                    <a:pt x="14699" y="1889"/>
                    <a:pt x="14584" y="1894"/>
                    <a:pt x="14471" y="1894"/>
                  </a:cubicBezTo>
                  <a:cubicBezTo>
                    <a:pt x="14301" y="1894"/>
                    <a:pt x="14135" y="1883"/>
                    <a:pt x="14025" y="1883"/>
                  </a:cubicBezTo>
                  <a:cubicBezTo>
                    <a:pt x="13936" y="1883"/>
                    <a:pt x="13884" y="1891"/>
                    <a:pt x="13896" y="1918"/>
                  </a:cubicBezTo>
                  <a:cubicBezTo>
                    <a:pt x="13840" y="1899"/>
                    <a:pt x="13784" y="1890"/>
                    <a:pt x="13718" y="1881"/>
                  </a:cubicBezTo>
                  <a:lnTo>
                    <a:pt x="13606" y="1881"/>
                  </a:lnTo>
                  <a:lnTo>
                    <a:pt x="13251" y="1937"/>
                  </a:lnTo>
                  <a:cubicBezTo>
                    <a:pt x="13297" y="1919"/>
                    <a:pt x="13294" y="1912"/>
                    <a:pt x="13262" y="1912"/>
                  </a:cubicBezTo>
                  <a:cubicBezTo>
                    <a:pt x="13209" y="1912"/>
                    <a:pt x="13075" y="1932"/>
                    <a:pt x="12953" y="1955"/>
                  </a:cubicBezTo>
                  <a:cubicBezTo>
                    <a:pt x="12837" y="1977"/>
                    <a:pt x="12729" y="2002"/>
                    <a:pt x="12698" y="2002"/>
                  </a:cubicBezTo>
                  <a:cubicBezTo>
                    <a:pt x="12677" y="2002"/>
                    <a:pt x="12694" y="1990"/>
                    <a:pt x="12775" y="1955"/>
                  </a:cubicBezTo>
                  <a:lnTo>
                    <a:pt x="12775" y="1955"/>
                  </a:lnTo>
                  <a:cubicBezTo>
                    <a:pt x="12644" y="1993"/>
                    <a:pt x="12551" y="2011"/>
                    <a:pt x="12458" y="2030"/>
                  </a:cubicBezTo>
                  <a:cubicBezTo>
                    <a:pt x="12374" y="2058"/>
                    <a:pt x="12299" y="2067"/>
                    <a:pt x="12224" y="2086"/>
                  </a:cubicBezTo>
                  <a:cubicBezTo>
                    <a:pt x="12150" y="2114"/>
                    <a:pt x="12075" y="2114"/>
                    <a:pt x="11991" y="2151"/>
                  </a:cubicBezTo>
                  <a:cubicBezTo>
                    <a:pt x="11916" y="2179"/>
                    <a:pt x="11813" y="2217"/>
                    <a:pt x="11692" y="2263"/>
                  </a:cubicBezTo>
                  <a:cubicBezTo>
                    <a:pt x="11692" y="2282"/>
                    <a:pt x="11720" y="2301"/>
                    <a:pt x="11655" y="2329"/>
                  </a:cubicBezTo>
                  <a:cubicBezTo>
                    <a:pt x="11496" y="2366"/>
                    <a:pt x="11440" y="2404"/>
                    <a:pt x="11449" y="2432"/>
                  </a:cubicBezTo>
                  <a:cubicBezTo>
                    <a:pt x="11384" y="2441"/>
                    <a:pt x="11328" y="2469"/>
                    <a:pt x="11272" y="2497"/>
                  </a:cubicBezTo>
                  <a:cubicBezTo>
                    <a:pt x="11206" y="2525"/>
                    <a:pt x="11132" y="2562"/>
                    <a:pt x="11057" y="2609"/>
                  </a:cubicBezTo>
                  <a:cubicBezTo>
                    <a:pt x="10936" y="2665"/>
                    <a:pt x="10833" y="2749"/>
                    <a:pt x="10749" y="2842"/>
                  </a:cubicBezTo>
                  <a:cubicBezTo>
                    <a:pt x="10618" y="2889"/>
                    <a:pt x="10497" y="2964"/>
                    <a:pt x="10394" y="3057"/>
                  </a:cubicBezTo>
                  <a:cubicBezTo>
                    <a:pt x="10329" y="3113"/>
                    <a:pt x="10254" y="3169"/>
                    <a:pt x="10198" y="3235"/>
                  </a:cubicBezTo>
                  <a:cubicBezTo>
                    <a:pt x="10132" y="3300"/>
                    <a:pt x="10067" y="3365"/>
                    <a:pt x="10011" y="3421"/>
                  </a:cubicBezTo>
                  <a:cubicBezTo>
                    <a:pt x="10055" y="3377"/>
                    <a:pt x="10134" y="3320"/>
                    <a:pt x="10151" y="3320"/>
                  </a:cubicBezTo>
                  <a:lnTo>
                    <a:pt x="10151" y="3320"/>
                  </a:lnTo>
                  <a:cubicBezTo>
                    <a:pt x="10159" y="3320"/>
                    <a:pt x="10153" y="3332"/>
                    <a:pt x="10123" y="3365"/>
                  </a:cubicBezTo>
                  <a:cubicBezTo>
                    <a:pt x="10086" y="3375"/>
                    <a:pt x="10048" y="3403"/>
                    <a:pt x="10011" y="3421"/>
                  </a:cubicBezTo>
                  <a:cubicBezTo>
                    <a:pt x="9890" y="3524"/>
                    <a:pt x="9768" y="3646"/>
                    <a:pt x="9675" y="3776"/>
                  </a:cubicBezTo>
                  <a:cubicBezTo>
                    <a:pt x="9610" y="3842"/>
                    <a:pt x="9563" y="3926"/>
                    <a:pt x="9525" y="4010"/>
                  </a:cubicBezTo>
                  <a:cubicBezTo>
                    <a:pt x="9441" y="4103"/>
                    <a:pt x="9357" y="4197"/>
                    <a:pt x="9292" y="4299"/>
                  </a:cubicBezTo>
                  <a:cubicBezTo>
                    <a:pt x="9217" y="4402"/>
                    <a:pt x="9152" y="4495"/>
                    <a:pt x="9096" y="4598"/>
                  </a:cubicBezTo>
                  <a:cubicBezTo>
                    <a:pt x="8993" y="4794"/>
                    <a:pt x="8928" y="4953"/>
                    <a:pt x="8937" y="5009"/>
                  </a:cubicBezTo>
                  <a:cubicBezTo>
                    <a:pt x="8816" y="5168"/>
                    <a:pt x="8750" y="5373"/>
                    <a:pt x="8778" y="5392"/>
                  </a:cubicBezTo>
                  <a:cubicBezTo>
                    <a:pt x="8741" y="5476"/>
                    <a:pt x="8685" y="5579"/>
                    <a:pt x="8648" y="5681"/>
                  </a:cubicBezTo>
                  <a:cubicBezTo>
                    <a:pt x="8610" y="5775"/>
                    <a:pt x="8564" y="5887"/>
                    <a:pt x="8517" y="5999"/>
                  </a:cubicBezTo>
                  <a:cubicBezTo>
                    <a:pt x="8480" y="6111"/>
                    <a:pt x="8433" y="6223"/>
                    <a:pt x="8386" y="6335"/>
                  </a:cubicBezTo>
                  <a:cubicBezTo>
                    <a:pt x="8330" y="6438"/>
                    <a:pt x="8283" y="6550"/>
                    <a:pt x="8237" y="6662"/>
                  </a:cubicBezTo>
                  <a:cubicBezTo>
                    <a:pt x="8143" y="6718"/>
                    <a:pt x="8031" y="6961"/>
                    <a:pt x="7854" y="7194"/>
                  </a:cubicBezTo>
                  <a:cubicBezTo>
                    <a:pt x="7686" y="7437"/>
                    <a:pt x="7462" y="7689"/>
                    <a:pt x="7266" y="7773"/>
                  </a:cubicBezTo>
                  <a:cubicBezTo>
                    <a:pt x="7275" y="7801"/>
                    <a:pt x="7219" y="7838"/>
                    <a:pt x="7154" y="7894"/>
                  </a:cubicBezTo>
                  <a:cubicBezTo>
                    <a:pt x="7079" y="7932"/>
                    <a:pt x="7023" y="7988"/>
                    <a:pt x="6976" y="8053"/>
                  </a:cubicBezTo>
                  <a:cubicBezTo>
                    <a:pt x="6929" y="8081"/>
                    <a:pt x="6845" y="8119"/>
                    <a:pt x="6761" y="8175"/>
                  </a:cubicBezTo>
                  <a:cubicBezTo>
                    <a:pt x="6715" y="8203"/>
                    <a:pt x="6677" y="8231"/>
                    <a:pt x="6631" y="8259"/>
                  </a:cubicBezTo>
                  <a:cubicBezTo>
                    <a:pt x="6584" y="8287"/>
                    <a:pt x="6528" y="8315"/>
                    <a:pt x="6481" y="8352"/>
                  </a:cubicBezTo>
                  <a:lnTo>
                    <a:pt x="5940" y="8539"/>
                  </a:lnTo>
                  <a:cubicBezTo>
                    <a:pt x="5725" y="8613"/>
                    <a:pt x="5501" y="8688"/>
                    <a:pt x="5277" y="8735"/>
                  </a:cubicBezTo>
                  <a:cubicBezTo>
                    <a:pt x="5174" y="8735"/>
                    <a:pt x="5071" y="8735"/>
                    <a:pt x="4978" y="8754"/>
                  </a:cubicBezTo>
                  <a:cubicBezTo>
                    <a:pt x="4884" y="8754"/>
                    <a:pt x="4763" y="8782"/>
                    <a:pt x="4530" y="8791"/>
                  </a:cubicBezTo>
                  <a:cubicBezTo>
                    <a:pt x="4576" y="8800"/>
                    <a:pt x="4670" y="8800"/>
                    <a:pt x="4735" y="8810"/>
                  </a:cubicBezTo>
                  <a:cubicBezTo>
                    <a:pt x="4791" y="8810"/>
                    <a:pt x="4828" y="8810"/>
                    <a:pt x="4782" y="8828"/>
                  </a:cubicBezTo>
                  <a:cubicBezTo>
                    <a:pt x="4758" y="8824"/>
                    <a:pt x="4734" y="8822"/>
                    <a:pt x="4709" y="8822"/>
                  </a:cubicBezTo>
                  <a:cubicBezTo>
                    <a:pt x="4673" y="8822"/>
                    <a:pt x="4637" y="8827"/>
                    <a:pt x="4604" y="8838"/>
                  </a:cubicBezTo>
                  <a:cubicBezTo>
                    <a:pt x="4894" y="8838"/>
                    <a:pt x="4548" y="8847"/>
                    <a:pt x="4558" y="8866"/>
                  </a:cubicBezTo>
                  <a:cubicBezTo>
                    <a:pt x="4623" y="8866"/>
                    <a:pt x="4586" y="8884"/>
                    <a:pt x="4558" y="8894"/>
                  </a:cubicBezTo>
                  <a:cubicBezTo>
                    <a:pt x="4593" y="8896"/>
                    <a:pt x="4629" y="8898"/>
                    <a:pt x="4666" y="8898"/>
                  </a:cubicBezTo>
                  <a:cubicBezTo>
                    <a:pt x="4756" y="8898"/>
                    <a:pt x="4848" y="8891"/>
                    <a:pt x="4940" y="8884"/>
                  </a:cubicBezTo>
                  <a:cubicBezTo>
                    <a:pt x="4987" y="8875"/>
                    <a:pt x="5034" y="8875"/>
                    <a:pt x="5090" y="8866"/>
                  </a:cubicBezTo>
                  <a:lnTo>
                    <a:pt x="5249" y="8819"/>
                  </a:lnTo>
                  <a:lnTo>
                    <a:pt x="5249" y="8819"/>
                  </a:lnTo>
                  <a:cubicBezTo>
                    <a:pt x="5183" y="8841"/>
                    <a:pt x="5200" y="8849"/>
                    <a:pt x="5244" y="8849"/>
                  </a:cubicBezTo>
                  <a:cubicBezTo>
                    <a:pt x="5312" y="8849"/>
                    <a:pt x="5443" y="8830"/>
                    <a:pt x="5426" y="8819"/>
                  </a:cubicBezTo>
                  <a:lnTo>
                    <a:pt x="5426" y="8819"/>
                  </a:lnTo>
                  <a:cubicBezTo>
                    <a:pt x="5419" y="8820"/>
                    <a:pt x="5411" y="8821"/>
                    <a:pt x="5402" y="8821"/>
                  </a:cubicBezTo>
                  <a:cubicBezTo>
                    <a:pt x="5345" y="8821"/>
                    <a:pt x="5256" y="8799"/>
                    <a:pt x="5361" y="8791"/>
                  </a:cubicBezTo>
                  <a:lnTo>
                    <a:pt x="5361" y="8791"/>
                  </a:lnTo>
                  <a:cubicBezTo>
                    <a:pt x="5365" y="8795"/>
                    <a:pt x="5372" y="8796"/>
                    <a:pt x="5382" y="8796"/>
                  </a:cubicBezTo>
                  <a:cubicBezTo>
                    <a:pt x="5423" y="8796"/>
                    <a:pt x="5505" y="8771"/>
                    <a:pt x="5541" y="8771"/>
                  </a:cubicBezTo>
                  <a:cubicBezTo>
                    <a:pt x="5561" y="8771"/>
                    <a:pt x="5567" y="8778"/>
                    <a:pt x="5547" y="8800"/>
                  </a:cubicBezTo>
                  <a:lnTo>
                    <a:pt x="5743" y="8763"/>
                  </a:lnTo>
                  <a:lnTo>
                    <a:pt x="5949" y="8698"/>
                  </a:lnTo>
                  <a:cubicBezTo>
                    <a:pt x="6098" y="8642"/>
                    <a:pt x="6238" y="8585"/>
                    <a:pt x="6388" y="8520"/>
                  </a:cubicBezTo>
                  <a:cubicBezTo>
                    <a:pt x="6668" y="8380"/>
                    <a:pt x="6929" y="8212"/>
                    <a:pt x="7182" y="8025"/>
                  </a:cubicBezTo>
                  <a:cubicBezTo>
                    <a:pt x="7266" y="7960"/>
                    <a:pt x="7359" y="7876"/>
                    <a:pt x="7471" y="7792"/>
                  </a:cubicBezTo>
                  <a:cubicBezTo>
                    <a:pt x="7527" y="7745"/>
                    <a:pt x="7583" y="7689"/>
                    <a:pt x="7639" y="7642"/>
                  </a:cubicBezTo>
                  <a:cubicBezTo>
                    <a:pt x="7686" y="7596"/>
                    <a:pt x="7742" y="7540"/>
                    <a:pt x="7789" y="7493"/>
                  </a:cubicBezTo>
                  <a:cubicBezTo>
                    <a:pt x="7937" y="7354"/>
                    <a:pt x="8058" y="7187"/>
                    <a:pt x="8142" y="7010"/>
                  </a:cubicBezTo>
                  <a:lnTo>
                    <a:pt x="8142" y="7010"/>
                  </a:lnTo>
                  <a:cubicBezTo>
                    <a:pt x="8132" y="7025"/>
                    <a:pt x="8074" y="7080"/>
                    <a:pt x="8065" y="7080"/>
                  </a:cubicBezTo>
                  <a:cubicBezTo>
                    <a:pt x="8062" y="7080"/>
                    <a:pt x="8067" y="7070"/>
                    <a:pt x="8087" y="7045"/>
                  </a:cubicBezTo>
                  <a:cubicBezTo>
                    <a:pt x="8125" y="7017"/>
                    <a:pt x="8162" y="6989"/>
                    <a:pt x="8190" y="6961"/>
                  </a:cubicBezTo>
                  <a:cubicBezTo>
                    <a:pt x="8237" y="6886"/>
                    <a:pt x="8302" y="6821"/>
                    <a:pt x="8358" y="6727"/>
                  </a:cubicBezTo>
                  <a:cubicBezTo>
                    <a:pt x="8405" y="6643"/>
                    <a:pt x="8470" y="6559"/>
                    <a:pt x="8508" y="6456"/>
                  </a:cubicBezTo>
                  <a:cubicBezTo>
                    <a:pt x="8554" y="6363"/>
                    <a:pt x="8601" y="6260"/>
                    <a:pt x="8648" y="6148"/>
                  </a:cubicBezTo>
                  <a:cubicBezTo>
                    <a:pt x="8685" y="6045"/>
                    <a:pt x="8713" y="5943"/>
                    <a:pt x="8750" y="5840"/>
                  </a:cubicBezTo>
                  <a:cubicBezTo>
                    <a:pt x="8778" y="5737"/>
                    <a:pt x="8816" y="5635"/>
                    <a:pt x="8844" y="5532"/>
                  </a:cubicBezTo>
                  <a:cubicBezTo>
                    <a:pt x="8862" y="5476"/>
                    <a:pt x="8872" y="5429"/>
                    <a:pt x="8890" y="5382"/>
                  </a:cubicBezTo>
                  <a:lnTo>
                    <a:pt x="8947" y="5242"/>
                  </a:lnTo>
                  <a:cubicBezTo>
                    <a:pt x="8984" y="5158"/>
                    <a:pt x="9021" y="5074"/>
                    <a:pt x="9059" y="5000"/>
                  </a:cubicBezTo>
                  <a:cubicBezTo>
                    <a:pt x="9096" y="4925"/>
                    <a:pt x="9133" y="4860"/>
                    <a:pt x="9171" y="4803"/>
                  </a:cubicBezTo>
                  <a:cubicBezTo>
                    <a:pt x="9161" y="4785"/>
                    <a:pt x="9133" y="4794"/>
                    <a:pt x="9161" y="4729"/>
                  </a:cubicBezTo>
                  <a:cubicBezTo>
                    <a:pt x="9199" y="4691"/>
                    <a:pt x="9227" y="4645"/>
                    <a:pt x="9255" y="4598"/>
                  </a:cubicBezTo>
                  <a:cubicBezTo>
                    <a:pt x="9301" y="4542"/>
                    <a:pt x="9348" y="4477"/>
                    <a:pt x="9385" y="4411"/>
                  </a:cubicBezTo>
                  <a:cubicBezTo>
                    <a:pt x="9432" y="4346"/>
                    <a:pt x="9469" y="4281"/>
                    <a:pt x="9488" y="4243"/>
                  </a:cubicBezTo>
                  <a:cubicBezTo>
                    <a:pt x="9495" y="4214"/>
                    <a:pt x="9503" y="4191"/>
                    <a:pt x="9497" y="4191"/>
                  </a:cubicBezTo>
                  <a:lnTo>
                    <a:pt x="9497" y="4191"/>
                  </a:lnTo>
                  <a:cubicBezTo>
                    <a:pt x="9496" y="4191"/>
                    <a:pt x="9494" y="4191"/>
                    <a:pt x="9492" y="4193"/>
                  </a:cubicBezTo>
                  <a:lnTo>
                    <a:pt x="9492" y="4193"/>
                  </a:lnTo>
                  <a:cubicBezTo>
                    <a:pt x="9592" y="4099"/>
                    <a:pt x="9648" y="3925"/>
                    <a:pt x="9750" y="3888"/>
                  </a:cubicBezTo>
                  <a:lnTo>
                    <a:pt x="9750" y="3888"/>
                  </a:lnTo>
                  <a:cubicBezTo>
                    <a:pt x="9694" y="3963"/>
                    <a:pt x="9647" y="3991"/>
                    <a:pt x="9647" y="4019"/>
                  </a:cubicBezTo>
                  <a:cubicBezTo>
                    <a:pt x="9712" y="3944"/>
                    <a:pt x="9750" y="3907"/>
                    <a:pt x="9787" y="3870"/>
                  </a:cubicBezTo>
                  <a:cubicBezTo>
                    <a:pt x="9824" y="3832"/>
                    <a:pt x="9843" y="3814"/>
                    <a:pt x="9862" y="3786"/>
                  </a:cubicBezTo>
                  <a:lnTo>
                    <a:pt x="9936" y="3683"/>
                  </a:lnTo>
                  <a:lnTo>
                    <a:pt x="10002" y="3608"/>
                  </a:lnTo>
                  <a:lnTo>
                    <a:pt x="10104" y="3505"/>
                  </a:lnTo>
                  <a:lnTo>
                    <a:pt x="10104" y="3505"/>
                  </a:lnTo>
                  <a:cubicBezTo>
                    <a:pt x="10111" y="3512"/>
                    <a:pt x="10085" y="3547"/>
                    <a:pt x="10092" y="3547"/>
                  </a:cubicBezTo>
                  <a:cubicBezTo>
                    <a:pt x="10095" y="3547"/>
                    <a:pt x="10104" y="3541"/>
                    <a:pt x="10123" y="3524"/>
                  </a:cubicBezTo>
                  <a:cubicBezTo>
                    <a:pt x="10151" y="3477"/>
                    <a:pt x="10188" y="3440"/>
                    <a:pt x="10226" y="3403"/>
                  </a:cubicBezTo>
                  <a:cubicBezTo>
                    <a:pt x="10273" y="3347"/>
                    <a:pt x="10319" y="3300"/>
                    <a:pt x="10375" y="3253"/>
                  </a:cubicBezTo>
                  <a:cubicBezTo>
                    <a:pt x="10440" y="3195"/>
                    <a:pt x="10501" y="3150"/>
                    <a:pt x="10516" y="3150"/>
                  </a:cubicBezTo>
                  <a:lnTo>
                    <a:pt x="10516" y="3150"/>
                  </a:lnTo>
                  <a:cubicBezTo>
                    <a:pt x="10522" y="3150"/>
                    <a:pt x="10520" y="3159"/>
                    <a:pt x="10506" y="3179"/>
                  </a:cubicBezTo>
                  <a:cubicBezTo>
                    <a:pt x="10553" y="3132"/>
                    <a:pt x="10590" y="3085"/>
                    <a:pt x="10627" y="3057"/>
                  </a:cubicBezTo>
                  <a:cubicBezTo>
                    <a:pt x="10665" y="3029"/>
                    <a:pt x="10702" y="3011"/>
                    <a:pt x="10730" y="2983"/>
                  </a:cubicBezTo>
                  <a:cubicBezTo>
                    <a:pt x="10795" y="2945"/>
                    <a:pt x="10851" y="2898"/>
                    <a:pt x="10898" y="2842"/>
                  </a:cubicBezTo>
                  <a:cubicBezTo>
                    <a:pt x="10973" y="2824"/>
                    <a:pt x="11048" y="2796"/>
                    <a:pt x="11113" y="2758"/>
                  </a:cubicBezTo>
                  <a:cubicBezTo>
                    <a:pt x="11197" y="2730"/>
                    <a:pt x="11281" y="2665"/>
                    <a:pt x="11374" y="2609"/>
                  </a:cubicBezTo>
                  <a:lnTo>
                    <a:pt x="11692" y="2422"/>
                  </a:lnTo>
                  <a:cubicBezTo>
                    <a:pt x="11813" y="2366"/>
                    <a:pt x="11944" y="2310"/>
                    <a:pt x="12084" y="2263"/>
                  </a:cubicBezTo>
                  <a:cubicBezTo>
                    <a:pt x="12467" y="2142"/>
                    <a:pt x="12869" y="2067"/>
                    <a:pt x="13270" y="2049"/>
                  </a:cubicBezTo>
                  <a:cubicBezTo>
                    <a:pt x="13466" y="2030"/>
                    <a:pt x="13644" y="2039"/>
                    <a:pt x="13774" y="2030"/>
                  </a:cubicBezTo>
                  <a:cubicBezTo>
                    <a:pt x="13800" y="2032"/>
                    <a:pt x="13826" y="2034"/>
                    <a:pt x="13851" y="2034"/>
                  </a:cubicBezTo>
                  <a:cubicBezTo>
                    <a:pt x="13928" y="2034"/>
                    <a:pt x="14003" y="2023"/>
                    <a:pt x="14073" y="2002"/>
                  </a:cubicBezTo>
                  <a:cubicBezTo>
                    <a:pt x="14096" y="2013"/>
                    <a:pt x="14139" y="2017"/>
                    <a:pt x="14191" y="2017"/>
                  </a:cubicBezTo>
                  <a:cubicBezTo>
                    <a:pt x="14319" y="2017"/>
                    <a:pt x="14503" y="1993"/>
                    <a:pt x="14587" y="1993"/>
                  </a:cubicBezTo>
                  <a:cubicBezTo>
                    <a:pt x="14638" y="1993"/>
                    <a:pt x="14652" y="2002"/>
                    <a:pt x="14596" y="2030"/>
                  </a:cubicBezTo>
                  <a:cubicBezTo>
                    <a:pt x="14963" y="2014"/>
                    <a:pt x="15313" y="2010"/>
                    <a:pt x="15643" y="2010"/>
                  </a:cubicBezTo>
                  <a:cubicBezTo>
                    <a:pt x="16021" y="2010"/>
                    <a:pt x="16373" y="2016"/>
                    <a:pt x="16697" y="2016"/>
                  </a:cubicBezTo>
                  <a:cubicBezTo>
                    <a:pt x="16941" y="2016"/>
                    <a:pt x="17168" y="2013"/>
                    <a:pt x="17379" y="2002"/>
                  </a:cubicBezTo>
                  <a:cubicBezTo>
                    <a:pt x="17649" y="2037"/>
                    <a:pt x="17924" y="2056"/>
                    <a:pt x="18201" y="2056"/>
                  </a:cubicBezTo>
                  <a:cubicBezTo>
                    <a:pt x="18297" y="2056"/>
                    <a:pt x="18394" y="2054"/>
                    <a:pt x="18490" y="2049"/>
                  </a:cubicBezTo>
                  <a:cubicBezTo>
                    <a:pt x="18527" y="2049"/>
                    <a:pt x="18574" y="2030"/>
                    <a:pt x="18593" y="1983"/>
                  </a:cubicBezTo>
                  <a:cubicBezTo>
                    <a:pt x="18873" y="1367"/>
                    <a:pt x="19172" y="629"/>
                    <a:pt x="19396" y="162"/>
                  </a:cubicBezTo>
                  <a:cubicBezTo>
                    <a:pt x="19396" y="153"/>
                    <a:pt x="19396" y="144"/>
                    <a:pt x="19405" y="125"/>
                  </a:cubicBezTo>
                  <a:cubicBezTo>
                    <a:pt x="19405" y="88"/>
                    <a:pt x="19368" y="50"/>
                    <a:pt x="19331" y="50"/>
                  </a:cubicBezTo>
                  <a:lnTo>
                    <a:pt x="19191" y="50"/>
                  </a:lnTo>
                  <a:cubicBezTo>
                    <a:pt x="18644" y="43"/>
                    <a:pt x="18182" y="9"/>
                    <a:pt x="17751" y="9"/>
                  </a:cubicBezTo>
                  <a:cubicBezTo>
                    <a:pt x="17666" y="9"/>
                    <a:pt x="17583" y="10"/>
                    <a:pt x="17500" y="13"/>
                  </a:cubicBezTo>
                  <a:cubicBezTo>
                    <a:pt x="17500" y="32"/>
                    <a:pt x="17538" y="41"/>
                    <a:pt x="17566" y="50"/>
                  </a:cubicBezTo>
                  <a:cubicBezTo>
                    <a:pt x="17510" y="50"/>
                    <a:pt x="17454" y="60"/>
                    <a:pt x="17398" y="69"/>
                  </a:cubicBezTo>
                  <a:cubicBezTo>
                    <a:pt x="17398" y="32"/>
                    <a:pt x="17500" y="22"/>
                    <a:pt x="17332" y="13"/>
                  </a:cubicBezTo>
                  <a:cubicBezTo>
                    <a:pt x="17271" y="15"/>
                    <a:pt x="17201" y="16"/>
                    <a:pt x="17125" y="16"/>
                  </a:cubicBezTo>
                  <a:cubicBezTo>
                    <a:pt x="16803" y="16"/>
                    <a:pt x="16370" y="0"/>
                    <a:pt x="16026" y="0"/>
                  </a:cubicBezTo>
                  <a:close/>
                </a:path>
              </a:pathLst>
            </a:custGeom>
            <a:solidFill>
              <a:srgbClr val="737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45"/>
            <p:cNvSpPr/>
            <p:nvPr/>
          </p:nvSpPr>
          <p:spPr>
            <a:xfrm>
              <a:off x="5404825" y="634750"/>
              <a:ext cx="1900" cy="250"/>
            </a:xfrm>
            <a:custGeom>
              <a:rect b="b" l="l" r="r" t="t"/>
              <a:pathLst>
                <a:path extrusionOk="0" h="10" w="76">
                  <a:moveTo>
                    <a:pt x="0" y="1"/>
                  </a:moveTo>
                  <a:lnTo>
                    <a:pt x="38" y="5"/>
                  </a:lnTo>
                  <a:lnTo>
                    <a:pt x="38" y="5"/>
                  </a:lnTo>
                  <a:cubicBezTo>
                    <a:pt x="26" y="3"/>
                    <a:pt x="14" y="1"/>
                    <a:pt x="0" y="1"/>
                  </a:cubicBezTo>
                  <a:close/>
                  <a:moveTo>
                    <a:pt x="38" y="5"/>
                  </a:moveTo>
                  <a:cubicBezTo>
                    <a:pt x="49" y="8"/>
                    <a:pt x="61" y="10"/>
                    <a:pt x="75" y="10"/>
                  </a:cubicBezTo>
                  <a:lnTo>
                    <a:pt x="38" y="5"/>
                  </a:lnTo>
                  <a:close/>
                </a:path>
              </a:pathLst>
            </a:custGeom>
            <a:solidFill>
              <a:srgbClr val="737C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45"/>
            <p:cNvSpPr/>
            <p:nvPr/>
          </p:nvSpPr>
          <p:spPr>
            <a:xfrm>
              <a:off x="4975275" y="695275"/>
              <a:ext cx="77475" cy="81575"/>
            </a:xfrm>
            <a:custGeom>
              <a:rect b="b" l="l" r="r" t="t"/>
              <a:pathLst>
                <a:path extrusionOk="0" h="3263" w="3099">
                  <a:moveTo>
                    <a:pt x="1494" y="1"/>
                  </a:moveTo>
                  <a:cubicBezTo>
                    <a:pt x="1427" y="1"/>
                    <a:pt x="1355" y="14"/>
                    <a:pt x="1279" y="45"/>
                  </a:cubicBezTo>
                  <a:cubicBezTo>
                    <a:pt x="420" y="381"/>
                    <a:pt x="0" y="1362"/>
                    <a:pt x="346" y="2211"/>
                  </a:cubicBezTo>
                  <a:cubicBezTo>
                    <a:pt x="610" y="2868"/>
                    <a:pt x="1239" y="3262"/>
                    <a:pt x="1904" y="3262"/>
                  </a:cubicBezTo>
                  <a:cubicBezTo>
                    <a:pt x="2109" y="3262"/>
                    <a:pt x="2319" y="3225"/>
                    <a:pt x="2521" y="3145"/>
                  </a:cubicBezTo>
                  <a:lnTo>
                    <a:pt x="2521" y="3136"/>
                  </a:lnTo>
                  <a:cubicBezTo>
                    <a:pt x="3099" y="2905"/>
                    <a:pt x="2860" y="2120"/>
                    <a:pt x="2346" y="2120"/>
                  </a:cubicBezTo>
                  <a:cubicBezTo>
                    <a:pt x="2278" y="2120"/>
                    <a:pt x="2206" y="2134"/>
                    <a:pt x="2129" y="2165"/>
                  </a:cubicBezTo>
                  <a:cubicBezTo>
                    <a:pt x="2049" y="2194"/>
                    <a:pt x="1972" y="2207"/>
                    <a:pt x="1900" y="2207"/>
                  </a:cubicBezTo>
                  <a:cubicBezTo>
                    <a:pt x="1301" y="2207"/>
                    <a:pt x="1022" y="1299"/>
                    <a:pt x="1672" y="1016"/>
                  </a:cubicBezTo>
                  <a:cubicBezTo>
                    <a:pt x="2241" y="785"/>
                    <a:pt x="2001" y="1"/>
                    <a:pt x="1494" y="1"/>
                  </a:cubicBezTo>
                  <a:close/>
                </a:path>
              </a:pathLst>
            </a:custGeom>
            <a:solidFill>
              <a:srgbClr val="586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45"/>
            <p:cNvSpPr/>
            <p:nvPr/>
          </p:nvSpPr>
          <p:spPr>
            <a:xfrm>
              <a:off x="4979925" y="693850"/>
              <a:ext cx="67025" cy="83275"/>
            </a:xfrm>
            <a:custGeom>
              <a:rect b="b" l="l" r="r" t="t"/>
              <a:pathLst>
                <a:path extrusionOk="0" h="3331" w="2681">
                  <a:moveTo>
                    <a:pt x="1238" y="23"/>
                  </a:moveTo>
                  <a:cubicBezTo>
                    <a:pt x="1241" y="23"/>
                    <a:pt x="1243" y="24"/>
                    <a:pt x="1243" y="27"/>
                  </a:cubicBezTo>
                  <a:cubicBezTo>
                    <a:pt x="1234" y="27"/>
                    <a:pt x="1225" y="27"/>
                    <a:pt x="1218" y="27"/>
                  </a:cubicBezTo>
                  <a:lnTo>
                    <a:pt x="1218" y="27"/>
                  </a:lnTo>
                  <a:cubicBezTo>
                    <a:pt x="1224" y="26"/>
                    <a:pt x="1232" y="23"/>
                    <a:pt x="1238" y="23"/>
                  </a:cubicBezTo>
                  <a:close/>
                  <a:moveTo>
                    <a:pt x="1420" y="55"/>
                  </a:moveTo>
                  <a:cubicBezTo>
                    <a:pt x="1448" y="55"/>
                    <a:pt x="1486" y="65"/>
                    <a:pt x="1514" y="83"/>
                  </a:cubicBezTo>
                  <a:lnTo>
                    <a:pt x="1504" y="83"/>
                  </a:lnTo>
                  <a:cubicBezTo>
                    <a:pt x="1476" y="83"/>
                    <a:pt x="1448" y="74"/>
                    <a:pt x="1420" y="55"/>
                  </a:cubicBezTo>
                  <a:close/>
                  <a:moveTo>
                    <a:pt x="716" y="285"/>
                  </a:moveTo>
                  <a:cubicBezTo>
                    <a:pt x="714" y="286"/>
                    <a:pt x="712" y="287"/>
                    <a:pt x="711" y="289"/>
                  </a:cubicBezTo>
                  <a:cubicBezTo>
                    <a:pt x="712" y="288"/>
                    <a:pt x="714" y="287"/>
                    <a:pt x="716" y="285"/>
                  </a:cubicBezTo>
                  <a:close/>
                  <a:moveTo>
                    <a:pt x="1785" y="2296"/>
                  </a:moveTo>
                  <a:cubicBezTo>
                    <a:pt x="1784" y="2297"/>
                    <a:pt x="1783" y="2297"/>
                    <a:pt x="1782" y="2297"/>
                  </a:cubicBezTo>
                  <a:lnTo>
                    <a:pt x="1782" y="2297"/>
                  </a:lnTo>
                  <a:cubicBezTo>
                    <a:pt x="1783" y="2297"/>
                    <a:pt x="1784" y="2297"/>
                    <a:pt x="1785" y="2296"/>
                  </a:cubicBezTo>
                  <a:close/>
                  <a:moveTo>
                    <a:pt x="137" y="2296"/>
                  </a:moveTo>
                  <a:cubicBezTo>
                    <a:pt x="138" y="2300"/>
                    <a:pt x="139" y="2304"/>
                    <a:pt x="141" y="2306"/>
                  </a:cubicBezTo>
                  <a:cubicBezTo>
                    <a:pt x="140" y="2302"/>
                    <a:pt x="138" y="2299"/>
                    <a:pt x="137" y="2296"/>
                  </a:cubicBezTo>
                  <a:close/>
                  <a:moveTo>
                    <a:pt x="2504" y="3099"/>
                  </a:moveTo>
                  <a:cubicBezTo>
                    <a:pt x="2504" y="3099"/>
                    <a:pt x="2496" y="3105"/>
                    <a:pt x="2487" y="3112"/>
                  </a:cubicBezTo>
                  <a:lnTo>
                    <a:pt x="2487" y="3112"/>
                  </a:lnTo>
                  <a:cubicBezTo>
                    <a:pt x="2494" y="3110"/>
                    <a:pt x="2500" y="3106"/>
                    <a:pt x="2504" y="3100"/>
                  </a:cubicBezTo>
                  <a:cubicBezTo>
                    <a:pt x="2504" y="3099"/>
                    <a:pt x="2504" y="3099"/>
                    <a:pt x="2504" y="3099"/>
                  </a:cubicBezTo>
                  <a:close/>
                  <a:moveTo>
                    <a:pt x="2317" y="3137"/>
                  </a:moveTo>
                  <a:lnTo>
                    <a:pt x="2321" y="3153"/>
                  </a:lnTo>
                  <a:lnTo>
                    <a:pt x="2321" y="3153"/>
                  </a:lnTo>
                  <a:cubicBezTo>
                    <a:pt x="2322" y="3147"/>
                    <a:pt x="2317" y="3137"/>
                    <a:pt x="2317" y="3137"/>
                  </a:cubicBezTo>
                  <a:close/>
                  <a:moveTo>
                    <a:pt x="2376" y="3158"/>
                  </a:moveTo>
                  <a:lnTo>
                    <a:pt x="2376" y="3158"/>
                  </a:lnTo>
                  <a:cubicBezTo>
                    <a:pt x="2376" y="3158"/>
                    <a:pt x="2373" y="3160"/>
                    <a:pt x="2363" y="3165"/>
                  </a:cubicBezTo>
                  <a:cubicBezTo>
                    <a:pt x="2363" y="3164"/>
                    <a:pt x="2363" y="3164"/>
                    <a:pt x="2363" y="3164"/>
                  </a:cubicBezTo>
                  <a:lnTo>
                    <a:pt x="2363" y="3164"/>
                  </a:lnTo>
                  <a:cubicBezTo>
                    <a:pt x="2370" y="3161"/>
                    <a:pt x="2376" y="3158"/>
                    <a:pt x="2376" y="3158"/>
                  </a:cubicBezTo>
                  <a:close/>
                  <a:moveTo>
                    <a:pt x="2353" y="3175"/>
                  </a:moveTo>
                  <a:lnTo>
                    <a:pt x="2353" y="3175"/>
                  </a:lnTo>
                  <a:cubicBezTo>
                    <a:pt x="2362" y="3175"/>
                    <a:pt x="2341" y="3190"/>
                    <a:pt x="2331" y="3193"/>
                  </a:cubicBezTo>
                  <a:lnTo>
                    <a:pt x="2331" y="3193"/>
                  </a:lnTo>
                  <a:lnTo>
                    <a:pt x="2328" y="3183"/>
                  </a:lnTo>
                  <a:lnTo>
                    <a:pt x="2328" y="3183"/>
                  </a:lnTo>
                  <a:cubicBezTo>
                    <a:pt x="2342" y="3177"/>
                    <a:pt x="2350" y="3175"/>
                    <a:pt x="2353" y="3175"/>
                  </a:cubicBezTo>
                  <a:close/>
                  <a:moveTo>
                    <a:pt x="2326" y="3193"/>
                  </a:moveTo>
                  <a:cubicBezTo>
                    <a:pt x="2328" y="3193"/>
                    <a:pt x="2329" y="3193"/>
                    <a:pt x="2330" y="3194"/>
                  </a:cubicBezTo>
                  <a:lnTo>
                    <a:pt x="2330" y="3194"/>
                  </a:lnTo>
                  <a:cubicBezTo>
                    <a:pt x="2329" y="3194"/>
                    <a:pt x="2328" y="3194"/>
                    <a:pt x="2328" y="3194"/>
                  </a:cubicBezTo>
                  <a:cubicBezTo>
                    <a:pt x="2327" y="3194"/>
                    <a:pt x="2326" y="3194"/>
                    <a:pt x="2326" y="3193"/>
                  </a:cubicBezTo>
                  <a:close/>
                  <a:moveTo>
                    <a:pt x="1280" y="65"/>
                  </a:moveTo>
                  <a:cubicBezTo>
                    <a:pt x="1327" y="65"/>
                    <a:pt x="1374" y="74"/>
                    <a:pt x="1420" y="93"/>
                  </a:cubicBezTo>
                  <a:cubicBezTo>
                    <a:pt x="1449" y="98"/>
                    <a:pt x="1477" y="107"/>
                    <a:pt x="1491" y="107"/>
                  </a:cubicBezTo>
                  <a:cubicBezTo>
                    <a:pt x="1500" y="107"/>
                    <a:pt x="1502" y="104"/>
                    <a:pt x="1495" y="93"/>
                  </a:cubicBezTo>
                  <a:lnTo>
                    <a:pt x="1495" y="93"/>
                  </a:lnTo>
                  <a:cubicBezTo>
                    <a:pt x="1560" y="121"/>
                    <a:pt x="1551" y="149"/>
                    <a:pt x="1588" y="149"/>
                  </a:cubicBezTo>
                  <a:cubicBezTo>
                    <a:pt x="1575" y="169"/>
                    <a:pt x="1600" y="184"/>
                    <a:pt x="1615" y="184"/>
                  </a:cubicBezTo>
                  <a:cubicBezTo>
                    <a:pt x="1619" y="184"/>
                    <a:pt x="1622" y="183"/>
                    <a:pt x="1624" y="182"/>
                  </a:cubicBezTo>
                  <a:lnTo>
                    <a:pt x="1624" y="182"/>
                  </a:lnTo>
                  <a:cubicBezTo>
                    <a:pt x="1624" y="192"/>
                    <a:pt x="1642" y="206"/>
                    <a:pt x="1626" y="214"/>
                  </a:cubicBezTo>
                  <a:cubicBezTo>
                    <a:pt x="1700" y="270"/>
                    <a:pt x="1756" y="354"/>
                    <a:pt x="1785" y="447"/>
                  </a:cubicBezTo>
                  <a:cubicBezTo>
                    <a:pt x="1813" y="560"/>
                    <a:pt x="1803" y="672"/>
                    <a:pt x="1747" y="774"/>
                  </a:cubicBezTo>
                  <a:cubicBezTo>
                    <a:pt x="1719" y="896"/>
                    <a:pt x="1635" y="998"/>
                    <a:pt x="1514" y="1045"/>
                  </a:cubicBezTo>
                  <a:cubicBezTo>
                    <a:pt x="1392" y="1082"/>
                    <a:pt x="1271" y="1157"/>
                    <a:pt x="1187" y="1260"/>
                  </a:cubicBezTo>
                  <a:cubicBezTo>
                    <a:pt x="1159" y="1307"/>
                    <a:pt x="1093" y="1381"/>
                    <a:pt x="1131" y="1409"/>
                  </a:cubicBezTo>
                  <a:cubicBezTo>
                    <a:pt x="1103" y="1409"/>
                    <a:pt x="1084" y="1521"/>
                    <a:pt x="1084" y="1549"/>
                  </a:cubicBezTo>
                  <a:cubicBezTo>
                    <a:pt x="1084" y="1531"/>
                    <a:pt x="1093" y="1503"/>
                    <a:pt x="1103" y="1503"/>
                  </a:cubicBezTo>
                  <a:lnTo>
                    <a:pt x="1103" y="1503"/>
                  </a:lnTo>
                  <a:cubicBezTo>
                    <a:pt x="1093" y="1540"/>
                    <a:pt x="1103" y="1549"/>
                    <a:pt x="1093" y="1568"/>
                  </a:cubicBezTo>
                  <a:cubicBezTo>
                    <a:pt x="1093" y="1556"/>
                    <a:pt x="1092" y="1553"/>
                    <a:pt x="1089" y="1553"/>
                  </a:cubicBezTo>
                  <a:cubicBezTo>
                    <a:pt x="1086" y="1553"/>
                    <a:pt x="1081" y="1559"/>
                    <a:pt x="1078" y="1559"/>
                  </a:cubicBezTo>
                  <a:cubicBezTo>
                    <a:pt x="1076" y="1559"/>
                    <a:pt x="1075" y="1557"/>
                    <a:pt x="1075" y="1549"/>
                  </a:cubicBezTo>
                  <a:cubicBezTo>
                    <a:pt x="1075" y="1596"/>
                    <a:pt x="1075" y="1643"/>
                    <a:pt x="1075" y="1689"/>
                  </a:cubicBezTo>
                  <a:cubicBezTo>
                    <a:pt x="1075" y="1730"/>
                    <a:pt x="1075" y="1757"/>
                    <a:pt x="1087" y="1757"/>
                  </a:cubicBezTo>
                  <a:cubicBezTo>
                    <a:pt x="1089" y="1757"/>
                    <a:pt x="1091" y="1756"/>
                    <a:pt x="1093" y="1755"/>
                  </a:cubicBezTo>
                  <a:lnTo>
                    <a:pt x="1093" y="1755"/>
                  </a:lnTo>
                  <a:cubicBezTo>
                    <a:pt x="1065" y="1830"/>
                    <a:pt x="1093" y="1820"/>
                    <a:pt x="1131" y="1895"/>
                  </a:cubicBezTo>
                  <a:cubicBezTo>
                    <a:pt x="1126" y="1892"/>
                    <a:pt x="1123" y="1891"/>
                    <a:pt x="1121" y="1891"/>
                  </a:cubicBezTo>
                  <a:lnTo>
                    <a:pt x="1121" y="1891"/>
                  </a:lnTo>
                  <a:cubicBezTo>
                    <a:pt x="1109" y="1891"/>
                    <a:pt x="1126" y="1929"/>
                    <a:pt x="1150" y="1960"/>
                  </a:cubicBezTo>
                  <a:cubicBezTo>
                    <a:pt x="1170" y="1994"/>
                    <a:pt x="1185" y="2018"/>
                    <a:pt x="1178" y="2018"/>
                  </a:cubicBezTo>
                  <a:cubicBezTo>
                    <a:pt x="1175" y="2018"/>
                    <a:pt x="1169" y="2015"/>
                    <a:pt x="1159" y="2007"/>
                  </a:cubicBezTo>
                  <a:lnTo>
                    <a:pt x="1159" y="2007"/>
                  </a:lnTo>
                  <a:cubicBezTo>
                    <a:pt x="1196" y="2054"/>
                    <a:pt x="1215" y="2082"/>
                    <a:pt x="1234" y="2110"/>
                  </a:cubicBezTo>
                  <a:cubicBezTo>
                    <a:pt x="1262" y="2147"/>
                    <a:pt x="1299" y="2175"/>
                    <a:pt x="1336" y="2203"/>
                  </a:cubicBezTo>
                  <a:cubicBezTo>
                    <a:pt x="1336" y="2184"/>
                    <a:pt x="1336" y="2184"/>
                    <a:pt x="1355" y="2184"/>
                  </a:cubicBezTo>
                  <a:cubicBezTo>
                    <a:pt x="1368" y="2205"/>
                    <a:pt x="1382" y="2220"/>
                    <a:pt x="1392" y="2220"/>
                  </a:cubicBezTo>
                  <a:cubicBezTo>
                    <a:pt x="1396" y="2220"/>
                    <a:pt x="1399" y="2218"/>
                    <a:pt x="1402" y="2212"/>
                  </a:cubicBezTo>
                  <a:cubicBezTo>
                    <a:pt x="1448" y="2259"/>
                    <a:pt x="1514" y="2278"/>
                    <a:pt x="1579" y="2278"/>
                  </a:cubicBezTo>
                  <a:cubicBezTo>
                    <a:pt x="1613" y="2300"/>
                    <a:pt x="1657" y="2313"/>
                    <a:pt x="1701" y="2313"/>
                  </a:cubicBezTo>
                  <a:cubicBezTo>
                    <a:pt x="1729" y="2313"/>
                    <a:pt x="1757" y="2308"/>
                    <a:pt x="1782" y="2297"/>
                  </a:cubicBezTo>
                  <a:lnTo>
                    <a:pt x="1782" y="2297"/>
                  </a:lnTo>
                  <a:cubicBezTo>
                    <a:pt x="1779" y="2299"/>
                    <a:pt x="1775" y="2299"/>
                    <a:pt x="1772" y="2299"/>
                  </a:cubicBezTo>
                  <a:cubicBezTo>
                    <a:pt x="1753" y="2299"/>
                    <a:pt x="1734" y="2287"/>
                    <a:pt x="1756" y="2287"/>
                  </a:cubicBezTo>
                  <a:cubicBezTo>
                    <a:pt x="1766" y="2296"/>
                    <a:pt x="1775" y="2296"/>
                    <a:pt x="1785" y="2296"/>
                  </a:cubicBezTo>
                  <a:cubicBezTo>
                    <a:pt x="1795" y="2299"/>
                    <a:pt x="1806" y="2300"/>
                    <a:pt x="1817" y="2300"/>
                  </a:cubicBezTo>
                  <a:cubicBezTo>
                    <a:pt x="1886" y="2300"/>
                    <a:pt x="1961" y="2258"/>
                    <a:pt x="1953" y="2250"/>
                  </a:cubicBezTo>
                  <a:cubicBezTo>
                    <a:pt x="2009" y="2240"/>
                    <a:pt x="2055" y="2231"/>
                    <a:pt x="2102" y="2231"/>
                  </a:cubicBezTo>
                  <a:cubicBezTo>
                    <a:pt x="2130" y="2231"/>
                    <a:pt x="2167" y="2222"/>
                    <a:pt x="2195" y="2212"/>
                  </a:cubicBezTo>
                  <a:cubicBezTo>
                    <a:pt x="2216" y="2228"/>
                    <a:pt x="2237" y="2235"/>
                    <a:pt x="2252" y="2235"/>
                  </a:cubicBezTo>
                  <a:cubicBezTo>
                    <a:pt x="2265" y="2235"/>
                    <a:pt x="2275" y="2230"/>
                    <a:pt x="2279" y="2222"/>
                  </a:cubicBezTo>
                  <a:cubicBezTo>
                    <a:pt x="2345" y="2268"/>
                    <a:pt x="2438" y="2324"/>
                    <a:pt x="2522" y="2390"/>
                  </a:cubicBezTo>
                  <a:cubicBezTo>
                    <a:pt x="2513" y="2418"/>
                    <a:pt x="2560" y="2446"/>
                    <a:pt x="2588" y="2502"/>
                  </a:cubicBezTo>
                  <a:cubicBezTo>
                    <a:pt x="2634" y="2549"/>
                    <a:pt x="2644" y="2614"/>
                    <a:pt x="2625" y="2670"/>
                  </a:cubicBezTo>
                  <a:cubicBezTo>
                    <a:pt x="2653" y="2679"/>
                    <a:pt x="2625" y="2726"/>
                    <a:pt x="2653" y="2754"/>
                  </a:cubicBezTo>
                  <a:cubicBezTo>
                    <a:pt x="2634" y="2791"/>
                    <a:pt x="2625" y="2838"/>
                    <a:pt x="2625" y="2875"/>
                  </a:cubicBezTo>
                  <a:cubicBezTo>
                    <a:pt x="2578" y="2959"/>
                    <a:pt x="2522" y="3025"/>
                    <a:pt x="2466" y="3100"/>
                  </a:cubicBezTo>
                  <a:cubicBezTo>
                    <a:pt x="2410" y="3118"/>
                    <a:pt x="2410" y="3128"/>
                    <a:pt x="2326" y="3174"/>
                  </a:cubicBezTo>
                  <a:cubicBezTo>
                    <a:pt x="2329" y="3174"/>
                    <a:pt x="2332" y="3174"/>
                    <a:pt x="2335" y="3173"/>
                  </a:cubicBezTo>
                  <a:lnTo>
                    <a:pt x="2335" y="3173"/>
                  </a:lnTo>
                  <a:cubicBezTo>
                    <a:pt x="2332" y="3175"/>
                    <a:pt x="2329" y="3178"/>
                    <a:pt x="2328" y="3180"/>
                  </a:cubicBezTo>
                  <a:lnTo>
                    <a:pt x="2328" y="3180"/>
                  </a:lnTo>
                  <a:lnTo>
                    <a:pt x="2321" y="3153"/>
                  </a:lnTo>
                  <a:lnTo>
                    <a:pt x="2321" y="3153"/>
                  </a:lnTo>
                  <a:cubicBezTo>
                    <a:pt x="2320" y="3154"/>
                    <a:pt x="2319" y="3156"/>
                    <a:pt x="2317" y="3156"/>
                  </a:cubicBezTo>
                  <a:cubicBezTo>
                    <a:pt x="2270" y="3165"/>
                    <a:pt x="2205" y="3193"/>
                    <a:pt x="2149" y="3202"/>
                  </a:cubicBezTo>
                  <a:cubicBezTo>
                    <a:pt x="2102" y="3212"/>
                    <a:pt x="2055" y="3221"/>
                    <a:pt x="2018" y="3249"/>
                  </a:cubicBezTo>
                  <a:cubicBezTo>
                    <a:pt x="2009" y="3240"/>
                    <a:pt x="1999" y="3240"/>
                    <a:pt x="1999" y="3230"/>
                  </a:cubicBezTo>
                  <a:cubicBezTo>
                    <a:pt x="1900" y="3255"/>
                    <a:pt x="1799" y="3267"/>
                    <a:pt x="1699" y="3267"/>
                  </a:cubicBezTo>
                  <a:cubicBezTo>
                    <a:pt x="1572" y="3267"/>
                    <a:pt x="1447" y="3248"/>
                    <a:pt x="1327" y="3212"/>
                  </a:cubicBezTo>
                  <a:cubicBezTo>
                    <a:pt x="1317" y="3214"/>
                    <a:pt x="1307" y="3215"/>
                    <a:pt x="1297" y="3215"/>
                  </a:cubicBezTo>
                  <a:cubicBezTo>
                    <a:pt x="1270" y="3215"/>
                    <a:pt x="1242" y="3207"/>
                    <a:pt x="1215" y="3193"/>
                  </a:cubicBezTo>
                  <a:cubicBezTo>
                    <a:pt x="1178" y="3174"/>
                    <a:pt x="1140" y="3165"/>
                    <a:pt x="1093" y="3137"/>
                  </a:cubicBezTo>
                  <a:cubicBezTo>
                    <a:pt x="1037" y="3109"/>
                    <a:pt x="897" y="3062"/>
                    <a:pt x="907" y="3062"/>
                  </a:cubicBezTo>
                  <a:cubicBezTo>
                    <a:pt x="897" y="3034"/>
                    <a:pt x="823" y="3025"/>
                    <a:pt x="860" y="3015"/>
                  </a:cubicBezTo>
                  <a:cubicBezTo>
                    <a:pt x="823" y="3015"/>
                    <a:pt x="813" y="2987"/>
                    <a:pt x="776" y="2987"/>
                  </a:cubicBezTo>
                  <a:cubicBezTo>
                    <a:pt x="795" y="2969"/>
                    <a:pt x="720" y="2931"/>
                    <a:pt x="664" y="2894"/>
                  </a:cubicBezTo>
                  <a:cubicBezTo>
                    <a:pt x="664" y="2885"/>
                    <a:pt x="673" y="2885"/>
                    <a:pt x="664" y="2875"/>
                  </a:cubicBezTo>
                  <a:cubicBezTo>
                    <a:pt x="589" y="2857"/>
                    <a:pt x="561" y="2773"/>
                    <a:pt x="505" y="2754"/>
                  </a:cubicBezTo>
                  <a:cubicBezTo>
                    <a:pt x="496" y="2735"/>
                    <a:pt x="468" y="2717"/>
                    <a:pt x="440" y="2679"/>
                  </a:cubicBezTo>
                  <a:cubicBezTo>
                    <a:pt x="421" y="2642"/>
                    <a:pt x="393" y="2605"/>
                    <a:pt x="356" y="2558"/>
                  </a:cubicBezTo>
                  <a:lnTo>
                    <a:pt x="272" y="2418"/>
                  </a:lnTo>
                  <a:lnTo>
                    <a:pt x="188" y="2268"/>
                  </a:lnTo>
                  <a:cubicBezTo>
                    <a:pt x="190" y="2266"/>
                    <a:pt x="192" y="2266"/>
                    <a:pt x="194" y="2266"/>
                  </a:cubicBezTo>
                  <a:cubicBezTo>
                    <a:pt x="197" y="2266"/>
                    <a:pt x="201" y="2268"/>
                    <a:pt x="203" y="2268"/>
                  </a:cubicBezTo>
                  <a:cubicBezTo>
                    <a:pt x="205" y="2268"/>
                    <a:pt x="206" y="2266"/>
                    <a:pt x="206" y="2259"/>
                  </a:cubicBezTo>
                  <a:cubicBezTo>
                    <a:pt x="113" y="2082"/>
                    <a:pt x="122" y="1923"/>
                    <a:pt x="66" y="1802"/>
                  </a:cubicBezTo>
                  <a:lnTo>
                    <a:pt x="66" y="1802"/>
                  </a:lnTo>
                  <a:cubicBezTo>
                    <a:pt x="68" y="1803"/>
                    <a:pt x="70" y="1804"/>
                    <a:pt x="72" y="1804"/>
                  </a:cubicBezTo>
                  <a:cubicBezTo>
                    <a:pt x="89" y="1804"/>
                    <a:pt x="70" y="1717"/>
                    <a:pt x="91" y="1717"/>
                  </a:cubicBezTo>
                  <a:cubicBezTo>
                    <a:pt x="92" y="1717"/>
                    <a:pt x="93" y="1717"/>
                    <a:pt x="94" y="1717"/>
                  </a:cubicBezTo>
                  <a:cubicBezTo>
                    <a:pt x="48" y="1624"/>
                    <a:pt x="85" y="1475"/>
                    <a:pt x="122" y="1316"/>
                  </a:cubicBezTo>
                  <a:cubicBezTo>
                    <a:pt x="160" y="1148"/>
                    <a:pt x="216" y="989"/>
                    <a:pt x="290" y="830"/>
                  </a:cubicBezTo>
                  <a:cubicBezTo>
                    <a:pt x="322" y="775"/>
                    <a:pt x="334" y="733"/>
                    <a:pt x="348" y="733"/>
                  </a:cubicBezTo>
                  <a:cubicBezTo>
                    <a:pt x="350" y="733"/>
                    <a:pt x="353" y="734"/>
                    <a:pt x="356" y="737"/>
                  </a:cubicBezTo>
                  <a:cubicBezTo>
                    <a:pt x="365" y="718"/>
                    <a:pt x="365" y="709"/>
                    <a:pt x="365" y="700"/>
                  </a:cubicBezTo>
                  <a:cubicBezTo>
                    <a:pt x="468" y="606"/>
                    <a:pt x="561" y="504"/>
                    <a:pt x="645" y="391"/>
                  </a:cubicBezTo>
                  <a:cubicBezTo>
                    <a:pt x="655" y="401"/>
                    <a:pt x="655" y="410"/>
                    <a:pt x="655" y="419"/>
                  </a:cubicBezTo>
                  <a:cubicBezTo>
                    <a:pt x="683" y="391"/>
                    <a:pt x="716" y="347"/>
                    <a:pt x="723" y="347"/>
                  </a:cubicBezTo>
                  <a:lnTo>
                    <a:pt x="723" y="347"/>
                  </a:lnTo>
                  <a:cubicBezTo>
                    <a:pt x="725" y="347"/>
                    <a:pt x="725" y="352"/>
                    <a:pt x="720" y="363"/>
                  </a:cubicBezTo>
                  <a:cubicBezTo>
                    <a:pt x="795" y="289"/>
                    <a:pt x="879" y="233"/>
                    <a:pt x="972" y="177"/>
                  </a:cubicBezTo>
                  <a:cubicBezTo>
                    <a:pt x="1056" y="121"/>
                    <a:pt x="1159" y="93"/>
                    <a:pt x="1271" y="83"/>
                  </a:cubicBezTo>
                  <a:cubicBezTo>
                    <a:pt x="1271" y="74"/>
                    <a:pt x="1262" y="65"/>
                    <a:pt x="1280" y="65"/>
                  </a:cubicBezTo>
                  <a:close/>
                  <a:moveTo>
                    <a:pt x="1356" y="1"/>
                  </a:moveTo>
                  <a:cubicBezTo>
                    <a:pt x="1327" y="1"/>
                    <a:pt x="1298" y="6"/>
                    <a:pt x="1271" y="18"/>
                  </a:cubicBezTo>
                  <a:cubicBezTo>
                    <a:pt x="1262" y="13"/>
                    <a:pt x="1250" y="9"/>
                    <a:pt x="1239" y="9"/>
                  </a:cubicBezTo>
                  <a:cubicBezTo>
                    <a:pt x="1229" y="9"/>
                    <a:pt x="1220" y="13"/>
                    <a:pt x="1215" y="27"/>
                  </a:cubicBezTo>
                  <a:lnTo>
                    <a:pt x="1215" y="27"/>
                  </a:lnTo>
                  <a:cubicBezTo>
                    <a:pt x="1195" y="26"/>
                    <a:pt x="1188" y="22"/>
                    <a:pt x="1215" y="9"/>
                  </a:cubicBezTo>
                  <a:lnTo>
                    <a:pt x="1215" y="9"/>
                  </a:lnTo>
                  <a:cubicBezTo>
                    <a:pt x="1150" y="27"/>
                    <a:pt x="1112" y="27"/>
                    <a:pt x="1084" y="65"/>
                  </a:cubicBezTo>
                  <a:cubicBezTo>
                    <a:pt x="1047" y="65"/>
                    <a:pt x="897" y="130"/>
                    <a:pt x="879" y="177"/>
                  </a:cubicBezTo>
                  <a:cubicBezTo>
                    <a:pt x="874" y="172"/>
                    <a:pt x="869" y="170"/>
                    <a:pt x="864" y="170"/>
                  </a:cubicBezTo>
                  <a:cubicBezTo>
                    <a:pt x="845" y="170"/>
                    <a:pt x="830" y="206"/>
                    <a:pt x="810" y="206"/>
                  </a:cubicBezTo>
                  <a:cubicBezTo>
                    <a:pt x="808" y="206"/>
                    <a:pt x="806" y="205"/>
                    <a:pt x="804" y="205"/>
                  </a:cubicBezTo>
                  <a:cubicBezTo>
                    <a:pt x="804" y="231"/>
                    <a:pt x="746" y="266"/>
                    <a:pt x="716" y="285"/>
                  </a:cubicBezTo>
                  <a:lnTo>
                    <a:pt x="716" y="285"/>
                  </a:lnTo>
                  <a:cubicBezTo>
                    <a:pt x="716" y="285"/>
                    <a:pt x="717" y="285"/>
                    <a:pt x="718" y="285"/>
                  </a:cubicBezTo>
                  <a:lnTo>
                    <a:pt x="718" y="285"/>
                  </a:lnTo>
                  <a:cubicBezTo>
                    <a:pt x="723" y="285"/>
                    <a:pt x="724" y="294"/>
                    <a:pt x="711" y="307"/>
                  </a:cubicBezTo>
                  <a:cubicBezTo>
                    <a:pt x="707" y="303"/>
                    <a:pt x="699" y="301"/>
                    <a:pt x="691" y="301"/>
                  </a:cubicBezTo>
                  <a:cubicBezTo>
                    <a:pt x="660" y="301"/>
                    <a:pt x="610" y="325"/>
                    <a:pt x="617" y="354"/>
                  </a:cubicBezTo>
                  <a:cubicBezTo>
                    <a:pt x="636" y="345"/>
                    <a:pt x="636" y="335"/>
                    <a:pt x="645" y="335"/>
                  </a:cubicBezTo>
                  <a:lnTo>
                    <a:pt x="645" y="335"/>
                  </a:lnTo>
                  <a:cubicBezTo>
                    <a:pt x="655" y="354"/>
                    <a:pt x="608" y="363"/>
                    <a:pt x="627" y="391"/>
                  </a:cubicBezTo>
                  <a:lnTo>
                    <a:pt x="599" y="354"/>
                  </a:lnTo>
                  <a:cubicBezTo>
                    <a:pt x="515" y="438"/>
                    <a:pt x="505" y="494"/>
                    <a:pt x="430" y="522"/>
                  </a:cubicBezTo>
                  <a:cubicBezTo>
                    <a:pt x="384" y="634"/>
                    <a:pt x="262" y="718"/>
                    <a:pt x="234" y="821"/>
                  </a:cubicBezTo>
                  <a:cubicBezTo>
                    <a:pt x="232" y="828"/>
                    <a:pt x="233" y="830"/>
                    <a:pt x="235" y="830"/>
                  </a:cubicBezTo>
                  <a:cubicBezTo>
                    <a:pt x="238" y="830"/>
                    <a:pt x="245" y="824"/>
                    <a:pt x="248" y="824"/>
                  </a:cubicBezTo>
                  <a:lnTo>
                    <a:pt x="248" y="824"/>
                  </a:lnTo>
                  <a:cubicBezTo>
                    <a:pt x="250" y="824"/>
                    <a:pt x="250" y="828"/>
                    <a:pt x="244" y="840"/>
                  </a:cubicBezTo>
                  <a:cubicBezTo>
                    <a:pt x="244" y="840"/>
                    <a:pt x="216" y="849"/>
                    <a:pt x="216" y="849"/>
                  </a:cubicBezTo>
                  <a:cubicBezTo>
                    <a:pt x="206" y="868"/>
                    <a:pt x="197" y="886"/>
                    <a:pt x="197" y="905"/>
                  </a:cubicBezTo>
                  <a:cubicBezTo>
                    <a:pt x="169" y="952"/>
                    <a:pt x="150" y="1008"/>
                    <a:pt x="141" y="1064"/>
                  </a:cubicBezTo>
                  <a:cubicBezTo>
                    <a:pt x="94" y="1129"/>
                    <a:pt x="66" y="1213"/>
                    <a:pt x="66" y="1297"/>
                  </a:cubicBezTo>
                  <a:cubicBezTo>
                    <a:pt x="65" y="1295"/>
                    <a:pt x="64" y="1294"/>
                    <a:pt x="63" y="1294"/>
                  </a:cubicBezTo>
                  <a:cubicBezTo>
                    <a:pt x="51" y="1294"/>
                    <a:pt x="21" y="1413"/>
                    <a:pt x="38" y="1447"/>
                  </a:cubicBezTo>
                  <a:cubicBezTo>
                    <a:pt x="20" y="1503"/>
                    <a:pt x="10" y="1559"/>
                    <a:pt x="10" y="1624"/>
                  </a:cubicBezTo>
                  <a:cubicBezTo>
                    <a:pt x="1" y="1689"/>
                    <a:pt x="10" y="1755"/>
                    <a:pt x="20" y="1830"/>
                  </a:cubicBezTo>
                  <a:lnTo>
                    <a:pt x="38" y="1951"/>
                  </a:lnTo>
                  <a:cubicBezTo>
                    <a:pt x="48" y="1998"/>
                    <a:pt x="57" y="2044"/>
                    <a:pt x="66" y="2082"/>
                  </a:cubicBezTo>
                  <a:cubicBezTo>
                    <a:pt x="84" y="2153"/>
                    <a:pt x="110" y="2224"/>
                    <a:pt x="137" y="2296"/>
                  </a:cubicBezTo>
                  <a:lnTo>
                    <a:pt x="137" y="2296"/>
                  </a:lnTo>
                  <a:cubicBezTo>
                    <a:pt x="136" y="2287"/>
                    <a:pt x="139" y="2277"/>
                    <a:pt x="143" y="2277"/>
                  </a:cubicBezTo>
                  <a:cubicBezTo>
                    <a:pt x="145" y="2277"/>
                    <a:pt x="148" y="2280"/>
                    <a:pt x="150" y="2287"/>
                  </a:cubicBezTo>
                  <a:cubicBezTo>
                    <a:pt x="160" y="2306"/>
                    <a:pt x="141" y="2306"/>
                    <a:pt x="141" y="2324"/>
                  </a:cubicBezTo>
                  <a:cubicBezTo>
                    <a:pt x="234" y="2521"/>
                    <a:pt x="356" y="2698"/>
                    <a:pt x="505" y="2857"/>
                  </a:cubicBezTo>
                  <a:cubicBezTo>
                    <a:pt x="664" y="3025"/>
                    <a:pt x="869" y="3137"/>
                    <a:pt x="1093" y="3202"/>
                  </a:cubicBezTo>
                  <a:cubicBezTo>
                    <a:pt x="1206" y="3268"/>
                    <a:pt x="1336" y="3305"/>
                    <a:pt x="1467" y="3324"/>
                  </a:cubicBezTo>
                  <a:cubicBezTo>
                    <a:pt x="1504" y="3328"/>
                    <a:pt x="1539" y="3331"/>
                    <a:pt x="1573" y="3331"/>
                  </a:cubicBezTo>
                  <a:cubicBezTo>
                    <a:pt x="1607" y="3331"/>
                    <a:pt x="1640" y="3328"/>
                    <a:pt x="1672" y="3324"/>
                  </a:cubicBezTo>
                  <a:cubicBezTo>
                    <a:pt x="1747" y="3314"/>
                    <a:pt x="1813" y="3305"/>
                    <a:pt x="1878" y="3305"/>
                  </a:cubicBezTo>
                  <a:cubicBezTo>
                    <a:pt x="1878" y="3305"/>
                    <a:pt x="1869" y="3314"/>
                    <a:pt x="1869" y="3314"/>
                  </a:cubicBezTo>
                  <a:cubicBezTo>
                    <a:pt x="1915" y="3305"/>
                    <a:pt x="1906" y="3314"/>
                    <a:pt x="1934" y="3296"/>
                  </a:cubicBezTo>
                  <a:cubicBezTo>
                    <a:pt x="2018" y="3296"/>
                    <a:pt x="2102" y="3286"/>
                    <a:pt x="2177" y="3249"/>
                  </a:cubicBezTo>
                  <a:cubicBezTo>
                    <a:pt x="2238" y="3226"/>
                    <a:pt x="2293" y="3209"/>
                    <a:pt x="2321" y="3209"/>
                  </a:cubicBezTo>
                  <a:cubicBezTo>
                    <a:pt x="2323" y="3209"/>
                    <a:pt x="2325" y="3209"/>
                    <a:pt x="2326" y="3209"/>
                  </a:cubicBezTo>
                  <a:lnTo>
                    <a:pt x="2326" y="3209"/>
                  </a:lnTo>
                  <a:cubicBezTo>
                    <a:pt x="2326" y="3210"/>
                    <a:pt x="2326" y="3211"/>
                    <a:pt x="2326" y="3212"/>
                  </a:cubicBezTo>
                  <a:cubicBezTo>
                    <a:pt x="2328" y="3211"/>
                    <a:pt x="2329" y="3211"/>
                    <a:pt x="2331" y="3210"/>
                  </a:cubicBezTo>
                  <a:lnTo>
                    <a:pt x="2331" y="3210"/>
                  </a:lnTo>
                  <a:cubicBezTo>
                    <a:pt x="2333" y="3210"/>
                    <a:pt x="2334" y="3211"/>
                    <a:pt x="2335" y="3212"/>
                  </a:cubicBezTo>
                  <a:lnTo>
                    <a:pt x="2335" y="3209"/>
                  </a:lnTo>
                  <a:lnTo>
                    <a:pt x="2335" y="3209"/>
                  </a:lnTo>
                  <a:cubicBezTo>
                    <a:pt x="2387" y="3190"/>
                    <a:pt x="2431" y="3162"/>
                    <a:pt x="2466" y="3118"/>
                  </a:cubicBezTo>
                  <a:lnTo>
                    <a:pt x="2466" y="3118"/>
                  </a:lnTo>
                  <a:cubicBezTo>
                    <a:pt x="2460" y="3127"/>
                    <a:pt x="2459" y="3130"/>
                    <a:pt x="2461" y="3130"/>
                  </a:cubicBezTo>
                  <a:cubicBezTo>
                    <a:pt x="2464" y="3130"/>
                    <a:pt x="2476" y="3121"/>
                    <a:pt x="2487" y="3112"/>
                  </a:cubicBezTo>
                  <a:lnTo>
                    <a:pt x="2487" y="3112"/>
                  </a:lnTo>
                  <a:cubicBezTo>
                    <a:pt x="2484" y="3113"/>
                    <a:pt x="2481" y="3114"/>
                    <a:pt x="2479" y="3114"/>
                  </a:cubicBezTo>
                  <a:cubicBezTo>
                    <a:pt x="2471" y="3114"/>
                    <a:pt x="2466" y="3109"/>
                    <a:pt x="2476" y="3100"/>
                  </a:cubicBezTo>
                  <a:lnTo>
                    <a:pt x="2476" y="3100"/>
                  </a:lnTo>
                  <a:cubicBezTo>
                    <a:pt x="2477" y="3100"/>
                    <a:pt x="2479" y="3101"/>
                    <a:pt x="2481" y="3101"/>
                  </a:cubicBezTo>
                  <a:cubicBezTo>
                    <a:pt x="2494" y="3101"/>
                    <a:pt x="2511" y="3081"/>
                    <a:pt x="2518" y="3081"/>
                  </a:cubicBezTo>
                  <a:cubicBezTo>
                    <a:pt x="2521" y="3081"/>
                    <a:pt x="2522" y="3084"/>
                    <a:pt x="2522" y="3090"/>
                  </a:cubicBezTo>
                  <a:cubicBezTo>
                    <a:pt x="2578" y="3053"/>
                    <a:pt x="2616" y="2987"/>
                    <a:pt x="2644" y="2922"/>
                  </a:cubicBezTo>
                  <a:cubicBezTo>
                    <a:pt x="2662" y="2857"/>
                    <a:pt x="2681" y="2782"/>
                    <a:pt x="2681" y="2707"/>
                  </a:cubicBezTo>
                  <a:cubicBezTo>
                    <a:pt x="2681" y="2651"/>
                    <a:pt x="2672" y="2586"/>
                    <a:pt x="2653" y="2530"/>
                  </a:cubicBezTo>
                  <a:cubicBezTo>
                    <a:pt x="2634" y="2465"/>
                    <a:pt x="2606" y="2409"/>
                    <a:pt x="2588" y="2409"/>
                  </a:cubicBezTo>
                  <a:lnTo>
                    <a:pt x="2588" y="2409"/>
                  </a:lnTo>
                  <a:cubicBezTo>
                    <a:pt x="2595" y="2409"/>
                    <a:pt x="2596" y="2436"/>
                    <a:pt x="2593" y="2436"/>
                  </a:cubicBezTo>
                  <a:cubicBezTo>
                    <a:pt x="2591" y="2436"/>
                    <a:pt x="2590" y="2434"/>
                    <a:pt x="2588" y="2427"/>
                  </a:cubicBezTo>
                  <a:lnTo>
                    <a:pt x="2588" y="2399"/>
                  </a:lnTo>
                  <a:cubicBezTo>
                    <a:pt x="2541" y="2306"/>
                    <a:pt x="2466" y="2240"/>
                    <a:pt x="2373" y="2203"/>
                  </a:cubicBezTo>
                  <a:cubicBezTo>
                    <a:pt x="2289" y="2175"/>
                    <a:pt x="2205" y="2156"/>
                    <a:pt x="2111" y="2147"/>
                  </a:cubicBezTo>
                  <a:lnTo>
                    <a:pt x="2111" y="2147"/>
                  </a:lnTo>
                  <a:cubicBezTo>
                    <a:pt x="2111" y="2156"/>
                    <a:pt x="2121" y="2166"/>
                    <a:pt x="2102" y="2166"/>
                  </a:cubicBezTo>
                  <a:cubicBezTo>
                    <a:pt x="2095" y="2159"/>
                    <a:pt x="2080" y="2156"/>
                    <a:pt x="2063" y="2156"/>
                  </a:cubicBezTo>
                  <a:cubicBezTo>
                    <a:pt x="2013" y="2156"/>
                    <a:pt x="1941" y="2180"/>
                    <a:pt x="1962" y="2194"/>
                  </a:cubicBezTo>
                  <a:cubicBezTo>
                    <a:pt x="1932" y="2194"/>
                    <a:pt x="1908" y="2218"/>
                    <a:pt x="1885" y="2218"/>
                  </a:cubicBezTo>
                  <a:cubicBezTo>
                    <a:pt x="1880" y="2218"/>
                    <a:pt x="1874" y="2216"/>
                    <a:pt x="1869" y="2212"/>
                  </a:cubicBezTo>
                  <a:cubicBezTo>
                    <a:pt x="1878" y="2208"/>
                    <a:pt x="1887" y="2208"/>
                    <a:pt x="1894" y="2208"/>
                  </a:cubicBezTo>
                  <a:cubicBezTo>
                    <a:pt x="1901" y="2208"/>
                    <a:pt x="1906" y="2208"/>
                    <a:pt x="1906" y="2203"/>
                  </a:cubicBezTo>
                  <a:cubicBezTo>
                    <a:pt x="1887" y="2203"/>
                    <a:pt x="1859" y="2212"/>
                    <a:pt x="1841" y="2212"/>
                  </a:cubicBezTo>
                  <a:cubicBezTo>
                    <a:pt x="1813" y="2222"/>
                    <a:pt x="1794" y="2231"/>
                    <a:pt x="1766" y="2240"/>
                  </a:cubicBezTo>
                  <a:cubicBezTo>
                    <a:pt x="1766" y="2231"/>
                    <a:pt x="1785" y="2222"/>
                    <a:pt x="1766" y="2222"/>
                  </a:cubicBezTo>
                  <a:cubicBezTo>
                    <a:pt x="1752" y="2231"/>
                    <a:pt x="1714" y="2236"/>
                    <a:pt x="1685" y="2236"/>
                  </a:cubicBezTo>
                  <a:cubicBezTo>
                    <a:pt x="1656" y="2236"/>
                    <a:pt x="1635" y="2231"/>
                    <a:pt x="1654" y="2222"/>
                  </a:cubicBezTo>
                  <a:lnTo>
                    <a:pt x="1654" y="2222"/>
                  </a:lnTo>
                  <a:cubicBezTo>
                    <a:pt x="1642" y="2224"/>
                    <a:pt x="1632" y="2224"/>
                    <a:pt x="1623" y="2224"/>
                  </a:cubicBezTo>
                  <a:cubicBezTo>
                    <a:pt x="1598" y="2224"/>
                    <a:pt x="1582" y="2219"/>
                    <a:pt x="1563" y="2219"/>
                  </a:cubicBezTo>
                  <a:cubicBezTo>
                    <a:pt x="1557" y="2219"/>
                    <a:pt x="1550" y="2220"/>
                    <a:pt x="1542" y="2222"/>
                  </a:cubicBezTo>
                  <a:cubicBezTo>
                    <a:pt x="1523" y="2194"/>
                    <a:pt x="1495" y="2175"/>
                    <a:pt x="1448" y="2166"/>
                  </a:cubicBezTo>
                  <a:cubicBezTo>
                    <a:pt x="1392" y="2147"/>
                    <a:pt x="1336" y="2128"/>
                    <a:pt x="1299" y="2091"/>
                  </a:cubicBezTo>
                  <a:cubicBezTo>
                    <a:pt x="1262" y="2063"/>
                    <a:pt x="1234" y="2026"/>
                    <a:pt x="1215" y="1988"/>
                  </a:cubicBezTo>
                  <a:cubicBezTo>
                    <a:pt x="1196" y="1951"/>
                    <a:pt x="1178" y="1914"/>
                    <a:pt x="1168" y="1867"/>
                  </a:cubicBezTo>
                  <a:cubicBezTo>
                    <a:pt x="1140" y="1792"/>
                    <a:pt x="1140" y="1727"/>
                    <a:pt x="1121" y="1708"/>
                  </a:cubicBezTo>
                  <a:cubicBezTo>
                    <a:pt x="1131" y="1699"/>
                    <a:pt x="1121" y="1661"/>
                    <a:pt x="1121" y="1633"/>
                  </a:cubicBezTo>
                  <a:cubicBezTo>
                    <a:pt x="1115" y="1614"/>
                    <a:pt x="1113" y="1594"/>
                    <a:pt x="1119" y="1594"/>
                  </a:cubicBezTo>
                  <a:lnTo>
                    <a:pt x="1119" y="1594"/>
                  </a:lnTo>
                  <a:cubicBezTo>
                    <a:pt x="1121" y="1594"/>
                    <a:pt x="1125" y="1597"/>
                    <a:pt x="1131" y="1605"/>
                  </a:cubicBezTo>
                  <a:cubicBezTo>
                    <a:pt x="1131" y="1493"/>
                    <a:pt x="1168" y="1391"/>
                    <a:pt x="1234" y="1307"/>
                  </a:cubicBezTo>
                  <a:cubicBezTo>
                    <a:pt x="1290" y="1241"/>
                    <a:pt x="1355" y="1185"/>
                    <a:pt x="1420" y="1129"/>
                  </a:cubicBezTo>
                  <a:cubicBezTo>
                    <a:pt x="1476" y="1129"/>
                    <a:pt x="1523" y="1110"/>
                    <a:pt x="1570" y="1092"/>
                  </a:cubicBezTo>
                  <a:cubicBezTo>
                    <a:pt x="1635" y="1054"/>
                    <a:pt x="1682" y="1008"/>
                    <a:pt x="1728" y="952"/>
                  </a:cubicBezTo>
                  <a:cubicBezTo>
                    <a:pt x="1813" y="840"/>
                    <a:pt x="1850" y="700"/>
                    <a:pt x="1850" y="569"/>
                  </a:cubicBezTo>
                  <a:cubicBezTo>
                    <a:pt x="1850" y="494"/>
                    <a:pt x="1841" y="419"/>
                    <a:pt x="1813" y="354"/>
                  </a:cubicBezTo>
                  <a:cubicBezTo>
                    <a:pt x="1794" y="289"/>
                    <a:pt x="1756" y="233"/>
                    <a:pt x="1710" y="186"/>
                  </a:cubicBezTo>
                  <a:cubicBezTo>
                    <a:pt x="1710" y="195"/>
                    <a:pt x="1710" y="205"/>
                    <a:pt x="1710" y="214"/>
                  </a:cubicBezTo>
                  <a:cubicBezTo>
                    <a:pt x="1700" y="205"/>
                    <a:pt x="1691" y="195"/>
                    <a:pt x="1682" y="186"/>
                  </a:cubicBezTo>
                  <a:cubicBezTo>
                    <a:pt x="1682" y="177"/>
                    <a:pt x="1710" y="195"/>
                    <a:pt x="1682" y="158"/>
                  </a:cubicBezTo>
                  <a:cubicBezTo>
                    <a:pt x="1626" y="102"/>
                    <a:pt x="1551" y="55"/>
                    <a:pt x="1467" y="27"/>
                  </a:cubicBezTo>
                  <a:cubicBezTo>
                    <a:pt x="1434" y="11"/>
                    <a:pt x="1396" y="1"/>
                    <a:pt x="1356" y="1"/>
                  </a:cubicBezTo>
                  <a:close/>
                </a:path>
              </a:pathLst>
            </a:custGeom>
            <a:solidFill>
              <a:srgbClr val="586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45"/>
            <p:cNvSpPr/>
            <p:nvPr/>
          </p:nvSpPr>
          <p:spPr>
            <a:xfrm>
              <a:off x="4997200" y="700825"/>
              <a:ext cx="500" cy="250"/>
            </a:xfrm>
            <a:custGeom>
              <a:rect b="b" l="l" r="r" t="t"/>
              <a:pathLst>
                <a:path extrusionOk="0" h="10" w="20">
                  <a:moveTo>
                    <a:pt x="20" y="0"/>
                  </a:moveTo>
                  <a:lnTo>
                    <a:pt x="1" y="10"/>
                  </a:lnTo>
                  <a:close/>
                </a:path>
              </a:pathLst>
            </a:custGeom>
            <a:solidFill>
              <a:srgbClr val="5863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45"/>
            <p:cNvSpPr/>
            <p:nvPr/>
          </p:nvSpPr>
          <p:spPr>
            <a:xfrm>
              <a:off x="5299525" y="563550"/>
              <a:ext cx="52325" cy="35050"/>
            </a:xfrm>
            <a:custGeom>
              <a:rect b="b" l="l" r="r" t="t"/>
              <a:pathLst>
                <a:path extrusionOk="0" h="1402" w="2093">
                  <a:moveTo>
                    <a:pt x="66" y="1"/>
                  </a:moveTo>
                  <a:cubicBezTo>
                    <a:pt x="29" y="1"/>
                    <a:pt x="1" y="47"/>
                    <a:pt x="20" y="85"/>
                  </a:cubicBezTo>
                  <a:lnTo>
                    <a:pt x="907" y="1383"/>
                  </a:lnTo>
                  <a:cubicBezTo>
                    <a:pt x="916" y="1392"/>
                    <a:pt x="935" y="1401"/>
                    <a:pt x="944" y="1401"/>
                  </a:cubicBezTo>
                  <a:lnTo>
                    <a:pt x="2027" y="1401"/>
                  </a:lnTo>
                  <a:cubicBezTo>
                    <a:pt x="2074" y="1401"/>
                    <a:pt x="2093" y="1355"/>
                    <a:pt x="2074" y="1327"/>
                  </a:cubicBezTo>
                  <a:lnTo>
                    <a:pt x="1196" y="19"/>
                  </a:lnTo>
                  <a:cubicBezTo>
                    <a:pt x="1187" y="10"/>
                    <a:pt x="1168" y="1"/>
                    <a:pt x="1150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45"/>
            <p:cNvSpPr/>
            <p:nvPr/>
          </p:nvSpPr>
          <p:spPr>
            <a:xfrm>
              <a:off x="5298375" y="562650"/>
              <a:ext cx="53900" cy="37575"/>
            </a:xfrm>
            <a:custGeom>
              <a:rect b="b" l="l" r="r" t="t"/>
              <a:pathLst>
                <a:path extrusionOk="0" h="1503" w="2156">
                  <a:moveTo>
                    <a:pt x="168" y="8"/>
                  </a:moveTo>
                  <a:cubicBezTo>
                    <a:pt x="167" y="9"/>
                    <a:pt x="165" y="10"/>
                    <a:pt x="164" y="11"/>
                  </a:cubicBezTo>
                  <a:lnTo>
                    <a:pt x="164" y="11"/>
                  </a:lnTo>
                  <a:cubicBezTo>
                    <a:pt x="165" y="10"/>
                    <a:pt x="167" y="9"/>
                    <a:pt x="168" y="8"/>
                  </a:cubicBezTo>
                  <a:close/>
                  <a:moveTo>
                    <a:pt x="1602" y="650"/>
                  </a:moveTo>
                  <a:lnTo>
                    <a:pt x="1602" y="650"/>
                  </a:lnTo>
                  <a:cubicBezTo>
                    <a:pt x="1603" y="652"/>
                    <a:pt x="1604" y="653"/>
                    <a:pt x="1606" y="653"/>
                  </a:cubicBezTo>
                  <a:cubicBezTo>
                    <a:pt x="1605" y="652"/>
                    <a:pt x="1603" y="651"/>
                    <a:pt x="1602" y="650"/>
                  </a:cubicBezTo>
                  <a:close/>
                  <a:moveTo>
                    <a:pt x="764" y="1239"/>
                  </a:moveTo>
                  <a:cubicBezTo>
                    <a:pt x="765" y="1240"/>
                    <a:pt x="765" y="1240"/>
                    <a:pt x="766" y="1241"/>
                  </a:cubicBezTo>
                  <a:lnTo>
                    <a:pt x="764" y="1239"/>
                  </a:lnTo>
                  <a:close/>
                  <a:moveTo>
                    <a:pt x="2077" y="1418"/>
                  </a:moveTo>
                  <a:cubicBezTo>
                    <a:pt x="2076" y="1418"/>
                    <a:pt x="2074" y="1419"/>
                    <a:pt x="2073" y="1419"/>
                  </a:cubicBezTo>
                  <a:cubicBezTo>
                    <a:pt x="2075" y="1419"/>
                    <a:pt x="2076" y="1418"/>
                    <a:pt x="2077" y="1418"/>
                  </a:cubicBezTo>
                  <a:close/>
                  <a:moveTo>
                    <a:pt x="256" y="1"/>
                  </a:moveTo>
                  <a:cubicBezTo>
                    <a:pt x="228" y="1"/>
                    <a:pt x="206" y="5"/>
                    <a:pt x="196" y="18"/>
                  </a:cubicBezTo>
                  <a:cubicBezTo>
                    <a:pt x="190" y="18"/>
                    <a:pt x="180" y="10"/>
                    <a:pt x="173" y="10"/>
                  </a:cubicBezTo>
                  <a:cubicBezTo>
                    <a:pt x="170" y="10"/>
                    <a:pt x="168" y="12"/>
                    <a:pt x="168" y="18"/>
                  </a:cubicBezTo>
                  <a:cubicBezTo>
                    <a:pt x="173" y="22"/>
                    <a:pt x="178" y="22"/>
                    <a:pt x="181" y="22"/>
                  </a:cubicBezTo>
                  <a:cubicBezTo>
                    <a:pt x="185" y="22"/>
                    <a:pt x="187" y="22"/>
                    <a:pt x="187" y="27"/>
                  </a:cubicBezTo>
                  <a:cubicBezTo>
                    <a:pt x="170" y="27"/>
                    <a:pt x="153" y="20"/>
                    <a:pt x="164" y="11"/>
                  </a:cubicBezTo>
                  <a:lnTo>
                    <a:pt x="164" y="11"/>
                  </a:lnTo>
                  <a:cubicBezTo>
                    <a:pt x="152" y="18"/>
                    <a:pt x="142" y="18"/>
                    <a:pt x="132" y="18"/>
                  </a:cubicBezTo>
                  <a:cubicBezTo>
                    <a:pt x="122" y="18"/>
                    <a:pt x="112" y="18"/>
                    <a:pt x="103" y="27"/>
                  </a:cubicBezTo>
                  <a:cubicBezTo>
                    <a:pt x="101" y="25"/>
                    <a:pt x="96" y="24"/>
                    <a:pt x="89" y="24"/>
                  </a:cubicBezTo>
                  <a:cubicBezTo>
                    <a:pt x="67" y="24"/>
                    <a:pt x="24" y="38"/>
                    <a:pt x="10" y="74"/>
                  </a:cubicBezTo>
                  <a:cubicBezTo>
                    <a:pt x="0" y="93"/>
                    <a:pt x="0" y="121"/>
                    <a:pt x="10" y="139"/>
                  </a:cubicBezTo>
                  <a:cubicBezTo>
                    <a:pt x="19" y="149"/>
                    <a:pt x="19" y="158"/>
                    <a:pt x="28" y="158"/>
                  </a:cubicBezTo>
                  <a:lnTo>
                    <a:pt x="47" y="158"/>
                  </a:lnTo>
                  <a:cubicBezTo>
                    <a:pt x="10" y="195"/>
                    <a:pt x="66" y="186"/>
                    <a:pt x="47" y="205"/>
                  </a:cubicBezTo>
                  <a:cubicBezTo>
                    <a:pt x="50" y="204"/>
                    <a:pt x="53" y="203"/>
                    <a:pt x="56" y="203"/>
                  </a:cubicBezTo>
                  <a:cubicBezTo>
                    <a:pt x="81" y="203"/>
                    <a:pt x="103" y="235"/>
                    <a:pt x="103" y="251"/>
                  </a:cubicBezTo>
                  <a:cubicBezTo>
                    <a:pt x="103" y="251"/>
                    <a:pt x="107" y="247"/>
                    <a:pt x="113" y="247"/>
                  </a:cubicBezTo>
                  <a:cubicBezTo>
                    <a:pt x="115" y="247"/>
                    <a:pt x="118" y="248"/>
                    <a:pt x="122" y="251"/>
                  </a:cubicBezTo>
                  <a:cubicBezTo>
                    <a:pt x="105" y="268"/>
                    <a:pt x="103" y="309"/>
                    <a:pt x="124" y="309"/>
                  </a:cubicBezTo>
                  <a:cubicBezTo>
                    <a:pt x="126" y="309"/>
                    <a:pt x="128" y="308"/>
                    <a:pt x="131" y="307"/>
                  </a:cubicBezTo>
                  <a:cubicBezTo>
                    <a:pt x="131" y="303"/>
                    <a:pt x="124" y="303"/>
                    <a:pt x="119" y="303"/>
                  </a:cubicBezTo>
                  <a:cubicBezTo>
                    <a:pt x="115" y="303"/>
                    <a:pt x="112" y="303"/>
                    <a:pt x="122" y="298"/>
                  </a:cubicBezTo>
                  <a:cubicBezTo>
                    <a:pt x="129" y="293"/>
                    <a:pt x="133" y="291"/>
                    <a:pt x="136" y="291"/>
                  </a:cubicBezTo>
                  <a:cubicBezTo>
                    <a:pt x="142" y="291"/>
                    <a:pt x="140" y="300"/>
                    <a:pt x="149" y="300"/>
                  </a:cubicBezTo>
                  <a:cubicBezTo>
                    <a:pt x="152" y="300"/>
                    <a:pt x="155" y="299"/>
                    <a:pt x="159" y="298"/>
                  </a:cubicBezTo>
                  <a:lnTo>
                    <a:pt x="159" y="298"/>
                  </a:lnTo>
                  <a:lnTo>
                    <a:pt x="131" y="317"/>
                  </a:lnTo>
                  <a:cubicBezTo>
                    <a:pt x="168" y="363"/>
                    <a:pt x="206" y="363"/>
                    <a:pt x="196" y="419"/>
                  </a:cubicBezTo>
                  <a:cubicBezTo>
                    <a:pt x="262" y="447"/>
                    <a:pt x="262" y="541"/>
                    <a:pt x="308" y="569"/>
                  </a:cubicBezTo>
                  <a:cubicBezTo>
                    <a:pt x="311" y="570"/>
                    <a:pt x="313" y="571"/>
                    <a:pt x="315" y="571"/>
                  </a:cubicBezTo>
                  <a:cubicBezTo>
                    <a:pt x="323" y="571"/>
                    <a:pt x="321" y="558"/>
                    <a:pt x="324" y="558"/>
                  </a:cubicBezTo>
                  <a:cubicBezTo>
                    <a:pt x="325" y="558"/>
                    <a:pt x="326" y="558"/>
                    <a:pt x="327" y="559"/>
                  </a:cubicBezTo>
                  <a:cubicBezTo>
                    <a:pt x="327" y="569"/>
                    <a:pt x="327" y="578"/>
                    <a:pt x="318" y="587"/>
                  </a:cubicBezTo>
                  <a:cubicBezTo>
                    <a:pt x="327" y="597"/>
                    <a:pt x="346" y="606"/>
                    <a:pt x="346" y="606"/>
                  </a:cubicBezTo>
                  <a:cubicBezTo>
                    <a:pt x="355" y="634"/>
                    <a:pt x="374" y="653"/>
                    <a:pt x="402" y="672"/>
                  </a:cubicBezTo>
                  <a:cubicBezTo>
                    <a:pt x="411" y="718"/>
                    <a:pt x="430" y="756"/>
                    <a:pt x="476" y="784"/>
                  </a:cubicBezTo>
                  <a:cubicBezTo>
                    <a:pt x="475" y="783"/>
                    <a:pt x="474" y="783"/>
                    <a:pt x="474" y="783"/>
                  </a:cubicBezTo>
                  <a:lnTo>
                    <a:pt x="474" y="783"/>
                  </a:lnTo>
                  <a:cubicBezTo>
                    <a:pt x="461" y="783"/>
                    <a:pt x="487" y="849"/>
                    <a:pt x="514" y="849"/>
                  </a:cubicBezTo>
                  <a:cubicBezTo>
                    <a:pt x="532" y="914"/>
                    <a:pt x="570" y="980"/>
                    <a:pt x="607" y="1026"/>
                  </a:cubicBezTo>
                  <a:lnTo>
                    <a:pt x="764" y="1239"/>
                  </a:lnTo>
                  <a:lnTo>
                    <a:pt x="764" y="1239"/>
                  </a:lnTo>
                  <a:cubicBezTo>
                    <a:pt x="760" y="1231"/>
                    <a:pt x="763" y="1216"/>
                    <a:pt x="769" y="1216"/>
                  </a:cubicBezTo>
                  <a:cubicBezTo>
                    <a:pt x="771" y="1216"/>
                    <a:pt x="773" y="1218"/>
                    <a:pt x="775" y="1222"/>
                  </a:cubicBezTo>
                  <a:cubicBezTo>
                    <a:pt x="785" y="1232"/>
                    <a:pt x="766" y="1241"/>
                    <a:pt x="766" y="1250"/>
                  </a:cubicBezTo>
                  <a:cubicBezTo>
                    <a:pt x="803" y="1288"/>
                    <a:pt x="841" y="1335"/>
                    <a:pt x="869" y="1381"/>
                  </a:cubicBezTo>
                  <a:lnTo>
                    <a:pt x="915" y="1447"/>
                  </a:lnTo>
                  <a:cubicBezTo>
                    <a:pt x="925" y="1475"/>
                    <a:pt x="943" y="1484"/>
                    <a:pt x="971" y="1484"/>
                  </a:cubicBezTo>
                  <a:lnTo>
                    <a:pt x="1018" y="1484"/>
                  </a:lnTo>
                  <a:cubicBezTo>
                    <a:pt x="1048" y="1486"/>
                    <a:pt x="1079" y="1487"/>
                    <a:pt x="1109" y="1487"/>
                  </a:cubicBezTo>
                  <a:cubicBezTo>
                    <a:pt x="1200" y="1487"/>
                    <a:pt x="1291" y="1477"/>
                    <a:pt x="1382" y="1456"/>
                  </a:cubicBezTo>
                  <a:cubicBezTo>
                    <a:pt x="1448" y="1475"/>
                    <a:pt x="1522" y="1484"/>
                    <a:pt x="1597" y="1484"/>
                  </a:cubicBezTo>
                  <a:cubicBezTo>
                    <a:pt x="1605" y="1485"/>
                    <a:pt x="1614" y="1485"/>
                    <a:pt x="1622" y="1485"/>
                  </a:cubicBezTo>
                  <a:cubicBezTo>
                    <a:pt x="1688" y="1485"/>
                    <a:pt x="1754" y="1456"/>
                    <a:pt x="1812" y="1456"/>
                  </a:cubicBezTo>
                  <a:cubicBezTo>
                    <a:pt x="1812" y="1456"/>
                    <a:pt x="1812" y="1465"/>
                    <a:pt x="1812" y="1465"/>
                  </a:cubicBezTo>
                  <a:cubicBezTo>
                    <a:pt x="1840" y="1456"/>
                    <a:pt x="1840" y="1465"/>
                    <a:pt x="1849" y="1447"/>
                  </a:cubicBezTo>
                  <a:cubicBezTo>
                    <a:pt x="1877" y="1462"/>
                    <a:pt x="1909" y="1466"/>
                    <a:pt x="1940" y="1466"/>
                  </a:cubicBezTo>
                  <a:cubicBezTo>
                    <a:pt x="1976" y="1466"/>
                    <a:pt x="2010" y="1461"/>
                    <a:pt x="2035" y="1461"/>
                  </a:cubicBezTo>
                  <a:cubicBezTo>
                    <a:pt x="2054" y="1461"/>
                    <a:pt x="2068" y="1464"/>
                    <a:pt x="2073" y="1475"/>
                  </a:cubicBezTo>
                  <a:lnTo>
                    <a:pt x="2073" y="1409"/>
                  </a:lnTo>
                  <a:cubicBezTo>
                    <a:pt x="2042" y="1409"/>
                    <a:pt x="1986" y="1397"/>
                    <a:pt x="1944" y="1397"/>
                  </a:cubicBezTo>
                  <a:cubicBezTo>
                    <a:pt x="1923" y="1397"/>
                    <a:pt x="1905" y="1400"/>
                    <a:pt x="1896" y="1409"/>
                  </a:cubicBezTo>
                  <a:cubicBezTo>
                    <a:pt x="1896" y="1400"/>
                    <a:pt x="1887" y="1400"/>
                    <a:pt x="1887" y="1391"/>
                  </a:cubicBezTo>
                  <a:cubicBezTo>
                    <a:pt x="1826" y="1400"/>
                    <a:pt x="1763" y="1405"/>
                    <a:pt x="1700" y="1405"/>
                  </a:cubicBezTo>
                  <a:cubicBezTo>
                    <a:pt x="1637" y="1405"/>
                    <a:pt x="1574" y="1400"/>
                    <a:pt x="1513" y="1391"/>
                  </a:cubicBezTo>
                  <a:cubicBezTo>
                    <a:pt x="1504" y="1400"/>
                    <a:pt x="1491" y="1403"/>
                    <a:pt x="1477" y="1403"/>
                  </a:cubicBezTo>
                  <a:cubicBezTo>
                    <a:pt x="1448" y="1403"/>
                    <a:pt x="1410" y="1391"/>
                    <a:pt x="1373" y="1391"/>
                  </a:cubicBezTo>
                  <a:cubicBezTo>
                    <a:pt x="1336" y="1391"/>
                    <a:pt x="1298" y="1391"/>
                    <a:pt x="1270" y="1409"/>
                  </a:cubicBezTo>
                  <a:cubicBezTo>
                    <a:pt x="1261" y="1395"/>
                    <a:pt x="1247" y="1395"/>
                    <a:pt x="1238" y="1395"/>
                  </a:cubicBezTo>
                  <a:cubicBezTo>
                    <a:pt x="1228" y="1395"/>
                    <a:pt x="1224" y="1395"/>
                    <a:pt x="1233" y="1381"/>
                  </a:cubicBezTo>
                  <a:lnTo>
                    <a:pt x="1233" y="1381"/>
                  </a:lnTo>
                  <a:cubicBezTo>
                    <a:pt x="1224" y="1395"/>
                    <a:pt x="1214" y="1395"/>
                    <a:pt x="1206" y="1395"/>
                  </a:cubicBezTo>
                  <a:cubicBezTo>
                    <a:pt x="1198" y="1395"/>
                    <a:pt x="1191" y="1395"/>
                    <a:pt x="1186" y="1409"/>
                  </a:cubicBezTo>
                  <a:cubicBezTo>
                    <a:pt x="1186" y="1401"/>
                    <a:pt x="1178" y="1398"/>
                    <a:pt x="1165" y="1398"/>
                  </a:cubicBezTo>
                  <a:cubicBezTo>
                    <a:pt x="1148" y="1398"/>
                    <a:pt x="1124" y="1404"/>
                    <a:pt x="1102" y="1409"/>
                  </a:cubicBezTo>
                  <a:cubicBezTo>
                    <a:pt x="1093" y="1400"/>
                    <a:pt x="1102" y="1391"/>
                    <a:pt x="1093" y="1391"/>
                  </a:cubicBezTo>
                  <a:cubicBezTo>
                    <a:pt x="1084" y="1399"/>
                    <a:pt x="1073" y="1402"/>
                    <a:pt x="1060" y="1402"/>
                  </a:cubicBezTo>
                  <a:cubicBezTo>
                    <a:pt x="1046" y="1402"/>
                    <a:pt x="1030" y="1398"/>
                    <a:pt x="1016" y="1398"/>
                  </a:cubicBezTo>
                  <a:cubicBezTo>
                    <a:pt x="1005" y="1398"/>
                    <a:pt x="996" y="1401"/>
                    <a:pt x="990" y="1409"/>
                  </a:cubicBezTo>
                  <a:cubicBezTo>
                    <a:pt x="981" y="1409"/>
                    <a:pt x="981" y="1409"/>
                    <a:pt x="971" y="1391"/>
                  </a:cubicBezTo>
                  <a:cubicBezTo>
                    <a:pt x="962" y="1372"/>
                    <a:pt x="943" y="1353"/>
                    <a:pt x="925" y="1325"/>
                  </a:cubicBezTo>
                  <a:lnTo>
                    <a:pt x="813" y="1176"/>
                  </a:lnTo>
                  <a:cubicBezTo>
                    <a:pt x="813" y="1174"/>
                    <a:pt x="813" y="1173"/>
                    <a:pt x="814" y="1173"/>
                  </a:cubicBezTo>
                  <a:cubicBezTo>
                    <a:pt x="815" y="1173"/>
                    <a:pt x="817" y="1175"/>
                    <a:pt x="819" y="1175"/>
                  </a:cubicBezTo>
                  <a:cubicBezTo>
                    <a:pt x="821" y="1175"/>
                    <a:pt x="822" y="1173"/>
                    <a:pt x="822" y="1166"/>
                  </a:cubicBezTo>
                  <a:cubicBezTo>
                    <a:pt x="747" y="1092"/>
                    <a:pt x="729" y="998"/>
                    <a:pt x="654" y="970"/>
                  </a:cubicBezTo>
                  <a:cubicBezTo>
                    <a:pt x="682" y="961"/>
                    <a:pt x="626" y="924"/>
                    <a:pt x="654" y="914"/>
                  </a:cubicBezTo>
                  <a:cubicBezTo>
                    <a:pt x="589" y="896"/>
                    <a:pt x="570" y="812"/>
                    <a:pt x="523" y="728"/>
                  </a:cubicBezTo>
                  <a:cubicBezTo>
                    <a:pt x="476" y="653"/>
                    <a:pt x="420" y="578"/>
                    <a:pt x="355" y="513"/>
                  </a:cubicBezTo>
                  <a:cubicBezTo>
                    <a:pt x="327" y="475"/>
                    <a:pt x="299" y="466"/>
                    <a:pt x="327" y="457"/>
                  </a:cubicBezTo>
                  <a:cubicBezTo>
                    <a:pt x="318" y="447"/>
                    <a:pt x="308" y="447"/>
                    <a:pt x="299" y="447"/>
                  </a:cubicBezTo>
                  <a:cubicBezTo>
                    <a:pt x="290" y="363"/>
                    <a:pt x="243" y="298"/>
                    <a:pt x="178" y="261"/>
                  </a:cubicBezTo>
                  <a:cubicBezTo>
                    <a:pt x="178" y="251"/>
                    <a:pt x="187" y="251"/>
                    <a:pt x="196" y="251"/>
                  </a:cubicBezTo>
                  <a:cubicBezTo>
                    <a:pt x="178" y="223"/>
                    <a:pt x="131" y="205"/>
                    <a:pt x="168" y="205"/>
                  </a:cubicBezTo>
                  <a:lnTo>
                    <a:pt x="103" y="139"/>
                  </a:lnTo>
                  <a:cubicBezTo>
                    <a:pt x="94" y="121"/>
                    <a:pt x="75" y="102"/>
                    <a:pt x="75" y="93"/>
                  </a:cubicBezTo>
                  <a:cubicBezTo>
                    <a:pt x="66" y="74"/>
                    <a:pt x="84" y="55"/>
                    <a:pt x="103" y="55"/>
                  </a:cubicBezTo>
                  <a:lnTo>
                    <a:pt x="196" y="55"/>
                  </a:lnTo>
                  <a:cubicBezTo>
                    <a:pt x="206" y="46"/>
                    <a:pt x="178" y="27"/>
                    <a:pt x="206" y="27"/>
                  </a:cubicBezTo>
                  <a:cubicBezTo>
                    <a:pt x="221" y="32"/>
                    <a:pt x="261" y="40"/>
                    <a:pt x="292" y="40"/>
                  </a:cubicBezTo>
                  <a:cubicBezTo>
                    <a:pt x="317" y="40"/>
                    <a:pt x="336" y="35"/>
                    <a:pt x="327" y="18"/>
                  </a:cubicBezTo>
                  <a:lnTo>
                    <a:pt x="327" y="18"/>
                  </a:lnTo>
                  <a:cubicBezTo>
                    <a:pt x="346" y="18"/>
                    <a:pt x="356" y="30"/>
                    <a:pt x="366" y="30"/>
                  </a:cubicBezTo>
                  <a:cubicBezTo>
                    <a:pt x="372" y="30"/>
                    <a:pt x="377" y="27"/>
                    <a:pt x="383" y="18"/>
                  </a:cubicBezTo>
                  <a:cubicBezTo>
                    <a:pt x="383" y="37"/>
                    <a:pt x="388" y="43"/>
                    <a:pt x="393" y="43"/>
                  </a:cubicBezTo>
                  <a:cubicBezTo>
                    <a:pt x="401" y="43"/>
                    <a:pt x="411" y="29"/>
                    <a:pt x="411" y="18"/>
                  </a:cubicBezTo>
                  <a:cubicBezTo>
                    <a:pt x="411" y="37"/>
                    <a:pt x="420" y="27"/>
                    <a:pt x="420" y="46"/>
                  </a:cubicBezTo>
                  <a:cubicBezTo>
                    <a:pt x="467" y="42"/>
                    <a:pt x="515" y="40"/>
                    <a:pt x="563" y="40"/>
                  </a:cubicBezTo>
                  <a:cubicBezTo>
                    <a:pt x="631" y="40"/>
                    <a:pt x="700" y="44"/>
                    <a:pt x="766" y="55"/>
                  </a:cubicBezTo>
                  <a:cubicBezTo>
                    <a:pt x="825" y="43"/>
                    <a:pt x="883" y="38"/>
                    <a:pt x="941" y="38"/>
                  </a:cubicBezTo>
                  <a:cubicBezTo>
                    <a:pt x="1022" y="38"/>
                    <a:pt x="1101" y="48"/>
                    <a:pt x="1177" y="65"/>
                  </a:cubicBezTo>
                  <a:cubicBezTo>
                    <a:pt x="1184" y="63"/>
                    <a:pt x="1189" y="62"/>
                    <a:pt x="1193" y="62"/>
                  </a:cubicBezTo>
                  <a:cubicBezTo>
                    <a:pt x="1206" y="62"/>
                    <a:pt x="1196" y="74"/>
                    <a:pt x="1233" y="74"/>
                  </a:cubicBezTo>
                  <a:cubicBezTo>
                    <a:pt x="1214" y="93"/>
                    <a:pt x="1261" y="130"/>
                    <a:pt x="1270" y="139"/>
                  </a:cubicBezTo>
                  <a:cubicBezTo>
                    <a:pt x="1261" y="130"/>
                    <a:pt x="1261" y="121"/>
                    <a:pt x="1270" y="111"/>
                  </a:cubicBezTo>
                  <a:cubicBezTo>
                    <a:pt x="1280" y="130"/>
                    <a:pt x="1280" y="130"/>
                    <a:pt x="1280" y="139"/>
                  </a:cubicBezTo>
                  <a:cubicBezTo>
                    <a:pt x="1278" y="137"/>
                    <a:pt x="1277" y="137"/>
                    <a:pt x="1276" y="137"/>
                  </a:cubicBezTo>
                  <a:cubicBezTo>
                    <a:pt x="1273" y="137"/>
                    <a:pt x="1276" y="149"/>
                    <a:pt x="1261" y="149"/>
                  </a:cubicBezTo>
                  <a:cubicBezTo>
                    <a:pt x="1309" y="165"/>
                    <a:pt x="1316" y="229"/>
                    <a:pt x="1335" y="229"/>
                  </a:cubicBezTo>
                  <a:cubicBezTo>
                    <a:pt x="1338" y="229"/>
                    <a:pt x="1341" y="227"/>
                    <a:pt x="1345" y="223"/>
                  </a:cubicBezTo>
                  <a:lnTo>
                    <a:pt x="1345" y="223"/>
                  </a:lnTo>
                  <a:cubicBezTo>
                    <a:pt x="1326" y="279"/>
                    <a:pt x="1354" y="261"/>
                    <a:pt x="1382" y="289"/>
                  </a:cubicBezTo>
                  <a:cubicBezTo>
                    <a:pt x="1349" y="289"/>
                    <a:pt x="1428" y="357"/>
                    <a:pt x="1404" y="357"/>
                  </a:cubicBezTo>
                  <a:cubicBezTo>
                    <a:pt x="1401" y="357"/>
                    <a:pt x="1397" y="356"/>
                    <a:pt x="1392" y="354"/>
                  </a:cubicBezTo>
                  <a:lnTo>
                    <a:pt x="1392" y="354"/>
                  </a:lnTo>
                  <a:cubicBezTo>
                    <a:pt x="1438" y="401"/>
                    <a:pt x="1420" y="419"/>
                    <a:pt x="1457" y="466"/>
                  </a:cubicBezTo>
                  <a:cubicBezTo>
                    <a:pt x="1466" y="457"/>
                    <a:pt x="1476" y="457"/>
                    <a:pt x="1476" y="457"/>
                  </a:cubicBezTo>
                  <a:cubicBezTo>
                    <a:pt x="1476" y="478"/>
                    <a:pt x="1481" y="488"/>
                    <a:pt x="1487" y="488"/>
                  </a:cubicBezTo>
                  <a:cubicBezTo>
                    <a:pt x="1490" y="488"/>
                    <a:pt x="1492" y="487"/>
                    <a:pt x="1494" y="485"/>
                  </a:cubicBezTo>
                  <a:cubicBezTo>
                    <a:pt x="1494" y="513"/>
                    <a:pt x="1532" y="559"/>
                    <a:pt x="1550" y="559"/>
                  </a:cubicBezTo>
                  <a:cubicBezTo>
                    <a:pt x="1542" y="595"/>
                    <a:pt x="1574" y="630"/>
                    <a:pt x="1602" y="650"/>
                  </a:cubicBezTo>
                  <a:lnTo>
                    <a:pt x="1602" y="650"/>
                  </a:lnTo>
                  <a:cubicBezTo>
                    <a:pt x="1598" y="644"/>
                    <a:pt x="1599" y="632"/>
                    <a:pt x="1603" y="632"/>
                  </a:cubicBezTo>
                  <a:lnTo>
                    <a:pt x="1603" y="632"/>
                  </a:lnTo>
                  <a:cubicBezTo>
                    <a:pt x="1604" y="632"/>
                    <a:pt x="1605" y="633"/>
                    <a:pt x="1606" y="634"/>
                  </a:cubicBezTo>
                  <a:cubicBezTo>
                    <a:pt x="1606" y="643"/>
                    <a:pt x="1606" y="653"/>
                    <a:pt x="1606" y="653"/>
                  </a:cubicBezTo>
                  <a:cubicBezTo>
                    <a:pt x="1606" y="687"/>
                    <a:pt x="1645" y="729"/>
                    <a:pt x="1659" y="729"/>
                  </a:cubicBezTo>
                  <a:cubicBezTo>
                    <a:pt x="1660" y="729"/>
                    <a:pt x="1662" y="728"/>
                    <a:pt x="1662" y="728"/>
                  </a:cubicBezTo>
                  <a:cubicBezTo>
                    <a:pt x="1681" y="793"/>
                    <a:pt x="1718" y="840"/>
                    <a:pt x="1746" y="840"/>
                  </a:cubicBezTo>
                  <a:cubicBezTo>
                    <a:pt x="1739" y="868"/>
                    <a:pt x="1754" y="880"/>
                    <a:pt x="1765" y="880"/>
                  </a:cubicBezTo>
                  <a:cubicBezTo>
                    <a:pt x="1769" y="880"/>
                    <a:pt x="1772" y="879"/>
                    <a:pt x="1774" y="877"/>
                  </a:cubicBezTo>
                  <a:cubicBezTo>
                    <a:pt x="1774" y="942"/>
                    <a:pt x="1812" y="989"/>
                    <a:pt x="1859" y="1026"/>
                  </a:cubicBezTo>
                  <a:cubicBezTo>
                    <a:pt x="1840" y="1064"/>
                    <a:pt x="1971" y="1101"/>
                    <a:pt x="1952" y="1176"/>
                  </a:cubicBezTo>
                  <a:cubicBezTo>
                    <a:pt x="1954" y="1175"/>
                    <a:pt x="1956" y="1174"/>
                    <a:pt x="1957" y="1174"/>
                  </a:cubicBezTo>
                  <a:cubicBezTo>
                    <a:pt x="1969" y="1174"/>
                    <a:pt x="1965" y="1204"/>
                    <a:pt x="1999" y="1204"/>
                  </a:cubicBezTo>
                  <a:cubicBezTo>
                    <a:pt x="1999" y="1222"/>
                    <a:pt x="2017" y="1241"/>
                    <a:pt x="2036" y="1260"/>
                  </a:cubicBezTo>
                  <a:cubicBezTo>
                    <a:pt x="2045" y="1278"/>
                    <a:pt x="2045" y="1307"/>
                    <a:pt x="2064" y="1325"/>
                  </a:cubicBezTo>
                  <a:cubicBezTo>
                    <a:pt x="2073" y="1344"/>
                    <a:pt x="2092" y="1363"/>
                    <a:pt x="2111" y="1381"/>
                  </a:cubicBezTo>
                  <a:cubicBezTo>
                    <a:pt x="2092" y="1400"/>
                    <a:pt x="2101" y="1391"/>
                    <a:pt x="2092" y="1400"/>
                  </a:cubicBezTo>
                  <a:cubicBezTo>
                    <a:pt x="2092" y="1400"/>
                    <a:pt x="2092" y="1416"/>
                    <a:pt x="2077" y="1418"/>
                  </a:cubicBezTo>
                  <a:lnTo>
                    <a:pt x="2077" y="1418"/>
                  </a:lnTo>
                  <a:cubicBezTo>
                    <a:pt x="2079" y="1418"/>
                    <a:pt x="2080" y="1418"/>
                    <a:pt x="2081" y="1418"/>
                  </a:cubicBezTo>
                  <a:cubicBezTo>
                    <a:pt x="2090" y="1418"/>
                    <a:pt x="2097" y="1423"/>
                    <a:pt x="2083" y="1465"/>
                  </a:cubicBezTo>
                  <a:cubicBezTo>
                    <a:pt x="2083" y="1465"/>
                    <a:pt x="2073" y="1465"/>
                    <a:pt x="2073" y="1475"/>
                  </a:cubicBezTo>
                  <a:cubicBezTo>
                    <a:pt x="2079" y="1473"/>
                    <a:pt x="2082" y="1473"/>
                    <a:pt x="2085" y="1473"/>
                  </a:cubicBezTo>
                  <a:lnTo>
                    <a:pt x="2085" y="1473"/>
                  </a:lnTo>
                  <a:cubicBezTo>
                    <a:pt x="2098" y="1473"/>
                    <a:pt x="2065" y="1493"/>
                    <a:pt x="2073" y="1493"/>
                  </a:cubicBezTo>
                  <a:cubicBezTo>
                    <a:pt x="2083" y="1493"/>
                    <a:pt x="2073" y="1493"/>
                    <a:pt x="2073" y="1503"/>
                  </a:cubicBezTo>
                  <a:cubicBezTo>
                    <a:pt x="2133" y="1503"/>
                    <a:pt x="2146" y="1464"/>
                    <a:pt x="2141" y="1429"/>
                  </a:cubicBezTo>
                  <a:lnTo>
                    <a:pt x="2141" y="1429"/>
                  </a:lnTo>
                  <a:cubicBezTo>
                    <a:pt x="2141" y="1429"/>
                    <a:pt x="2142" y="1429"/>
                    <a:pt x="2142" y="1429"/>
                  </a:cubicBezTo>
                  <a:cubicBezTo>
                    <a:pt x="2145" y="1429"/>
                    <a:pt x="2148" y="1424"/>
                    <a:pt x="2148" y="1419"/>
                  </a:cubicBezTo>
                  <a:cubicBezTo>
                    <a:pt x="2156" y="1403"/>
                    <a:pt x="2138" y="1388"/>
                    <a:pt x="2137" y="1388"/>
                  </a:cubicBezTo>
                  <a:lnTo>
                    <a:pt x="2137" y="1388"/>
                  </a:lnTo>
                  <a:cubicBezTo>
                    <a:pt x="2136" y="1388"/>
                    <a:pt x="2137" y="1389"/>
                    <a:pt x="2139" y="1391"/>
                  </a:cubicBezTo>
                  <a:cubicBezTo>
                    <a:pt x="2146" y="1398"/>
                    <a:pt x="2129" y="1412"/>
                    <a:pt x="2128" y="1412"/>
                  </a:cubicBezTo>
                  <a:cubicBezTo>
                    <a:pt x="2127" y="1412"/>
                    <a:pt x="2128" y="1411"/>
                    <a:pt x="2129" y="1409"/>
                  </a:cubicBezTo>
                  <a:cubicBezTo>
                    <a:pt x="2139" y="1391"/>
                    <a:pt x="2111" y="1381"/>
                    <a:pt x="2139" y="1372"/>
                  </a:cubicBezTo>
                  <a:cubicBezTo>
                    <a:pt x="2101" y="1307"/>
                    <a:pt x="2055" y="1250"/>
                    <a:pt x="2008" y="1194"/>
                  </a:cubicBezTo>
                  <a:cubicBezTo>
                    <a:pt x="1980" y="1157"/>
                    <a:pt x="1943" y="1064"/>
                    <a:pt x="1915" y="1064"/>
                  </a:cubicBezTo>
                  <a:cubicBezTo>
                    <a:pt x="1915" y="1064"/>
                    <a:pt x="1905" y="1082"/>
                    <a:pt x="1905" y="1082"/>
                  </a:cubicBezTo>
                  <a:cubicBezTo>
                    <a:pt x="1905" y="1073"/>
                    <a:pt x="1915" y="1054"/>
                    <a:pt x="1915" y="1054"/>
                  </a:cubicBezTo>
                  <a:cubicBezTo>
                    <a:pt x="1896" y="970"/>
                    <a:pt x="1774" y="886"/>
                    <a:pt x="1765" y="821"/>
                  </a:cubicBezTo>
                  <a:lnTo>
                    <a:pt x="1737" y="821"/>
                  </a:lnTo>
                  <a:cubicBezTo>
                    <a:pt x="1745" y="798"/>
                    <a:pt x="1722" y="757"/>
                    <a:pt x="1703" y="757"/>
                  </a:cubicBezTo>
                  <a:cubicBezTo>
                    <a:pt x="1698" y="757"/>
                    <a:pt x="1694" y="760"/>
                    <a:pt x="1690" y="765"/>
                  </a:cubicBezTo>
                  <a:cubicBezTo>
                    <a:pt x="1700" y="737"/>
                    <a:pt x="1662" y="737"/>
                    <a:pt x="1681" y="718"/>
                  </a:cubicBezTo>
                  <a:lnTo>
                    <a:pt x="1681" y="718"/>
                  </a:lnTo>
                  <a:cubicBezTo>
                    <a:pt x="1690" y="718"/>
                    <a:pt x="1681" y="728"/>
                    <a:pt x="1690" y="728"/>
                  </a:cubicBezTo>
                  <a:cubicBezTo>
                    <a:pt x="1672" y="681"/>
                    <a:pt x="1672" y="700"/>
                    <a:pt x="1644" y="662"/>
                  </a:cubicBezTo>
                  <a:cubicBezTo>
                    <a:pt x="1648" y="657"/>
                    <a:pt x="1651" y="657"/>
                    <a:pt x="1652" y="657"/>
                  </a:cubicBezTo>
                  <a:cubicBezTo>
                    <a:pt x="1653" y="657"/>
                    <a:pt x="1653" y="657"/>
                    <a:pt x="1653" y="653"/>
                  </a:cubicBezTo>
                  <a:cubicBezTo>
                    <a:pt x="1634" y="653"/>
                    <a:pt x="1588" y="606"/>
                    <a:pt x="1616" y="606"/>
                  </a:cubicBezTo>
                  <a:cubicBezTo>
                    <a:pt x="1588" y="587"/>
                    <a:pt x="1597" y="569"/>
                    <a:pt x="1569" y="569"/>
                  </a:cubicBezTo>
                  <a:cubicBezTo>
                    <a:pt x="1597" y="503"/>
                    <a:pt x="1522" y="494"/>
                    <a:pt x="1476" y="429"/>
                  </a:cubicBezTo>
                  <a:cubicBezTo>
                    <a:pt x="1429" y="354"/>
                    <a:pt x="1401" y="223"/>
                    <a:pt x="1354" y="223"/>
                  </a:cubicBezTo>
                  <a:cubicBezTo>
                    <a:pt x="1373" y="205"/>
                    <a:pt x="1280" y="177"/>
                    <a:pt x="1326" y="167"/>
                  </a:cubicBezTo>
                  <a:cubicBezTo>
                    <a:pt x="1308" y="149"/>
                    <a:pt x="1289" y="121"/>
                    <a:pt x="1270" y="93"/>
                  </a:cubicBezTo>
                  <a:lnTo>
                    <a:pt x="1261" y="74"/>
                  </a:lnTo>
                  <a:cubicBezTo>
                    <a:pt x="1252" y="65"/>
                    <a:pt x="1242" y="55"/>
                    <a:pt x="1233" y="55"/>
                  </a:cubicBezTo>
                  <a:cubicBezTo>
                    <a:pt x="1214" y="37"/>
                    <a:pt x="1196" y="37"/>
                    <a:pt x="1177" y="37"/>
                  </a:cubicBezTo>
                  <a:cubicBezTo>
                    <a:pt x="1149" y="32"/>
                    <a:pt x="1123" y="29"/>
                    <a:pt x="1099" y="29"/>
                  </a:cubicBezTo>
                  <a:cubicBezTo>
                    <a:pt x="1074" y="29"/>
                    <a:pt x="1051" y="32"/>
                    <a:pt x="1027" y="37"/>
                  </a:cubicBezTo>
                  <a:cubicBezTo>
                    <a:pt x="1002" y="14"/>
                    <a:pt x="960" y="7"/>
                    <a:pt x="912" y="7"/>
                  </a:cubicBezTo>
                  <a:cubicBezTo>
                    <a:pt x="829" y="7"/>
                    <a:pt x="727" y="28"/>
                    <a:pt x="658" y="28"/>
                  </a:cubicBezTo>
                  <a:cubicBezTo>
                    <a:pt x="650" y="28"/>
                    <a:pt x="642" y="28"/>
                    <a:pt x="635" y="27"/>
                  </a:cubicBezTo>
                  <a:cubicBezTo>
                    <a:pt x="570" y="8"/>
                    <a:pt x="504" y="8"/>
                    <a:pt x="439" y="8"/>
                  </a:cubicBezTo>
                  <a:cubicBezTo>
                    <a:pt x="458" y="18"/>
                    <a:pt x="448" y="37"/>
                    <a:pt x="430" y="37"/>
                  </a:cubicBezTo>
                  <a:cubicBezTo>
                    <a:pt x="430" y="18"/>
                    <a:pt x="439" y="8"/>
                    <a:pt x="420" y="8"/>
                  </a:cubicBezTo>
                  <a:cubicBezTo>
                    <a:pt x="413" y="10"/>
                    <a:pt x="404" y="10"/>
                    <a:pt x="395" y="10"/>
                  </a:cubicBezTo>
                  <a:cubicBezTo>
                    <a:pt x="375" y="10"/>
                    <a:pt x="353" y="8"/>
                    <a:pt x="331" y="6"/>
                  </a:cubicBezTo>
                  <a:lnTo>
                    <a:pt x="331" y="6"/>
                  </a:lnTo>
                  <a:cubicBezTo>
                    <a:pt x="333" y="7"/>
                    <a:pt x="334" y="8"/>
                    <a:pt x="336" y="8"/>
                  </a:cubicBezTo>
                  <a:cubicBezTo>
                    <a:pt x="339" y="7"/>
                    <a:pt x="340" y="7"/>
                    <a:pt x="340" y="7"/>
                  </a:cubicBezTo>
                  <a:lnTo>
                    <a:pt x="340" y="7"/>
                  </a:lnTo>
                  <a:cubicBezTo>
                    <a:pt x="342" y="7"/>
                    <a:pt x="316" y="23"/>
                    <a:pt x="300" y="23"/>
                  </a:cubicBezTo>
                  <a:cubicBezTo>
                    <a:pt x="295" y="23"/>
                    <a:pt x="292" y="22"/>
                    <a:pt x="290" y="18"/>
                  </a:cubicBezTo>
                  <a:cubicBezTo>
                    <a:pt x="294" y="10"/>
                    <a:pt x="299" y="6"/>
                    <a:pt x="305" y="4"/>
                  </a:cubicBezTo>
                  <a:lnTo>
                    <a:pt x="305" y="4"/>
                  </a:lnTo>
                  <a:cubicBezTo>
                    <a:pt x="314" y="4"/>
                    <a:pt x="322" y="5"/>
                    <a:pt x="331" y="6"/>
                  </a:cubicBezTo>
                  <a:lnTo>
                    <a:pt x="331" y="6"/>
                  </a:lnTo>
                  <a:cubicBezTo>
                    <a:pt x="325" y="4"/>
                    <a:pt x="319" y="2"/>
                    <a:pt x="314" y="2"/>
                  </a:cubicBezTo>
                  <a:cubicBezTo>
                    <a:pt x="311" y="2"/>
                    <a:pt x="308" y="3"/>
                    <a:pt x="305" y="4"/>
                  </a:cubicBezTo>
                  <a:lnTo>
                    <a:pt x="305" y="4"/>
                  </a:lnTo>
                  <a:cubicBezTo>
                    <a:pt x="288" y="2"/>
                    <a:pt x="271" y="1"/>
                    <a:pt x="256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45"/>
            <p:cNvSpPr/>
            <p:nvPr/>
          </p:nvSpPr>
          <p:spPr>
            <a:xfrm>
              <a:off x="5301175" y="568450"/>
              <a:ext cx="25" cy="250"/>
            </a:xfrm>
            <a:custGeom>
              <a:rect b="b" l="l" r="r" t="t"/>
              <a:pathLst>
                <a:path extrusionOk="0" h="10" w="1">
                  <a:moveTo>
                    <a:pt x="0" y="1"/>
                  </a:moveTo>
                  <a:cubicBezTo>
                    <a:pt x="0" y="1"/>
                    <a:pt x="0" y="1"/>
                    <a:pt x="0" y="1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45"/>
            <p:cNvSpPr/>
            <p:nvPr/>
          </p:nvSpPr>
          <p:spPr>
            <a:xfrm>
              <a:off x="4817775" y="463700"/>
              <a:ext cx="145850" cy="197875"/>
            </a:xfrm>
            <a:custGeom>
              <a:rect b="b" l="l" r="r" t="t"/>
              <a:pathLst>
                <a:path extrusionOk="0" h="7915" w="5834">
                  <a:moveTo>
                    <a:pt x="214" y="1"/>
                  </a:moveTo>
                  <a:cubicBezTo>
                    <a:pt x="73" y="1"/>
                    <a:pt x="0" y="195"/>
                    <a:pt x="128" y="297"/>
                  </a:cubicBezTo>
                  <a:lnTo>
                    <a:pt x="1893" y="1576"/>
                  </a:lnTo>
                  <a:cubicBezTo>
                    <a:pt x="1939" y="1613"/>
                    <a:pt x="1967" y="1669"/>
                    <a:pt x="1958" y="1725"/>
                  </a:cubicBezTo>
                  <a:lnTo>
                    <a:pt x="1528" y="5778"/>
                  </a:lnTo>
                  <a:cubicBezTo>
                    <a:pt x="1519" y="5843"/>
                    <a:pt x="1556" y="5909"/>
                    <a:pt x="1612" y="5937"/>
                  </a:cubicBezTo>
                  <a:lnTo>
                    <a:pt x="5544" y="7898"/>
                  </a:lnTo>
                  <a:cubicBezTo>
                    <a:pt x="5568" y="7909"/>
                    <a:pt x="5592" y="7914"/>
                    <a:pt x="5615" y="7914"/>
                  </a:cubicBezTo>
                  <a:cubicBezTo>
                    <a:pt x="5742" y="7914"/>
                    <a:pt x="5833" y="7757"/>
                    <a:pt x="5731" y="7646"/>
                  </a:cubicBezTo>
                  <a:lnTo>
                    <a:pt x="3293" y="4994"/>
                  </a:lnTo>
                  <a:cubicBezTo>
                    <a:pt x="3265" y="4956"/>
                    <a:pt x="3247" y="4910"/>
                    <a:pt x="3256" y="4854"/>
                  </a:cubicBezTo>
                  <a:lnTo>
                    <a:pt x="3919" y="1156"/>
                  </a:lnTo>
                  <a:cubicBezTo>
                    <a:pt x="3928" y="1072"/>
                    <a:pt x="3882" y="988"/>
                    <a:pt x="3798" y="969"/>
                  </a:cubicBezTo>
                  <a:lnTo>
                    <a:pt x="258" y="7"/>
                  </a:lnTo>
                  <a:cubicBezTo>
                    <a:pt x="243" y="3"/>
                    <a:pt x="228" y="1"/>
                    <a:pt x="214" y="1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45"/>
            <p:cNvSpPr/>
            <p:nvPr/>
          </p:nvSpPr>
          <p:spPr>
            <a:xfrm>
              <a:off x="4817225" y="462375"/>
              <a:ext cx="146850" cy="201625"/>
            </a:xfrm>
            <a:custGeom>
              <a:rect b="b" l="l" r="r" t="t"/>
              <a:pathLst>
                <a:path extrusionOk="0" h="8065" w="5874">
                  <a:moveTo>
                    <a:pt x="4884" y="7671"/>
                  </a:moveTo>
                  <a:lnTo>
                    <a:pt x="4884" y="7671"/>
                  </a:lnTo>
                  <a:cubicBezTo>
                    <a:pt x="4959" y="7680"/>
                    <a:pt x="5015" y="7708"/>
                    <a:pt x="5071" y="7745"/>
                  </a:cubicBezTo>
                  <a:cubicBezTo>
                    <a:pt x="5005" y="7745"/>
                    <a:pt x="4940" y="7717"/>
                    <a:pt x="4884" y="7671"/>
                  </a:cubicBezTo>
                  <a:close/>
                  <a:moveTo>
                    <a:pt x="233" y="0"/>
                  </a:moveTo>
                  <a:cubicBezTo>
                    <a:pt x="206" y="0"/>
                    <a:pt x="179" y="7"/>
                    <a:pt x="159" y="23"/>
                  </a:cubicBezTo>
                  <a:cubicBezTo>
                    <a:pt x="112" y="32"/>
                    <a:pt x="75" y="60"/>
                    <a:pt x="47" y="97"/>
                  </a:cubicBezTo>
                  <a:cubicBezTo>
                    <a:pt x="0" y="153"/>
                    <a:pt x="0" y="219"/>
                    <a:pt x="38" y="284"/>
                  </a:cubicBezTo>
                  <a:cubicBezTo>
                    <a:pt x="27" y="267"/>
                    <a:pt x="20" y="260"/>
                    <a:pt x="14" y="260"/>
                  </a:cubicBezTo>
                  <a:cubicBezTo>
                    <a:pt x="5" y="260"/>
                    <a:pt x="4" y="282"/>
                    <a:pt x="10" y="312"/>
                  </a:cubicBezTo>
                  <a:cubicBezTo>
                    <a:pt x="19" y="340"/>
                    <a:pt x="38" y="359"/>
                    <a:pt x="56" y="378"/>
                  </a:cubicBezTo>
                  <a:cubicBezTo>
                    <a:pt x="66" y="387"/>
                    <a:pt x="75" y="387"/>
                    <a:pt x="75" y="387"/>
                  </a:cubicBezTo>
                  <a:cubicBezTo>
                    <a:pt x="75" y="387"/>
                    <a:pt x="66" y="378"/>
                    <a:pt x="66" y="368"/>
                  </a:cubicBezTo>
                  <a:cubicBezTo>
                    <a:pt x="56" y="359"/>
                    <a:pt x="56" y="340"/>
                    <a:pt x="56" y="331"/>
                  </a:cubicBezTo>
                  <a:cubicBezTo>
                    <a:pt x="56" y="321"/>
                    <a:pt x="56" y="313"/>
                    <a:pt x="61" y="313"/>
                  </a:cubicBezTo>
                  <a:cubicBezTo>
                    <a:pt x="65" y="313"/>
                    <a:pt x="72" y="318"/>
                    <a:pt x="84" y="331"/>
                  </a:cubicBezTo>
                  <a:cubicBezTo>
                    <a:pt x="75" y="340"/>
                    <a:pt x="84" y="350"/>
                    <a:pt x="94" y="359"/>
                  </a:cubicBezTo>
                  <a:lnTo>
                    <a:pt x="103" y="378"/>
                  </a:lnTo>
                  <a:lnTo>
                    <a:pt x="122" y="387"/>
                  </a:lnTo>
                  <a:cubicBezTo>
                    <a:pt x="140" y="406"/>
                    <a:pt x="159" y="424"/>
                    <a:pt x="122" y="434"/>
                  </a:cubicBezTo>
                  <a:cubicBezTo>
                    <a:pt x="308" y="592"/>
                    <a:pt x="607" y="779"/>
                    <a:pt x="841" y="938"/>
                  </a:cubicBezTo>
                  <a:cubicBezTo>
                    <a:pt x="1006" y="1048"/>
                    <a:pt x="1307" y="1330"/>
                    <a:pt x="1397" y="1330"/>
                  </a:cubicBezTo>
                  <a:cubicBezTo>
                    <a:pt x="1398" y="1330"/>
                    <a:pt x="1400" y="1330"/>
                    <a:pt x="1401" y="1330"/>
                  </a:cubicBezTo>
                  <a:cubicBezTo>
                    <a:pt x="1393" y="1330"/>
                    <a:pt x="1362" y="1282"/>
                    <a:pt x="1374" y="1282"/>
                  </a:cubicBezTo>
                  <a:lnTo>
                    <a:pt x="1374" y="1282"/>
                  </a:lnTo>
                  <a:cubicBezTo>
                    <a:pt x="1377" y="1282"/>
                    <a:pt x="1382" y="1285"/>
                    <a:pt x="1392" y="1293"/>
                  </a:cubicBezTo>
                  <a:cubicBezTo>
                    <a:pt x="1401" y="1293"/>
                    <a:pt x="1410" y="1349"/>
                    <a:pt x="1420" y="1358"/>
                  </a:cubicBezTo>
                  <a:cubicBezTo>
                    <a:pt x="1485" y="1423"/>
                    <a:pt x="1560" y="1489"/>
                    <a:pt x="1644" y="1545"/>
                  </a:cubicBezTo>
                  <a:cubicBezTo>
                    <a:pt x="1681" y="1573"/>
                    <a:pt x="1728" y="1601"/>
                    <a:pt x="1774" y="1638"/>
                  </a:cubicBezTo>
                  <a:lnTo>
                    <a:pt x="1840" y="1676"/>
                  </a:lnTo>
                  <a:lnTo>
                    <a:pt x="1858" y="1694"/>
                  </a:lnTo>
                  <a:lnTo>
                    <a:pt x="1868" y="1694"/>
                  </a:lnTo>
                  <a:cubicBezTo>
                    <a:pt x="1868" y="1704"/>
                    <a:pt x="1877" y="1704"/>
                    <a:pt x="1877" y="1713"/>
                  </a:cubicBezTo>
                  <a:cubicBezTo>
                    <a:pt x="1896" y="1741"/>
                    <a:pt x="1905" y="1769"/>
                    <a:pt x="1896" y="1825"/>
                  </a:cubicBezTo>
                  <a:cubicBezTo>
                    <a:pt x="1896" y="1872"/>
                    <a:pt x="1886" y="1928"/>
                    <a:pt x="1886" y="1974"/>
                  </a:cubicBezTo>
                  <a:cubicBezTo>
                    <a:pt x="1886" y="2058"/>
                    <a:pt x="1868" y="2133"/>
                    <a:pt x="1849" y="2217"/>
                  </a:cubicBezTo>
                  <a:cubicBezTo>
                    <a:pt x="1858" y="2227"/>
                    <a:pt x="1886" y="2217"/>
                    <a:pt x="1886" y="2245"/>
                  </a:cubicBezTo>
                  <a:cubicBezTo>
                    <a:pt x="1834" y="2298"/>
                    <a:pt x="1814" y="2566"/>
                    <a:pt x="1851" y="2566"/>
                  </a:cubicBezTo>
                  <a:cubicBezTo>
                    <a:pt x="1853" y="2566"/>
                    <a:pt x="1856" y="2565"/>
                    <a:pt x="1858" y="2563"/>
                  </a:cubicBezTo>
                  <a:lnTo>
                    <a:pt x="1858" y="2563"/>
                  </a:lnTo>
                  <a:cubicBezTo>
                    <a:pt x="1821" y="2619"/>
                    <a:pt x="1868" y="2712"/>
                    <a:pt x="1812" y="2759"/>
                  </a:cubicBezTo>
                  <a:cubicBezTo>
                    <a:pt x="1812" y="2703"/>
                    <a:pt x="1840" y="2684"/>
                    <a:pt x="1821" y="2675"/>
                  </a:cubicBezTo>
                  <a:lnTo>
                    <a:pt x="1821" y="2675"/>
                  </a:lnTo>
                  <a:cubicBezTo>
                    <a:pt x="1774" y="2862"/>
                    <a:pt x="1802" y="2787"/>
                    <a:pt x="1793" y="3011"/>
                  </a:cubicBezTo>
                  <a:cubicBezTo>
                    <a:pt x="1781" y="3011"/>
                    <a:pt x="1777" y="2994"/>
                    <a:pt x="1772" y="2994"/>
                  </a:cubicBezTo>
                  <a:cubicBezTo>
                    <a:pt x="1770" y="2994"/>
                    <a:pt x="1768" y="2999"/>
                    <a:pt x="1765" y="3011"/>
                  </a:cubicBezTo>
                  <a:cubicBezTo>
                    <a:pt x="1781" y="3076"/>
                    <a:pt x="1776" y="3280"/>
                    <a:pt x="1751" y="3280"/>
                  </a:cubicBezTo>
                  <a:cubicBezTo>
                    <a:pt x="1747" y="3280"/>
                    <a:pt x="1742" y="3275"/>
                    <a:pt x="1737" y="3263"/>
                  </a:cubicBezTo>
                  <a:cubicBezTo>
                    <a:pt x="1737" y="3394"/>
                    <a:pt x="1709" y="3450"/>
                    <a:pt x="1737" y="3525"/>
                  </a:cubicBezTo>
                  <a:cubicBezTo>
                    <a:pt x="1616" y="3637"/>
                    <a:pt x="1700" y="3879"/>
                    <a:pt x="1662" y="4169"/>
                  </a:cubicBezTo>
                  <a:cubicBezTo>
                    <a:pt x="1625" y="4542"/>
                    <a:pt x="1466" y="5056"/>
                    <a:pt x="1532" y="5159"/>
                  </a:cubicBezTo>
                  <a:cubicBezTo>
                    <a:pt x="1484" y="5199"/>
                    <a:pt x="1539" y="5432"/>
                    <a:pt x="1508" y="5432"/>
                  </a:cubicBezTo>
                  <a:cubicBezTo>
                    <a:pt x="1503" y="5432"/>
                    <a:pt x="1496" y="5425"/>
                    <a:pt x="1485" y="5411"/>
                  </a:cubicBezTo>
                  <a:cubicBezTo>
                    <a:pt x="1476" y="5551"/>
                    <a:pt x="1466" y="5682"/>
                    <a:pt x="1457" y="5803"/>
                  </a:cubicBezTo>
                  <a:lnTo>
                    <a:pt x="1457" y="5831"/>
                  </a:lnTo>
                  <a:cubicBezTo>
                    <a:pt x="1457" y="5840"/>
                    <a:pt x="1457" y="5850"/>
                    <a:pt x="1457" y="5859"/>
                  </a:cubicBezTo>
                  <a:cubicBezTo>
                    <a:pt x="1457" y="5887"/>
                    <a:pt x="1466" y="5906"/>
                    <a:pt x="1466" y="5924"/>
                  </a:cubicBezTo>
                  <a:cubicBezTo>
                    <a:pt x="1485" y="5971"/>
                    <a:pt x="1513" y="6009"/>
                    <a:pt x="1541" y="6027"/>
                  </a:cubicBezTo>
                  <a:cubicBezTo>
                    <a:pt x="1578" y="6055"/>
                    <a:pt x="1606" y="6065"/>
                    <a:pt x="1634" y="6083"/>
                  </a:cubicBezTo>
                  <a:lnTo>
                    <a:pt x="1709" y="6121"/>
                  </a:lnTo>
                  <a:cubicBezTo>
                    <a:pt x="1896" y="6223"/>
                    <a:pt x="2083" y="6307"/>
                    <a:pt x="2269" y="6391"/>
                  </a:cubicBezTo>
                  <a:cubicBezTo>
                    <a:pt x="2493" y="6625"/>
                    <a:pt x="3334" y="6914"/>
                    <a:pt x="3689" y="7110"/>
                  </a:cubicBezTo>
                  <a:cubicBezTo>
                    <a:pt x="3922" y="7260"/>
                    <a:pt x="4165" y="7391"/>
                    <a:pt x="4408" y="7521"/>
                  </a:cubicBezTo>
                  <a:cubicBezTo>
                    <a:pt x="4417" y="7503"/>
                    <a:pt x="4408" y="7484"/>
                    <a:pt x="4398" y="7465"/>
                  </a:cubicBezTo>
                  <a:lnTo>
                    <a:pt x="4398" y="7465"/>
                  </a:lnTo>
                  <a:cubicBezTo>
                    <a:pt x="4426" y="7484"/>
                    <a:pt x="4454" y="7484"/>
                    <a:pt x="4483" y="7493"/>
                  </a:cubicBezTo>
                  <a:cubicBezTo>
                    <a:pt x="4464" y="7521"/>
                    <a:pt x="4417" y="7503"/>
                    <a:pt x="4483" y="7549"/>
                  </a:cubicBezTo>
                  <a:cubicBezTo>
                    <a:pt x="4703" y="7646"/>
                    <a:pt x="5132" y="7935"/>
                    <a:pt x="5289" y="7935"/>
                  </a:cubicBezTo>
                  <a:cubicBezTo>
                    <a:pt x="5298" y="7935"/>
                    <a:pt x="5306" y="7934"/>
                    <a:pt x="5314" y="7932"/>
                  </a:cubicBezTo>
                  <a:cubicBezTo>
                    <a:pt x="5341" y="7960"/>
                    <a:pt x="5359" y="7993"/>
                    <a:pt x="5385" y="7993"/>
                  </a:cubicBezTo>
                  <a:cubicBezTo>
                    <a:pt x="5394" y="7993"/>
                    <a:pt x="5404" y="7989"/>
                    <a:pt x="5416" y="7979"/>
                  </a:cubicBezTo>
                  <a:cubicBezTo>
                    <a:pt x="5398" y="7970"/>
                    <a:pt x="5370" y="7960"/>
                    <a:pt x="5370" y="7942"/>
                  </a:cubicBezTo>
                  <a:lnTo>
                    <a:pt x="5370" y="7942"/>
                  </a:lnTo>
                  <a:cubicBezTo>
                    <a:pt x="5431" y="7980"/>
                    <a:pt x="5467" y="8012"/>
                    <a:pt x="5437" y="8012"/>
                  </a:cubicBezTo>
                  <a:cubicBezTo>
                    <a:pt x="5430" y="8012"/>
                    <a:pt x="5420" y="8010"/>
                    <a:pt x="5407" y="8007"/>
                  </a:cubicBezTo>
                  <a:lnTo>
                    <a:pt x="5407" y="8007"/>
                  </a:lnTo>
                  <a:cubicBezTo>
                    <a:pt x="5435" y="8016"/>
                    <a:pt x="5463" y="8026"/>
                    <a:pt x="5491" y="8035"/>
                  </a:cubicBezTo>
                  <a:cubicBezTo>
                    <a:pt x="5519" y="8054"/>
                    <a:pt x="5556" y="8063"/>
                    <a:pt x="5594" y="8063"/>
                  </a:cubicBezTo>
                  <a:cubicBezTo>
                    <a:pt x="5602" y="8064"/>
                    <a:pt x="5610" y="8065"/>
                    <a:pt x="5619" y="8065"/>
                  </a:cubicBezTo>
                  <a:cubicBezTo>
                    <a:pt x="5675" y="8065"/>
                    <a:pt x="5728" y="8037"/>
                    <a:pt x="5753" y="7988"/>
                  </a:cubicBezTo>
                  <a:cubicBezTo>
                    <a:pt x="5799" y="7960"/>
                    <a:pt x="5837" y="7923"/>
                    <a:pt x="5855" y="7876"/>
                  </a:cubicBezTo>
                  <a:cubicBezTo>
                    <a:pt x="5865" y="7839"/>
                    <a:pt x="5874" y="7801"/>
                    <a:pt x="5865" y="7755"/>
                  </a:cubicBezTo>
                  <a:cubicBezTo>
                    <a:pt x="5865" y="7736"/>
                    <a:pt x="5855" y="7717"/>
                    <a:pt x="5846" y="7699"/>
                  </a:cubicBezTo>
                  <a:cubicBezTo>
                    <a:pt x="5837" y="7680"/>
                    <a:pt x="5827" y="7671"/>
                    <a:pt x="5827" y="7661"/>
                  </a:cubicBezTo>
                  <a:lnTo>
                    <a:pt x="5818" y="7643"/>
                  </a:lnTo>
                  <a:lnTo>
                    <a:pt x="5809" y="7633"/>
                  </a:lnTo>
                  <a:lnTo>
                    <a:pt x="5790" y="7615"/>
                  </a:lnTo>
                  <a:lnTo>
                    <a:pt x="5762" y="7587"/>
                  </a:lnTo>
                  <a:cubicBezTo>
                    <a:pt x="5743" y="7568"/>
                    <a:pt x="5724" y="7559"/>
                    <a:pt x="5706" y="7540"/>
                  </a:cubicBezTo>
                  <a:cubicBezTo>
                    <a:pt x="5678" y="7512"/>
                    <a:pt x="5650" y="7503"/>
                    <a:pt x="5612" y="7493"/>
                  </a:cubicBezTo>
                  <a:cubicBezTo>
                    <a:pt x="5650" y="7409"/>
                    <a:pt x="5510" y="7409"/>
                    <a:pt x="5519" y="7335"/>
                  </a:cubicBezTo>
                  <a:lnTo>
                    <a:pt x="5519" y="7335"/>
                  </a:lnTo>
                  <a:cubicBezTo>
                    <a:pt x="5517" y="7335"/>
                    <a:pt x="5515" y="7335"/>
                    <a:pt x="5513" y="7335"/>
                  </a:cubicBezTo>
                  <a:cubicBezTo>
                    <a:pt x="5456" y="7335"/>
                    <a:pt x="5359" y="7220"/>
                    <a:pt x="5314" y="7148"/>
                  </a:cubicBezTo>
                  <a:lnTo>
                    <a:pt x="5314" y="7148"/>
                  </a:lnTo>
                  <a:cubicBezTo>
                    <a:pt x="5319" y="7163"/>
                    <a:pt x="5316" y="7172"/>
                    <a:pt x="5306" y="7172"/>
                  </a:cubicBezTo>
                  <a:cubicBezTo>
                    <a:pt x="5298" y="7172"/>
                    <a:pt x="5284" y="7165"/>
                    <a:pt x="5267" y="7148"/>
                  </a:cubicBezTo>
                  <a:cubicBezTo>
                    <a:pt x="5294" y="7111"/>
                    <a:pt x="5215" y="6951"/>
                    <a:pt x="5142" y="6951"/>
                  </a:cubicBezTo>
                  <a:cubicBezTo>
                    <a:pt x="5140" y="6951"/>
                    <a:pt x="5138" y="6951"/>
                    <a:pt x="5136" y="6952"/>
                  </a:cubicBezTo>
                  <a:cubicBezTo>
                    <a:pt x="5174" y="6998"/>
                    <a:pt x="5202" y="6989"/>
                    <a:pt x="5202" y="7017"/>
                  </a:cubicBezTo>
                  <a:cubicBezTo>
                    <a:pt x="5196" y="7019"/>
                    <a:pt x="5191" y="7020"/>
                    <a:pt x="5186" y="7020"/>
                  </a:cubicBezTo>
                  <a:cubicBezTo>
                    <a:pt x="5150" y="7020"/>
                    <a:pt x="5135" y="6974"/>
                    <a:pt x="5102" y="6974"/>
                  </a:cubicBezTo>
                  <a:cubicBezTo>
                    <a:pt x="5095" y="6974"/>
                    <a:pt x="5088" y="6976"/>
                    <a:pt x="5080" y="6980"/>
                  </a:cubicBezTo>
                  <a:lnTo>
                    <a:pt x="5136" y="6914"/>
                  </a:lnTo>
                  <a:cubicBezTo>
                    <a:pt x="4968" y="6746"/>
                    <a:pt x="4837" y="6700"/>
                    <a:pt x="4791" y="6541"/>
                  </a:cubicBezTo>
                  <a:cubicBezTo>
                    <a:pt x="4567" y="6419"/>
                    <a:pt x="4445" y="6121"/>
                    <a:pt x="4258" y="5990"/>
                  </a:cubicBezTo>
                  <a:cubicBezTo>
                    <a:pt x="4248" y="5981"/>
                    <a:pt x="4242" y="5978"/>
                    <a:pt x="4238" y="5978"/>
                  </a:cubicBezTo>
                  <a:lnTo>
                    <a:pt x="4238" y="5978"/>
                  </a:lnTo>
                  <a:cubicBezTo>
                    <a:pt x="4226" y="5978"/>
                    <a:pt x="4243" y="6015"/>
                    <a:pt x="4233" y="6015"/>
                  </a:cubicBezTo>
                  <a:cubicBezTo>
                    <a:pt x="4230" y="6015"/>
                    <a:pt x="4223" y="6011"/>
                    <a:pt x="4212" y="5999"/>
                  </a:cubicBezTo>
                  <a:cubicBezTo>
                    <a:pt x="4202" y="5990"/>
                    <a:pt x="4202" y="5934"/>
                    <a:pt x="4202" y="5924"/>
                  </a:cubicBezTo>
                  <a:cubicBezTo>
                    <a:pt x="4174" y="5896"/>
                    <a:pt x="4146" y="5868"/>
                    <a:pt x="4118" y="5850"/>
                  </a:cubicBezTo>
                  <a:cubicBezTo>
                    <a:pt x="4034" y="5756"/>
                    <a:pt x="3950" y="5672"/>
                    <a:pt x="3848" y="5598"/>
                  </a:cubicBezTo>
                  <a:cubicBezTo>
                    <a:pt x="3763" y="5439"/>
                    <a:pt x="3633" y="5299"/>
                    <a:pt x="3483" y="5196"/>
                  </a:cubicBezTo>
                  <a:cubicBezTo>
                    <a:pt x="3511" y="5196"/>
                    <a:pt x="3483" y="5140"/>
                    <a:pt x="3427" y="5075"/>
                  </a:cubicBezTo>
                  <a:lnTo>
                    <a:pt x="3390" y="5028"/>
                  </a:lnTo>
                  <a:cubicBezTo>
                    <a:pt x="3371" y="5009"/>
                    <a:pt x="3371" y="5009"/>
                    <a:pt x="3353" y="4991"/>
                  </a:cubicBezTo>
                  <a:cubicBezTo>
                    <a:pt x="3334" y="4972"/>
                    <a:pt x="3325" y="4953"/>
                    <a:pt x="3315" y="4935"/>
                  </a:cubicBezTo>
                  <a:cubicBezTo>
                    <a:pt x="3325" y="4916"/>
                    <a:pt x="3334" y="4897"/>
                    <a:pt x="3334" y="4879"/>
                  </a:cubicBezTo>
                  <a:cubicBezTo>
                    <a:pt x="3343" y="4851"/>
                    <a:pt x="3353" y="4813"/>
                    <a:pt x="3362" y="4785"/>
                  </a:cubicBezTo>
                  <a:cubicBezTo>
                    <a:pt x="3381" y="4720"/>
                    <a:pt x="3399" y="4654"/>
                    <a:pt x="3418" y="4580"/>
                  </a:cubicBezTo>
                  <a:cubicBezTo>
                    <a:pt x="3446" y="4430"/>
                    <a:pt x="3474" y="4272"/>
                    <a:pt x="3493" y="4141"/>
                  </a:cubicBezTo>
                  <a:cubicBezTo>
                    <a:pt x="3549" y="3767"/>
                    <a:pt x="3614" y="3375"/>
                    <a:pt x="3670" y="3076"/>
                  </a:cubicBezTo>
                  <a:lnTo>
                    <a:pt x="3670" y="3076"/>
                  </a:lnTo>
                  <a:cubicBezTo>
                    <a:pt x="3664" y="3095"/>
                    <a:pt x="3642" y="3125"/>
                    <a:pt x="3630" y="3125"/>
                  </a:cubicBezTo>
                  <a:cubicBezTo>
                    <a:pt x="3624" y="3125"/>
                    <a:pt x="3620" y="3117"/>
                    <a:pt x="3623" y="3095"/>
                  </a:cubicBezTo>
                  <a:cubicBezTo>
                    <a:pt x="3633" y="3048"/>
                    <a:pt x="3670" y="3086"/>
                    <a:pt x="3679" y="3048"/>
                  </a:cubicBezTo>
                  <a:cubicBezTo>
                    <a:pt x="3735" y="2600"/>
                    <a:pt x="3829" y="2133"/>
                    <a:pt x="3913" y="1648"/>
                  </a:cubicBezTo>
                  <a:cubicBezTo>
                    <a:pt x="3941" y="1526"/>
                    <a:pt x="3960" y="1405"/>
                    <a:pt x="3988" y="1274"/>
                  </a:cubicBezTo>
                  <a:cubicBezTo>
                    <a:pt x="3988" y="1246"/>
                    <a:pt x="3997" y="1209"/>
                    <a:pt x="3997" y="1171"/>
                  </a:cubicBezTo>
                  <a:cubicBezTo>
                    <a:pt x="3997" y="1134"/>
                    <a:pt x="3978" y="1087"/>
                    <a:pt x="3960" y="1059"/>
                  </a:cubicBezTo>
                  <a:cubicBezTo>
                    <a:pt x="3932" y="1022"/>
                    <a:pt x="3894" y="994"/>
                    <a:pt x="3857" y="975"/>
                  </a:cubicBezTo>
                  <a:cubicBezTo>
                    <a:pt x="3829" y="966"/>
                    <a:pt x="3791" y="957"/>
                    <a:pt x="3763" y="957"/>
                  </a:cubicBezTo>
                  <a:cubicBezTo>
                    <a:pt x="3521" y="891"/>
                    <a:pt x="3269" y="844"/>
                    <a:pt x="3016" y="807"/>
                  </a:cubicBezTo>
                  <a:cubicBezTo>
                    <a:pt x="2792" y="686"/>
                    <a:pt x="2279" y="574"/>
                    <a:pt x="2176" y="536"/>
                  </a:cubicBezTo>
                  <a:cubicBezTo>
                    <a:pt x="1896" y="434"/>
                    <a:pt x="1569" y="434"/>
                    <a:pt x="1289" y="350"/>
                  </a:cubicBezTo>
                  <a:cubicBezTo>
                    <a:pt x="1298" y="340"/>
                    <a:pt x="1308" y="340"/>
                    <a:pt x="1317" y="331"/>
                  </a:cubicBezTo>
                  <a:cubicBezTo>
                    <a:pt x="1252" y="324"/>
                    <a:pt x="1237" y="314"/>
                    <a:pt x="1215" y="314"/>
                  </a:cubicBezTo>
                  <a:cubicBezTo>
                    <a:pt x="1205" y="314"/>
                    <a:pt x="1194" y="316"/>
                    <a:pt x="1177" y="322"/>
                  </a:cubicBezTo>
                  <a:cubicBezTo>
                    <a:pt x="859" y="153"/>
                    <a:pt x="336" y="135"/>
                    <a:pt x="308" y="51"/>
                  </a:cubicBezTo>
                  <a:lnTo>
                    <a:pt x="243" y="191"/>
                  </a:lnTo>
                  <a:cubicBezTo>
                    <a:pt x="251" y="191"/>
                    <a:pt x="252" y="170"/>
                    <a:pt x="270" y="170"/>
                  </a:cubicBezTo>
                  <a:cubicBezTo>
                    <a:pt x="273" y="170"/>
                    <a:pt x="276" y="171"/>
                    <a:pt x="280" y="172"/>
                  </a:cubicBezTo>
                  <a:cubicBezTo>
                    <a:pt x="452" y="208"/>
                    <a:pt x="835" y="350"/>
                    <a:pt x="960" y="350"/>
                  </a:cubicBezTo>
                  <a:cubicBezTo>
                    <a:pt x="964" y="350"/>
                    <a:pt x="968" y="350"/>
                    <a:pt x="971" y="350"/>
                  </a:cubicBezTo>
                  <a:cubicBezTo>
                    <a:pt x="971" y="359"/>
                    <a:pt x="999" y="378"/>
                    <a:pt x="990" y="396"/>
                  </a:cubicBezTo>
                  <a:cubicBezTo>
                    <a:pt x="1466" y="518"/>
                    <a:pt x="2036" y="592"/>
                    <a:pt x="2503" y="788"/>
                  </a:cubicBezTo>
                  <a:cubicBezTo>
                    <a:pt x="2520" y="784"/>
                    <a:pt x="2538" y="781"/>
                    <a:pt x="2558" y="781"/>
                  </a:cubicBezTo>
                  <a:cubicBezTo>
                    <a:pt x="2691" y="781"/>
                    <a:pt x="2883" y="880"/>
                    <a:pt x="3054" y="929"/>
                  </a:cubicBezTo>
                  <a:cubicBezTo>
                    <a:pt x="3203" y="966"/>
                    <a:pt x="3353" y="994"/>
                    <a:pt x="3502" y="1013"/>
                  </a:cubicBezTo>
                  <a:cubicBezTo>
                    <a:pt x="3549" y="1069"/>
                    <a:pt x="3698" y="1059"/>
                    <a:pt x="3633" y="1087"/>
                  </a:cubicBezTo>
                  <a:cubicBezTo>
                    <a:pt x="3670" y="1087"/>
                    <a:pt x="3698" y="1087"/>
                    <a:pt x="3735" y="1097"/>
                  </a:cubicBezTo>
                  <a:cubicBezTo>
                    <a:pt x="3749" y="1101"/>
                    <a:pt x="3763" y="1104"/>
                    <a:pt x="3777" y="1104"/>
                  </a:cubicBezTo>
                  <a:cubicBezTo>
                    <a:pt x="3791" y="1104"/>
                    <a:pt x="3805" y="1101"/>
                    <a:pt x="3820" y="1097"/>
                  </a:cubicBezTo>
                  <a:lnTo>
                    <a:pt x="3820" y="1097"/>
                  </a:lnTo>
                  <a:cubicBezTo>
                    <a:pt x="3810" y="1115"/>
                    <a:pt x="3838" y="1125"/>
                    <a:pt x="3848" y="1153"/>
                  </a:cubicBezTo>
                  <a:cubicBezTo>
                    <a:pt x="3857" y="1162"/>
                    <a:pt x="3857" y="1162"/>
                    <a:pt x="3857" y="1171"/>
                  </a:cubicBezTo>
                  <a:cubicBezTo>
                    <a:pt x="3857" y="1190"/>
                    <a:pt x="3857" y="1199"/>
                    <a:pt x="3857" y="1209"/>
                  </a:cubicBezTo>
                  <a:cubicBezTo>
                    <a:pt x="3857" y="1246"/>
                    <a:pt x="3857" y="1293"/>
                    <a:pt x="3857" y="1330"/>
                  </a:cubicBezTo>
                  <a:cubicBezTo>
                    <a:pt x="3849" y="1330"/>
                    <a:pt x="3842" y="1329"/>
                    <a:pt x="3835" y="1329"/>
                  </a:cubicBezTo>
                  <a:cubicBezTo>
                    <a:pt x="3825" y="1329"/>
                    <a:pt x="3816" y="1332"/>
                    <a:pt x="3810" y="1349"/>
                  </a:cubicBezTo>
                  <a:cubicBezTo>
                    <a:pt x="3857" y="1508"/>
                    <a:pt x="3745" y="1666"/>
                    <a:pt x="3782" y="1806"/>
                  </a:cubicBezTo>
                  <a:cubicBezTo>
                    <a:pt x="3726" y="1984"/>
                    <a:pt x="3633" y="2619"/>
                    <a:pt x="3558" y="3086"/>
                  </a:cubicBezTo>
                  <a:cubicBezTo>
                    <a:pt x="3546" y="3086"/>
                    <a:pt x="3541" y="3069"/>
                    <a:pt x="3537" y="3069"/>
                  </a:cubicBezTo>
                  <a:cubicBezTo>
                    <a:pt x="3535" y="3069"/>
                    <a:pt x="3533" y="3073"/>
                    <a:pt x="3530" y="3086"/>
                  </a:cubicBezTo>
                  <a:cubicBezTo>
                    <a:pt x="3493" y="3534"/>
                    <a:pt x="3353" y="3879"/>
                    <a:pt x="3399" y="4160"/>
                  </a:cubicBezTo>
                  <a:cubicBezTo>
                    <a:pt x="3395" y="4156"/>
                    <a:pt x="3391" y="4154"/>
                    <a:pt x="3387" y="4154"/>
                  </a:cubicBezTo>
                  <a:cubicBezTo>
                    <a:pt x="3347" y="4154"/>
                    <a:pt x="3348" y="4348"/>
                    <a:pt x="3305" y="4348"/>
                  </a:cubicBezTo>
                  <a:cubicBezTo>
                    <a:pt x="3302" y="4348"/>
                    <a:pt x="3299" y="4348"/>
                    <a:pt x="3297" y="4346"/>
                  </a:cubicBezTo>
                  <a:lnTo>
                    <a:pt x="3297" y="4346"/>
                  </a:lnTo>
                  <a:cubicBezTo>
                    <a:pt x="3315" y="4477"/>
                    <a:pt x="3297" y="4608"/>
                    <a:pt x="3269" y="4739"/>
                  </a:cubicBezTo>
                  <a:cubicBezTo>
                    <a:pt x="3259" y="4776"/>
                    <a:pt x="3250" y="4813"/>
                    <a:pt x="3241" y="4851"/>
                  </a:cubicBezTo>
                  <a:cubicBezTo>
                    <a:pt x="3231" y="4879"/>
                    <a:pt x="3222" y="4888"/>
                    <a:pt x="3222" y="4916"/>
                  </a:cubicBezTo>
                  <a:cubicBezTo>
                    <a:pt x="3213" y="4953"/>
                    <a:pt x="3213" y="4981"/>
                    <a:pt x="3222" y="5009"/>
                  </a:cubicBezTo>
                  <a:cubicBezTo>
                    <a:pt x="3231" y="5037"/>
                    <a:pt x="3241" y="5065"/>
                    <a:pt x="3259" y="5093"/>
                  </a:cubicBezTo>
                  <a:lnTo>
                    <a:pt x="3306" y="5149"/>
                  </a:lnTo>
                  <a:lnTo>
                    <a:pt x="3399" y="5252"/>
                  </a:lnTo>
                  <a:cubicBezTo>
                    <a:pt x="3661" y="5560"/>
                    <a:pt x="3960" y="5840"/>
                    <a:pt x="4212" y="6083"/>
                  </a:cubicBezTo>
                  <a:cubicBezTo>
                    <a:pt x="4333" y="6205"/>
                    <a:pt x="4426" y="6251"/>
                    <a:pt x="4380" y="6279"/>
                  </a:cubicBezTo>
                  <a:cubicBezTo>
                    <a:pt x="4417" y="6326"/>
                    <a:pt x="4426" y="6307"/>
                    <a:pt x="4454" y="6326"/>
                  </a:cubicBezTo>
                  <a:cubicBezTo>
                    <a:pt x="4623" y="6597"/>
                    <a:pt x="4837" y="6830"/>
                    <a:pt x="5099" y="7017"/>
                  </a:cubicBezTo>
                  <a:cubicBezTo>
                    <a:pt x="5080" y="7036"/>
                    <a:pt x="5061" y="7036"/>
                    <a:pt x="5033" y="7036"/>
                  </a:cubicBezTo>
                  <a:cubicBezTo>
                    <a:pt x="5105" y="7100"/>
                    <a:pt x="5231" y="7184"/>
                    <a:pt x="5203" y="7184"/>
                  </a:cubicBezTo>
                  <a:cubicBezTo>
                    <a:pt x="5198" y="7184"/>
                    <a:pt x="5189" y="7181"/>
                    <a:pt x="5174" y="7176"/>
                  </a:cubicBezTo>
                  <a:lnTo>
                    <a:pt x="5174" y="7176"/>
                  </a:lnTo>
                  <a:cubicBezTo>
                    <a:pt x="5407" y="7400"/>
                    <a:pt x="5538" y="7521"/>
                    <a:pt x="5678" y="7652"/>
                  </a:cubicBezTo>
                  <a:cubicBezTo>
                    <a:pt x="5706" y="7689"/>
                    <a:pt x="5734" y="7717"/>
                    <a:pt x="5762" y="7755"/>
                  </a:cubicBezTo>
                  <a:cubicBezTo>
                    <a:pt x="5795" y="7846"/>
                    <a:pt x="5733" y="7937"/>
                    <a:pt x="5647" y="7937"/>
                  </a:cubicBezTo>
                  <a:cubicBezTo>
                    <a:pt x="5636" y="7937"/>
                    <a:pt x="5624" y="7935"/>
                    <a:pt x="5612" y="7932"/>
                  </a:cubicBezTo>
                  <a:cubicBezTo>
                    <a:pt x="5575" y="7923"/>
                    <a:pt x="5547" y="7904"/>
                    <a:pt x="5519" y="7886"/>
                  </a:cubicBezTo>
                  <a:lnTo>
                    <a:pt x="5407" y="7829"/>
                  </a:lnTo>
                  <a:cubicBezTo>
                    <a:pt x="5399" y="7838"/>
                    <a:pt x="5398" y="7859"/>
                    <a:pt x="5380" y="7859"/>
                  </a:cubicBezTo>
                  <a:cubicBezTo>
                    <a:pt x="5377" y="7859"/>
                    <a:pt x="5374" y="7859"/>
                    <a:pt x="5370" y="7858"/>
                  </a:cubicBezTo>
                  <a:cubicBezTo>
                    <a:pt x="5301" y="7812"/>
                    <a:pt x="5009" y="7630"/>
                    <a:pt x="4939" y="7630"/>
                  </a:cubicBezTo>
                  <a:cubicBezTo>
                    <a:pt x="4923" y="7630"/>
                    <a:pt x="4919" y="7639"/>
                    <a:pt x="4931" y="7661"/>
                  </a:cubicBezTo>
                  <a:cubicBezTo>
                    <a:pt x="4810" y="7601"/>
                    <a:pt x="4801" y="7548"/>
                    <a:pt x="4741" y="7548"/>
                  </a:cubicBezTo>
                  <a:cubicBezTo>
                    <a:pt x="4736" y="7548"/>
                    <a:pt x="4731" y="7549"/>
                    <a:pt x="4725" y="7549"/>
                  </a:cubicBezTo>
                  <a:cubicBezTo>
                    <a:pt x="4743" y="7502"/>
                    <a:pt x="4694" y="7481"/>
                    <a:pt x="4658" y="7481"/>
                  </a:cubicBezTo>
                  <a:cubicBezTo>
                    <a:pt x="4641" y="7481"/>
                    <a:pt x="4627" y="7486"/>
                    <a:pt x="4623" y="7494"/>
                  </a:cubicBezTo>
                  <a:lnTo>
                    <a:pt x="4623" y="7494"/>
                  </a:lnTo>
                  <a:cubicBezTo>
                    <a:pt x="4618" y="7469"/>
                    <a:pt x="4561" y="7445"/>
                    <a:pt x="4595" y="7428"/>
                  </a:cubicBezTo>
                  <a:cubicBezTo>
                    <a:pt x="4156" y="7232"/>
                    <a:pt x="3735" y="7017"/>
                    <a:pt x="3325" y="6774"/>
                  </a:cubicBezTo>
                  <a:cubicBezTo>
                    <a:pt x="2699" y="6541"/>
                    <a:pt x="2409" y="6335"/>
                    <a:pt x="1812" y="5990"/>
                  </a:cubicBezTo>
                  <a:cubicBezTo>
                    <a:pt x="1774" y="5981"/>
                    <a:pt x="1746" y="5971"/>
                    <a:pt x="1718" y="5953"/>
                  </a:cubicBezTo>
                  <a:lnTo>
                    <a:pt x="1672" y="5934"/>
                  </a:lnTo>
                  <a:cubicBezTo>
                    <a:pt x="1662" y="5924"/>
                    <a:pt x="1653" y="5915"/>
                    <a:pt x="1653" y="5915"/>
                  </a:cubicBezTo>
                  <a:cubicBezTo>
                    <a:pt x="1625" y="5887"/>
                    <a:pt x="1616" y="5859"/>
                    <a:pt x="1578" y="5840"/>
                  </a:cubicBezTo>
                  <a:cubicBezTo>
                    <a:pt x="1625" y="5831"/>
                    <a:pt x="1625" y="5589"/>
                    <a:pt x="1625" y="5532"/>
                  </a:cubicBezTo>
                  <a:lnTo>
                    <a:pt x="1625" y="5532"/>
                  </a:lnTo>
                  <a:cubicBezTo>
                    <a:pt x="1625" y="5579"/>
                    <a:pt x="1616" y="5616"/>
                    <a:pt x="1588" y="5654"/>
                  </a:cubicBezTo>
                  <a:cubicBezTo>
                    <a:pt x="1606" y="5560"/>
                    <a:pt x="1597" y="5532"/>
                    <a:pt x="1616" y="5514"/>
                  </a:cubicBezTo>
                  <a:cubicBezTo>
                    <a:pt x="1616" y="5531"/>
                    <a:pt x="1617" y="5536"/>
                    <a:pt x="1619" y="5536"/>
                  </a:cubicBezTo>
                  <a:cubicBezTo>
                    <a:pt x="1623" y="5536"/>
                    <a:pt x="1630" y="5519"/>
                    <a:pt x="1639" y="5519"/>
                  </a:cubicBezTo>
                  <a:cubicBezTo>
                    <a:pt x="1643" y="5519"/>
                    <a:pt x="1648" y="5524"/>
                    <a:pt x="1653" y="5542"/>
                  </a:cubicBezTo>
                  <a:cubicBezTo>
                    <a:pt x="1607" y="5349"/>
                    <a:pt x="1733" y="5084"/>
                    <a:pt x="1657" y="5084"/>
                  </a:cubicBezTo>
                  <a:cubicBezTo>
                    <a:pt x="1656" y="5084"/>
                    <a:pt x="1654" y="5084"/>
                    <a:pt x="1653" y="5084"/>
                  </a:cubicBezTo>
                  <a:cubicBezTo>
                    <a:pt x="1756" y="4953"/>
                    <a:pt x="1690" y="4963"/>
                    <a:pt x="1690" y="4776"/>
                  </a:cubicBezTo>
                  <a:lnTo>
                    <a:pt x="1690" y="4776"/>
                  </a:lnTo>
                  <a:cubicBezTo>
                    <a:pt x="1696" y="4788"/>
                    <a:pt x="1701" y="4794"/>
                    <a:pt x="1705" y="4794"/>
                  </a:cubicBezTo>
                  <a:cubicBezTo>
                    <a:pt x="1735" y="4794"/>
                    <a:pt x="1728" y="4505"/>
                    <a:pt x="1748" y="4505"/>
                  </a:cubicBezTo>
                  <a:cubicBezTo>
                    <a:pt x="1752" y="4505"/>
                    <a:pt x="1758" y="4519"/>
                    <a:pt x="1765" y="4552"/>
                  </a:cubicBezTo>
                  <a:cubicBezTo>
                    <a:pt x="1765" y="4290"/>
                    <a:pt x="1830" y="4272"/>
                    <a:pt x="1849" y="4010"/>
                  </a:cubicBezTo>
                  <a:cubicBezTo>
                    <a:pt x="1843" y="4010"/>
                    <a:pt x="1837" y="4011"/>
                    <a:pt x="1831" y="4011"/>
                  </a:cubicBezTo>
                  <a:cubicBezTo>
                    <a:pt x="1820" y="4011"/>
                    <a:pt x="1812" y="4007"/>
                    <a:pt x="1812" y="3982"/>
                  </a:cubicBezTo>
                  <a:cubicBezTo>
                    <a:pt x="1849" y="3907"/>
                    <a:pt x="1840" y="3870"/>
                    <a:pt x="1821" y="3870"/>
                  </a:cubicBezTo>
                  <a:cubicBezTo>
                    <a:pt x="1868" y="3739"/>
                    <a:pt x="1877" y="3599"/>
                    <a:pt x="1849" y="3469"/>
                  </a:cubicBezTo>
                  <a:cubicBezTo>
                    <a:pt x="1915" y="3394"/>
                    <a:pt x="1924" y="3179"/>
                    <a:pt x="1924" y="3020"/>
                  </a:cubicBezTo>
                  <a:lnTo>
                    <a:pt x="1924" y="3020"/>
                  </a:lnTo>
                  <a:cubicBezTo>
                    <a:pt x="1924" y="3054"/>
                    <a:pt x="1905" y="3102"/>
                    <a:pt x="1894" y="3102"/>
                  </a:cubicBezTo>
                  <a:cubicBezTo>
                    <a:pt x="1889" y="3102"/>
                    <a:pt x="1886" y="3095"/>
                    <a:pt x="1886" y="3076"/>
                  </a:cubicBezTo>
                  <a:cubicBezTo>
                    <a:pt x="1905" y="3058"/>
                    <a:pt x="1915" y="3039"/>
                    <a:pt x="1924" y="3020"/>
                  </a:cubicBezTo>
                  <a:lnTo>
                    <a:pt x="1924" y="3020"/>
                  </a:lnTo>
                  <a:cubicBezTo>
                    <a:pt x="1924" y="3020"/>
                    <a:pt x="1924" y="3020"/>
                    <a:pt x="1924" y="3020"/>
                  </a:cubicBezTo>
                  <a:cubicBezTo>
                    <a:pt x="1971" y="2890"/>
                    <a:pt x="1971" y="2647"/>
                    <a:pt x="1943" y="2647"/>
                  </a:cubicBezTo>
                  <a:cubicBezTo>
                    <a:pt x="2017" y="2413"/>
                    <a:pt x="2045" y="2143"/>
                    <a:pt x="1989" y="2086"/>
                  </a:cubicBezTo>
                  <a:cubicBezTo>
                    <a:pt x="2055" y="1993"/>
                    <a:pt x="2036" y="1890"/>
                    <a:pt x="2008" y="1890"/>
                  </a:cubicBezTo>
                  <a:cubicBezTo>
                    <a:pt x="2017" y="1862"/>
                    <a:pt x="2036" y="1825"/>
                    <a:pt x="2036" y="1816"/>
                  </a:cubicBezTo>
                  <a:cubicBezTo>
                    <a:pt x="2045" y="1806"/>
                    <a:pt x="2045" y="1788"/>
                    <a:pt x="2045" y="1778"/>
                  </a:cubicBezTo>
                  <a:cubicBezTo>
                    <a:pt x="2055" y="1750"/>
                    <a:pt x="2055" y="1732"/>
                    <a:pt x="2045" y="1713"/>
                  </a:cubicBezTo>
                  <a:cubicBezTo>
                    <a:pt x="2045" y="1676"/>
                    <a:pt x="2027" y="1629"/>
                    <a:pt x="1999" y="1601"/>
                  </a:cubicBezTo>
                  <a:cubicBezTo>
                    <a:pt x="1980" y="1573"/>
                    <a:pt x="1952" y="1545"/>
                    <a:pt x="1924" y="1526"/>
                  </a:cubicBezTo>
                  <a:cubicBezTo>
                    <a:pt x="1830" y="1451"/>
                    <a:pt x="1728" y="1395"/>
                    <a:pt x="1616" y="1349"/>
                  </a:cubicBezTo>
                  <a:cubicBezTo>
                    <a:pt x="1588" y="1209"/>
                    <a:pt x="1130" y="1106"/>
                    <a:pt x="1027" y="901"/>
                  </a:cubicBezTo>
                  <a:cubicBezTo>
                    <a:pt x="1024" y="903"/>
                    <a:pt x="1019" y="905"/>
                    <a:pt x="1015" y="905"/>
                  </a:cubicBezTo>
                  <a:cubicBezTo>
                    <a:pt x="978" y="905"/>
                    <a:pt x="921" y="816"/>
                    <a:pt x="850" y="816"/>
                  </a:cubicBezTo>
                  <a:cubicBezTo>
                    <a:pt x="847" y="816"/>
                    <a:pt x="844" y="816"/>
                    <a:pt x="841" y="816"/>
                  </a:cubicBezTo>
                  <a:cubicBezTo>
                    <a:pt x="775" y="742"/>
                    <a:pt x="691" y="686"/>
                    <a:pt x="607" y="658"/>
                  </a:cubicBezTo>
                  <a:cubicBezTo>
                    <a:pt x="542" y="583"/>
                    <a:pt x="476" y="518"/>
                    <a:pt x="392" y="462"/>
                  </a:cubicBezTo>
                  <a:cubicBezTo>
                    <a:pt x="355" y="424"/>
                    <a:pt x="299" y="396"/>
                    <a:pt x="252" y="359"/>
                  </a:cubicBezTo>
                  <a:cubicBezTo>
                    <a:pt x="206" y="331"/>
                    <a:pt x="150" y="303"/>
                    <a:pt x="131" y="275"/>
                  </a:cubicBezTo>
                  <a:cubicBezTo>
                    <a:pt x="131" y="238"/>
                    <a:pt x="140" y="200"/>
                    <a:pt x="159" y="172"/>
                  </a:cubicBezTo>
                  <a:cubicBezTo>
                    <a:pt x="167" y="131"/>
                    <a:pt x="211" y="105"/>
                    <a:pt x="253" y="105"/>
                  </a:cubicBezTo>
                  <a:cubicBezTo>
                    <a:pt x="259" y="105"/>
                    <a:pt x="265" y="106"/>
                    <a:pt x="271" y="107"/>
                  </a:cubicBezTo>
                  <a:cubicBezTo>
                    <a:pt x="252" y="97"/>
                    <a:pt x="234" y="88"/>
                    <a:pt x="215" y="88"/>
                  </a:cubicBezTo>
                  <a:cubicBezTo>
                    <a:pt x="204" y="88"/>
                    <a:pt x="194" y="90"/>
                    <a:pt x="187" y="90"/>
                  </a:cubicBezTo>
                  <a:cubicBezTo>
                    <a:pt x="176" y="90"/>
                    <a:pt x="172" y="86"/>
                    <a:pt x="178" y="69"/>
                  </a:cubicBezTo>
                  <a:lnTo>
                    <a:pt x="178" y="69"/>
                  </a:lnTo>
                  <a:cubicBezTo>
                    <a:pt x="182" y="74"/>
                    <a:pt x="189" y="76"/>
                    <a:pt x="197" y="76"/>
                  </a:cubicBezTo>
                  <a:cubicBezTo>
                    <a:pt x="206" y="76"/>
                    <a:pt x="215" y="74"/>
                    <a:pt x="224" y="69"/>
                  </a:cubicBezTo>
                  <a:cubicBezTo>
                    <a:pt x="243" y="60"/>
                    <a:pt x="262" y="60"/>
                    <a:pt x="262" y="51"/>
                  </a:cubicBezTo>
                  <a:cubicBezTo>
                    <a:pt x="241" y="51"/>
                    <a:pt x="227" y="53"/>
                    <a:pt x="218" y="55"/>
                  </a:cubicBezTo>
                  <a:lnTo>
                    <a:pt x="218" y="55"/>
                  </a:lnTo>
                  <a:cubicBezTo>
                    <a:pt x="220" y="54"/>
                    <a:pt x="222" y="52"/>
                    <a:pt x="224" y="51"/>
                  </a:cubicBezTo>
                  <a:cubicBezTo>
                    <a:pt x="252" y="41"/>
                    <a:pt x="299" y="41"/>
                    <a:pt x="299" y="41"/>
                  </a:cubicBezTo>
                  <a:cubicBezTo>
                    <a:pt x="252" y="32"/>
                    <a:pt x="271" y="13"/>
                    <a:pt x="299" y="13"/>
                  </a:cubicBezTo>
                  <a:cubicBezTo>
                    <a:pt x="278" y="5"/>
                    <a:pt x="255" y="0"/>
                    <a:pt x="233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45"/>
            <p:cNvSpPr/>
            <p:nvPr/>
          </p:nvSpPr>
          <p:spPr>
            <a:xfrm>
              <a:off x="4949825" y="640125"/>
              <a:ext cx="725" cy="950"/>
            </a:xfrm>
            <a:custGeom>
              <a:rect b="b" l="l" r="r" t="t"/>
              <a:pathLst>
                <a:path extrusionOk="0" h="38" w="29">
                  <a:moveTo>
                    <a:pt x="0" y="0"/>
                  </a:moveTo>
                  <a:lnTo>
                    <a:pt x="28" y="38"/>
                  </a:lnTo>
                  <a:cubicBezTo>
                    <a:pt x="19" y="19"/>
                    <a:pt x="10" y="10"/>
                    <a:pt x="0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45"/>
            <p:cNvSpPr/>
            <p:nvPr/>
          </p:nvSpPr>
          <p:spPr>
            <a:xfrm>
              <a:off x="4738300" y="764275"/>
              <a:ext cx="225325" cy="134650"/>
            </a:xfrm>
            <a:custGeom>
              <a:rect b="b" l="l" r="r" t="t"/>
              <a:pathLst>
                <a:path extrusionOk="0" h="5386" w="9013">
                  <a:moveTo>
                    <a:pt x="4416" y="1"/>
                  </a:moveTo>
                  <a:cubicBezTo>
                    <a:pt x="4358" y="1"/>
                    <a:pt x="4303" y="36"/>
                    <a:pt x="4278" y="86"/>
                  </a:cubicBezTo>
                  <a:lnTo>
                    <a:pt x="2513" y="3766"/>
                  </a:lnTo>
                  <a:cubicBezTo>
                    <a:pt x="2494" y="3812"/>
                    <a:pt x="2438" y="3850"/>
                    <a:pt x="2382" y="3859"/>
                  </a:cubicBezTo>
                  <a:lnTo>
                    <a:pt x="206" y="4018"/>
                  </a:lnTo>
                  <a:cubicBezTo>
                    <a:pt x="29" y="4027"/>
                    <a:pt x="1" y="4279"/>
                    <a:pt x="169" y="4326"/>
                  </a:cubicBezTo>
                  <a:lnTo>
                    <a:pt x="3680" y="5381"/>
                  </a:lnTo>
                  <a:cubicBezTo>
                    <a:pt x="3695" y="5384"/>
                    <a:pt x="3709" y="5386"/>
                    <a:pt x="3723" y="5386"/>
                  </a:cubicBezTo>
                  <a:cubicBezTo>
                    <a:pt x="3791" y="5386"/>
                    <a:pt x="3853" y="5350"/>
                    <a:pt x="3876" y="5288"/>
                  </a:cubicBezTo>
                  <a:lnTo>
                    <a:pt x="5268" y="1786"/>
                  </a:lnTo>
                  <a:cubicBezTo>
                    <a:pt x="5286" y="1739"/>
                    <a:pt x="5324" y="1702"/>
                    <a:pt x="5370" y="1693"/>
                  </a:cubicBezTo>
                  <a:lnTo>
                    <a:pt x="8835" y="721"/>
                  </a:lnTo>
                  <a:cubicBezTo>
                    <a:pt x="9012" y="675"/>
                    <a:pt x="8994" y="423"/>
                    <a:pt x="8807" y="404"/>
                  </a:cubicBezTo>
                  <a:lnTo>
                    <a:pt x="4437" y="2"/>
                  </a:lnTo>
                  <a:cubicBezTo>
                    <a:pt x="4430" y="1"/>
                    <a:pt x="4423" y="1"/>
                    <a:pt x="4416" y="1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45"/>
            <p:cNvSpPr/>
            <p:nvPr/>
          </p:nvSpPr>
          <p:spPr>
            <a:xfrm>
              <a:off x="4738075" y="762450"/>
              <a:ext cx="224850" cy="138800"/>
            </a:xfrm>
            <a:custGeom>
              <a:rect b="b" l="l" r="r" t="t"/>
              <a:pathLst>
                <a:path extrusionOk="0" h="5552" w="8994">
                  <a:moveTo>
                    <a:pt x="4081" y="412"/>
                  </a:moveTo>
                  <a:lnTo>
                    <a:pt x="4081" y="412"/>
                  </a:lnTo>
                  <a:cubicBezTo>
                    <a:pt x="4081" y="415"/>
                    <a:pt x="4081" y="417"/>
                    <a:pt x="4080" y="420"/>
                  </a:cubicBezTo>
                  <a:lnTo>
                    <a:pt x="4080" y="420"/>
                  </a:lnTo>
                  <a:cubicBezTo>
                    <a:pt x="4081" y="417"/>
                    <a:pt x="4081" y="414"/>
                    <a:pt x="4081" y="412"/>
                  </a:cubicBezTo>
                  <a:close/>
                  <a:moveTo>
                    <a:pt x="8190" y="454"/>
                  </a:moveTo>
                  <a:cubicBezTo>
                    <a:pt x="8225" y="454"/>
                    <a:pt x="8260" y="458"/>
                    <a:pt x="8293" y="468"/>
                  </a:cubicBezTo>
                  <a:cubicBezTo>
                    <a:pt x="8260" y="477"/>
                    <a:pt x="8225" y="482"/>
                    <a:pt x="8190" y="482"/>
                  </a:cubicBezTo>
                  <a:cubicBezTo>
                    <a:pt x="8155" y="482"/>
                    <a:pt x="8120" y="477"/>
                    <a:pt x="8087" y="468"/>
                  </a:cubicBezTo>
                  <a:cubicBezTo>
                    <a:pt x="8120" y="458"/>
                    <a:pt x="8155" y="454"/>
                    <a:pt x="8190" y="454"/>
                  </a:cubicBezTo>
                  <a:close/>
                  <a:moveTo>
                    <a:pt x="2991" y="2684"/>
                  </a:moveTo>
                  <a:cubicBezTo>
                    <a:pt x="2990" y="2686"/>
                    <a:pt x="2989" y="2688"/>
                    <a:pt x="2989" y="2690"/>
                  </a:cubicBezTo>
                  <a:cubicBezTo>
                    <a:pt x="2989" y="2688"/>
                    <a:pt x="2990" y="2686"/>
                    <a:pt x="2991" y="2684"/>
                  </a:cubicBezTo>
                  <a:close/>
                  <a:moveTo>
                    <a:pt x="4514" y="3577"/>
                  </a:moveTo>
                  <a:lnTo>
                    <a:pt x="4514" y="3577"/>
                  </a:lnTo>
                  <a:cubicBezTo>
                    <a:pt x="4513" y="3580"/>
                    <a:pt x="4512" y="3583"/>
                    <a:pt x="4511" y="3587"/>
                  </a:cubicBezTo>
                  <a:lnTo>
                    <a:pt x="4514" y="3577"/>
                  </a:lnTo>
                  <a:close/>
                  <a:moveTo>
                    <a:pt x="4380" y="1"/>
                  </a:moveTo>
                  <a:cubicBezTo>
                    <a:pt x="4277" y="19"/>
                    <a:pt x="4231" y="103"/>
                    <a:pt x="4249" y="141"/>
                  </a:cubicBezTo>
                  <a:cubicBezTo>
                    <a:pt x="4203" y="141"/>
                    <a:pt x="4137" y="365"/>
                    <a:pt x="4109" y="421"/>
                  </a:cubicBezTo>
                  <a:cubicBezTo>
                    <a:pt x="4128" y="384"/>
                    <a:pt x="4147" y="346"/>
                    <a:pt x="4184" y="328"/>
                  </a:cubicBezTo>
                  <a:lnTo>
                    <a:pt x="4184" y="328"/>
                  </a:lnTo>
                  <a:cubicBezTo>
                    <a:pt x="4137" y="402"/>
                    <a:pt x="4137" y="430"/>
                    <a:pt x="4109" y="449"/>
                  </a:cubicBezTo>
                  <a:cubicBezTo>
                    <a:pt x="4115" y="433"/>
                    <a:pt x="4114" y="428"/>
                    <a:pt x="4110" y="428"/>
                  </a:cubicBezTo>
                  <a:lnTo>
                    <a:pt x="4110" y="428"/>
                  </a:lnTo>
                  <a:cubicBezTo>
                    <a:pt x="4105" y="428"/>
                    <a:pt x="4095" y="438"/>
                    <a:pt x="4088" y="438"/>
                  </a:cubicBezTo>
                  <a:cubicBezTo>
                    <a:pt x="4083" y="438"/>
                    <a:pt x="4079" y="434"/>
                    <a:pt x="4080" y="420"/>
                  </a:cubicBezTo>
                  <a:lnTo>
                    <a:pt x="4080" y="420"/>
                  </a:lnTo>
                  <a:cubicBezTo>
                    <a:pt x="4057" y="613"/>
                    <a:pt x="3849" y="813"/>
                    <a:pt x="3932" y="841"/>
                  </a:cubicBezTo>
                  <a:cubicBezTo>
                    <a:pt x="3792" y="925"/>
                    <a:pt x="3857" y="944"/>
                    <a:pt x="3792" y="1121"/>
                  </a:cubicBezTo>
                  <a:cubicBezTo>
                    <a:pt x="3791" y="1105"/>
                    <a:pt x="3787" y="1097"/>
                    <a:pt x="3783" y="1097"/>
                  </a:cubicBezTo>
                  <a:cubicBezTo>
                    <a:pt x="3754" y="1097"/>
                    <a:pt x="3670" y="1350"/>
                    <a:pt x="3647" y="1350"/>
                  </a:cubicBezTo>
                  <a:cubicBezTo>
                    <a:pt x="3641" y="1350"/>
                    <a:pt x="3639" y="1336"/>
                    <a:pt x="3642" y="1299"/>
                  </a:cubicBezTo>
                  <a:lnTo>
                    <a:pt x="3642" y="1299"/>
                  </a:lnTo>
                  <a:cubicBezTo>
                    <a:pt x="3558" y="1551"/>
                    <a:pt x="3493" y="1551"/>
                    <a:pt x="3390" y="1784"/>
                  </a:cubicBezTo>
                  <a:cubicBezTo>
                    <a:pt x="3409" y="1794"/>
                    <a:pt x="3428" y="1794"/>
                    <a:pt x="3418" y="1822"/>
                  </a:cubicBezTo>
                  <a:cubicBezTo>
                    <a:pt x="3362" y="1887"/>
                    <a:pt x="3344" y="1915"/>
                    <a:pt x="3372" y="1924"/>
                  </a:cubicBezTo>
                  <a:cubicBezTo>
                    <a:pt x="3278" y="2027"/>
                    <a:pt x="3222" y="2158"/>
                    <a:pt x="3204" y="2289"/>
                  </a:cubicBezTo>
                  <a:cubicBezTo>
                    <a:pt x="3121" y="2344"/>
                    <a:pt x="3038" y="2535"/>
                    <a:pt x="2991" y="2684"/>
                  </a:cubicBezTo>
                  <a:lnTo>
                    <a:pt x="2991" y="2684"/>
                  </a:lnTo>
                  <a:cubicBezTo>
                    <a:pt x="3000" y="2658"/>
                    <a:pt x="3029" y="2625"/>
                    <a:pt x="3039" y="2625"/>
                  </a:cubicBezTo>
                  <a:lnTo>
                    <a:pt x="3039" y="2625"/>
                  </a:lnTo>
                  <a:cubicBezTo>
                    <a:pt x="3044" y="2625"/>
                    <a:pt x="3044" y="2633"/>
                    <a:pt x="3035" y="2653"/>
                  </a:cubicBezTo>
                  <a:cubicBezTo>
                    <a:pt x="3017" y="2662"/>
                    <a:pt x="3007" y="2681"/>
                    <a:pt x="2989" y="2690"/>
                  </a:cubicBezTo>
                  <a:cubicBezTo>
                    <a:pt x="2895" y="2802"/>
                    <a:pt x="2821" y="3026"/>
                    <a:pt x="2849" y="3036"/>
                  </a:cubicBezTo>
                  <a:cubicBezTo>
                    <a:pt x="2709" y="3232"/>
                    <a:pt x="2578" y="3475"/>
                    <a:pt x="2615" y="3549"/>
                  </a:cubicBezTo>
                  <a:cubicBezTo>
                    <a:pt x="2531" y="3615"/>
                    <a:pt x="2513" y="3717"/>
                    <a:pt x="2531" y="3736"/>
                  </a:cubicBezTo>
                  <a:cubicBezTo>
                    <a:pt x="2513" y="3755"/>
                    <a:pt x="2494" y="3773"/>
                    <a:pt x="2484" y="3792"/>
                  </a:cubicBezTo>
                  <a:lnTo>
                    <a:pt x="2456" y="3820"/>
                  </a:lnTo>
                  <a:lnTo>
                    <a:pt x="2438" y="3829"/>
                  </a:lnTo>
                  <a:cubicBezTo>
                    <a:pt x="2428" y="3839"/>
                    <a:pt x="2410" y="3848"/>
                    <a:pt x="2400" y="3848"/>
                  </a:cubicBezTo>
                  <a:lnTo>
                    <a:pt x="2326" y="3848"/>
                  </a:lnTo>
                  <a:cubicBezTo>
                    <a:pt x="2204" y="3857"/>
                    <a:pt x="2092" y="3876"/>
                    <a:pt x="1980" y="3904"/>
                  </a:cubicBezTo>
                  <a:cubicBezTo>
                    <a:pt x="1963" y="3890"/>
                    <a:pt x="1936" y="3884"/>
                    <a:pt x="1903" y="3884"/>
                  </a:cubicBezTo>
                  <a:cubicBezTo>
                    <a:pt x="1777" y="3884"/>
                    <a:pt x="1555" y="3965"/>
                    <a:pt x="1375" y="3965"/>
                  </a:cubicBezTo>
                  <a:cubicBezTo>
                    <a:pt x="1323" y="3965"/>
                    <a:pt x="1275" y="3959"/>
                    <a:pt x="1233" y="3941"/>
                  </a:cubicBezTo>
                  <a:cubicBezTo>
                    <a:pt x="1233" y="3988"/>
                    <a:pt x="1102" y="3932"/>
                    <a:pt x="1046" y="4007"/>
                  </a:cubicBezTo>
                  <a:cubicBezTo>
                    <a:pt x="1013" y="4000"/>
                    <a:pt x="979" y="3997"/>
                    <a:pt x="944" y="3997"/>
                  </a:cubicBezTo>
                  <a:cubicBezTo>
                    <a:pt x="881" y="3997"/>
                    <a:pt x="817" y="4007"/>
                    <a:pt x="757" y="4025"/>
                  </a:cubicBezTo>
                  <a:cubicBezTo>
                    <a:pt x="702" y="4015"/>
                    <a:pt x="648" y="4010"/>
                    <a:pt x="593" y="4010"/>
                  </a:cubicBezTo>
                  <a:cubicBezTo>
                    <a:pt x="554" y="4010"/>
                    <a:pt x="515" y="4012"/>
                    <a:pt x="477" y="4016"/>
                  </a:cubicBezTo>
                  <a:cubicBezTo>
                    <a:pt x="421" y="4016"/>
                    <a:pt x="365" y="4025"/>
                    <a:pt x="309" y="4035"/>
                  </a:cubicBezTo>
                  <a:lnTo>
                    <a:pt x="215" y="4044"/>
                  </a:lnTo>
                  <a:cubicBezTo>
                    <a:pt x="206" y="4044"/>
                    <a:pt x="187" y="4044"/>
                    <a:pt x="169" y="4053"/>
                  </a:cubicBezTo>
                  <a:cubicBezTo>
                    <a:pt x="150" y="4063"/>
                    <a:pt x="141" y="4072"/>
                    <a:pt x="122" y="4081"/>
                  </a:cubicBezTo>
                  <a:cubicBezTo>
                    <a:pt x="57" y="4100"/>
                    <a:pt x="10" y="4156"/>
                    <a:pt x="10" y="4231"/>
                  </a:cubicBezTo>
                  <a:cubicBezTo>
                    <a:pt x="1" y="4334"/>
                    <a:pt x="66" y="4418"/>
                    <a:pt x="169" y="4446"/>
                  </a:cubicBezTo>
                  <a:cubicBezTo>
                    <a:pt x="131" y="4427"/>
                    <a:pt x="103" y="4408"/>
                    <a:pt x="75" y="4371"/>
                  </a:cubicBezTo>
                  <a:cubicBezTo>
                    <a:pt x="61" y="4349"/>
                    <a:pt x="58" y="4328"/>
                    <a:pt x="70" y="4328"/>
                  </a:cubicBezTo>
                  <a:cubicBezTo>
                    <a:pt x="73" y="4328"/>
                    <a:pt x="78" y="4329"/>
                    <a:pt x="85" y="4334"/>
                  </a:cubicBezTo>
                  <a:cubicBezTo>
                    <a:pt x="75" y="4343"/>
                    <a:pt x="85" y="4362"/>
                    <a:pt x="103" y="4380"/>
                  </a:cubicBezTo>
                  <a:cubicBezTo>
                    <a:pt x="122" y="4390"/>
                    <a:pt x="141" y="4390"/>
                    <a:pt x="150" y="4390"/>
                  </a:cubicBezTo>
                  <a:cubicBezTo>
                    <a:pt x="113" y="4365"/>
                    <a:pt x="104" y="4356"/>
                    <a:pt x="108" y="4356"/>
                  </a:cubicBezTo>
                  <a:lnTo>
                    <a:pt x="108" y="4356"/>
                  </a:lnTo>
                  <a:cubicBezTo>
                    <a:pt x="111" y="4356"/>
                    <a:pt x="116" y="4359"/>
                    <a:pt x="122" y="4362"/>
                  </a:cubicBezTo>
                  <a:cubicBezTo>
                    <a:pt x="136" y="4375"/>
                    <a:pt x="164" y="4384"/>
                    <a:pt x="179" y="4384"/>
                  </a:cubicBezTo>
                  <a:cubicBezTo>
                    <a:pt x="184" y="4384"/>
                    <a:pt x="187" y="4383"/>
                    <a:pt x="187" y="4380"/>
                  </a:cubicBezTo>
                  <a:cubicBezTo>
                    <a:pt x="159" y="4362"/>
                    <a:pt x="178" y="4352"/>
                    <a:pt x="187" y="4352"/>
                  </a:cubicBezTo>
                  <a:cubicBezTo>
                    <a:pt x="150" y="4334"/>
                    <a:pt x="131" y="4296"/>
                    <a:pt x="122" y="4259"/>
                  </a:cubicBezTo>
                  <a:cubicBezTo>
                    <a:pt x="122" y="4222"/>
                    <a:pt x="131" y="4184"/>
                    <a:pt x="150" y="4156"/>
                  </a:cubicBezTo>
                  <a:lnTo>
                    <a:pt x="150" y="4156"/>
                  </a:lnTo>
                  <a:cubicBezTo>
                    <a:pt x="139" y="4173"/>
                    <a:pt x="144" y="4176"/>
                    <a:pt x="153" y="4176"/>
                  </a:cubicBezTo>
                  <a:cubicBezTo>
                    <a:pt x="158" y="4176"/>
                    <a:pt x="165" y="4175"/>
                    <a:pt x="169" y="4175"/>
                  </a:cubicBezTo>
                  <a:cubicBezTo>
                    <a:pt x="178" y="4166"/>
                    <a:pt x="187" y="4166"/>
                    <a:pt x="197" y="4166"/>
                  </a:cubicBezTo>
                  <a:cubicBezTo>
                    <a:pt x="206" y="4156"/>
                    <a:pt x="215" y="4156"/>
                    <a:pt x="215" y="4156"/>
                  </a:cubicBezTo>
                  <a:lnTo>
                    <a:pt x="187" y="4156"/>
                  </a:lnTo>
                  <a:lnTo>
                    <a:pt x="178" y="4147"/>
                  </a:lnTo>
                  <a:cubicBezTo>
                    <a:pt x="159" y="4138"/>
                    <a:pt x="150" y="4128"/>
                    <a:pt x="178" y="4119"/>
                  </a:cubicBezTo>
                  <a:cubicBezTo>
                    <a:pt x="178" y="4128"/>
                    <a:pt x="187" y="4128"/>
                    <a:pt x="197" y="4128"/>
                  </a:cubicBezTo>
                  <a:lnTo>
                    <a:pt x="234" y="4128"/>
                  </a:lnTo>
                  <a:cubicBezTo>
                    <a:pt x="262" y="4128"/>
                    <a:pt x="281" y="4138"/>
                    <a:pt x="262" y="4166"/>
                  </a:cubicBezTo>
                  <a:cubicBezTo>
                    <a:pt x="505" y="4166"/>
                    <a:pt x="860" y="4110"/>
                    <a:pt x="1140" y="4081"/>
                  </a:cubicBezTo>
                  <a:cubicBezTo>
                    <a:pt x="1336" y="4063"/>
                    <a:pt x="1756" y="4081"/>
                    <a:pt x="1821" y="4025"/>
                  </a:cubicBezTo>
                  <a:cubicBezTo>
                    <a:pt x="1812" y="4025"/>
                    <a:pt x="1728" y="3997"/>
                    <a:pt x="1784" y="3997"/>
                  </a:cubicBezTo>
                  <a:cubicBezTo>
                    <a:pt x="1793" y="3997"/>
                    <a:pt x="1840" y="4035"/>
                    <a:pt x="1849" y="4035"/>
                  </a:cubicBezTo>
                  <a:cubicBezTo>
                    <a:pt x="1896" y="4039"/>
                    <a:pt x="1945" y="4042"/>
                    <a:pt x="1994" y="4042"/>
                  </a:cubicBezTo>
                  <a:cubicBezTo>
                    <a:pt x="2043" y="4042"/>
                    <a:pt x="2092" y="4039"/>
                    <a:pt x="2139" y="4035"/>
                  </a:cubicBezTo>
                  <a:cubicBezTo>
                    <a:pt x="2186" y="4035"/>
                    <a:pt x="2242" y="4025"/>
                    <a:pt x="2298" y="4016"/>
                  </a:cubicBezTo>
                  <a:lnTo>
                    <a:pt x="2372" y="4007"/>
                  </a:lnTo>
                  <a:lnTo>
                    <a:pt x="2428" y="4007"/>
                  </a:lnTo>
                  <a:cubicBezTo>
                    <a:pt x="2447" y="4007"/>
                    <a:pt x="2466" y="3997"/>
                    <a:pt x="2484" y="3988"/>
                  </a:cubicBezTo>
                  <a:cubicBezTo>
                    <a:pt x="2513" y="3969"/>
                    <a:pt x="2541" y="3941"/>
                    <a:pt x="2559" y="3913"/>
                  </a:cubicBezTo>
                  <a:cubicBezTo>
                    <a:pt x="2578" y="3885"/>
                    <a:pt x="2587" y="3857"/>
                    <a:pt x="2606" y="3829"/>
                  </a:cubicBezTo>
                  <a:cubicBezTo>
                    <a:pt x="2625" y="3783"/>
                    <a:pt x="2643" y="3736"/>
                    <a:pt x="2662" y="3689"/>
                  </a:cubicBezTo>
                  <a:cubicBezTo>
                    <a:pt x="2690" y="3615"/>
                    <a:pt x="2737" y="3540"/>
                    <a:pt x="2774" y="3475"/>
                  </a:cubicBezTo>
                  <a:cubicBezTo>
                    <a:pt x="2765" y="3465"/>
                    <a:pt x="2737" y="3465"/>
                    <a:pt x="2755" y="3428"/>
                  </a:cubicBezTo>
                  <a:cubicBezTo>
                    <a:pt x="2818" y="3401"/>
                    <a:pt x="2934" y="3147"/>
                    <a:pt x="2883" y="3147"/>
                  </a:cubicBezTo>
                  <a:cubicBezTo>
                    <a:pt x="2881" y="3147"/>
                    <a:pt x="2879" y="3147"/>
                    <a:pt x="2877" y="3148"/>
                  </a:cubicBezTo>
                  <a:cubicBezTo>
                    <a:pt x="2933" y="3101"/>
                    <a:pt x="2923" y="2998"/>
                    <a:pt x="2989" y="2980"/>
                  </a:cubicBezTo>
                  <a:lnTo>
                    <a:pt x="2989" y="2980"/>
                  </a:lnTo>
                  <a:cubicBezTo>
                    <a:pt x="2979" y="3026"/>
                    <a:pt x="2942" y="3036"/>
                    <a:pt x="2951" y="3054"/>
                  </a:cubicBezTo>
                  <a:cubicBezTo>
                    <a:pt x="3063" y="2896"/>
                    <a:pt x="3017" y="2952"/>
                    <a:pt x="3101" y="2746"/>
                  </a:cubicBezTo>
                  <a:cubicBezTo>
                    <a:pt x="3107" y="2746"/>
                    <a:pt x="3105" y="2770"/>
                    <a:pt x="3109" y="2770"/>
                  </a:cubicBezTo>
                  <a:cubicBezTo>
                    <a:pt x="3111" y="2770"/>
                    <a:pt x="3114" y="2766"/>
                    <a:pt x="3119" y="2755"/>
                  </a:cubicBezTo>
                  <a:cubicBezTo>
                    <a:pt x="3127" y="2692"/>
                    <a:pt x="3204" y="2505"/>
                    <a:pt x="3226" y="2505"/>
                  </a:cubicBezTo>
                  <a:cubicBezTo>
                    <a:pt x="3229" y="2505"/>
                    <a:pt x="3232" y="2510"/>
                    <a:pt x="3232" y="2522"/>
                  </a:cubicBezTo>
                  <a:cubicBezTo>
                    <a:pt x="3260" y="2391"/>
                    <a:pt x="3306" y="2354"/>
                    <a:pt x="3306" y="2279"/>
                  </a:cubicBezTo>
                  <a:cubicBezTo>
                    <a:pt x="3465" y="2223"/>
                    <a:pt x="3465" y="1962"/>
                    <a:pt x="3596" y="1691"/>
                  </a:cubicBezTo>
                  <a:cubicBezTo>
                    <a:pt x="3764" y="1355"/>
                    <a:pt x="4081" y="925"/>
                    <a:pt x="4053" y="804"/>
                  </a:cubicBezTo>
                  <a:cubicBezTo>
                    <a:pt x="4109" y="788"/>
                    <a:pt x="4137" y="556"/>
                    <a:pt x="4168" y="556"/>
                  </a:cubicBezTo>
                  <a:cubicBezTo>
                    <a:pt x="4173" y="556"/>
                    <a:pt x="4178" y="563"/>
                    <a:pt x="4184" y="580"/>
                  </a:cubicBezTo>
                  <a:cubicBezTo>
                    <a:pt x="4231" y="458"/>
                    <a:pt x="4287" y="346"/>
                    <a:pt x="4343" y="225"/>
                  </a:cubicBezTo>
                  <a:lnTo>
                    <a:pt x="4352" y="206"/>
                  </a:lnTo>
                  <a:lnTo>
                    <a:pt x="4352" y="197"/>
                  </a:lnTo>
                  <a:cubicBezTo>
                    <a:pt x="4361" y="187"/>
                    <a:pt x="4361" y="178"/>
                    <a:pt x="4371" y="178"/>
                  </a:cubicBezTo>
                  <a:cubicBezTo>
                    <a:pt x="4389" y="169"/>
                    <a:pt x="4399" y="159"/>
                    <a:pt x="4417" y="159"/>
                  </a:cubicBezTo>
                  <a:lnTo>
                    <a:pt x="4492" y="159"/>
                  </a:lnTo>
                  <a:lnTo>
                    <a:pt x="4576" y="169"/>
                  </a:lnTo>
                  <a:cubicBezTo>
                    <a:pt x="4782" y="197"/>
                    <a:pt x="4987" y="215"/>
                    <a:pt x="5193" y="215"/>
                  </a:cubicBezTo>
                  <a:cubicBezTo>
                    <a:pt x="5491" y="365"/>
                    <a:pt x="6369" y="318"/>
                    <a:pt x="6780" y="384"/>
                  </a:cubicBezTo>
                  <a:cubicBezTo>
                    <a:pt x="7051" y="430"/>
                    <a:pt x="7322" y="477"/>
                    <a:pt x="7592" y="496"/>
                  </a:cubicBezTo>
                  <a:cubicBezTo>
                    <a:pt x="7602" y="477"/>
                    <a:pt x="7583" y="468"/>
                    <a:pt x="7574" y="458"/>
                  </a:cubicBezTo>
                  <a:cubicBezTo>
                    <a:pt x="7602" y="458"/>
                    <a:pt x="7630" y="458"/>
                    <a:pt x="7658" y="449"/>
                  </a:cubicBezTo>
                  <a:lnTo>
                    <a:pt x="7658" y="449"/>
                  </a:lnTo>
                  <a:cubicBezTo>
                    <a:pt x="7649" y="477"/>
                    <a:pt x="7602" y="486"/>
                    <a:pt x="7686" y="505"/>
                  </a:cubicBezTo>
                  <a:cubicBezTo>
                    <a:pt x="7875" y="505"/>
                    <a:pt x="8250" y="584"/>
                    <a:pt x="8460" y="584"/>
                  </a:cubicBezTo>
                  <a:cubicBezTo>
                    <a:pt x="8520" y="584"/>
                    <a:pt x="8567" y="578"/>
                    <a:pt x="8592" y="561"/>
                  </a:cubicBezTo>
                  <a:cubicBezTo>
                    <a:pt x="8622" y="573"/>
                    <a:pt x="8648" y="593"/>
                    <a:pt x="8670" y="593"/>
                  </a:cubicBezTo>
                  <a:cubicBezTo>
                    <a:pt x="8683" y="593"/>
                    <a:pt x="8694" y="587"/>
                    <a:pt x="8704" y="570"/>
                  </a:cubicBezTo>
                  <a:cubicBezTo>
                    <a:pt x="8685" y="561"/>
                    <a:pt x="8648" y="561"/>
                    <a:pt x="8648" y="552"/>
                  </a:cubicBezTo>
                  <a:lnTo>
                    <a:pt x="8648" y="552"/>
                  </a:lnTo>
                  <a:cubicBezTo>
                    <a:pt x="8741" y="561"/>
                    <a:pt x="8788" y="580"/>
                    <a:pt x="8704" y="598"/>
                  </a:cubicBezTo>
                  <a:lnTo>
                    <a:pt x="8834" y="598"/>
                  </a:lnTo>
                  <a:cubicBezTo>
                    <a:pt x="8853" y="598"/>
                    <a:pt x="8872" y="608"/>
                    <a:pt x="8890" y="617"/>
                  </a:cubicBezTo>
                  <a:cubicBezTo>
                    <a:pt x="8881" y="636"/>
                    <a:pt x="8881" y="654"/>
                    <a:pt x="8872" y="673"/>
                  </a:cubicBezTo>
                  <a:cubicBezTo>
                    <a:pt x="8862" y="682"/>
                    <a:pt x="8862" y="692"/>
                    <a:pt x="8853" y="701"/>
                  </a:cubicBezTo>
                  <a:lnTo>
                    <a:pt x="8816" y="701"/>
                  </a:lnTo>
                  <a:lnTo>
                    <a:pt x="8750" y="729"/>
                  </a:lnTo>
                  <a:cubicBezTo>
                    <a:pt x="8732" y="738"/>
                    <a:pt x="8704" y="748"/>
                    <a:pt x="8685" y="757"/>
                  </a:cubicBezTo>
                  <a:cubicBezTo>
                    <a:pt x="8648" y="766"/>
                    <a:pt x="8620" y="794"/>
                    <a:pt x="8592" y="822"/>
                  </a:cubicBezTo>
                  <a:cubicBezTo>
                    <a:pt x="8578" y="804"/>
                    <a:pt x="8564" y="798"/>
                    <a:pt x="8549" y="798"/>
                  </a:cubicBezTo>
                  <a:cubicBezTo>
                    <a:pt x="8513" y="798"/>
                    <a:pt x="8474" y="839"/>
                    <a:pt x="8438" y="839"/>
                  </a:cubicBezTo>
                  <a:cubicBezTo>
                    <a:pt x="8430" y="839"/>
                    <a:pt x="8422" y="837"/>
                    <a:pt x="8414" y="832"/>
                  </a:cubicBezTo>
                  <a:cubicBezTo>
                    <a:pt x="8396" y="888"/>
                    <a:pt x="8237" y="916"/>
                    <a:pt x="8162" y="925"/>
                  </a:cubicBezTo>
                  <a:cubicBezTo>
                    <a:pt x="8190" y="935"/>
                    <a:pt x="8181" y="953"/>
                    <a:pt x="8134" y="972"/>
                  </a:cubicBezTo>
                  <a:cubicBezTo>
                    <a:pt x="8126" y="951"/>
                    <a:pt x="8083" y="940"/>
                    <a:pt x="8036" y="940"/>
                  </a:cubicBezTo>
                  <a:cubicBezTo>
                    <a:pt x="7977" y="940"/>
                    <a:pt x="7911" y="958"/>
                    <a:pt x="7901" y="1000"/>
                  </a:cubicBezTo>
                  <a:cubicBezTo>
                    <a:pt x="7938" y="992"/>
                    <a:pt x="7958" y="967"/>
                    <a:pt x="7974" y="967"/>
                  </a:cubicBezTo>
                  <a:cubicBezTo>
                    <a:pt x="7977" y="967"/>
                    <a:pt x="7981" y="968"/>
                    <a:pt x="7985" y="972"/>
                  </a:cubicBezTo>
                  <a:cubicBezTo>
                    <a:pt x="7985" y="1028"/>
                    <a:pt x="7891" y="1000"/>
                    <a:pt x="7891" y="1056"/>
                  </a:cubicBezTo>
                  <a:lnTo>
                    <a:pt x="7863" y="981"/>
                  </a:lnTo>
                  <a:cubicBezTo>
                    <a:pt x="7667" y="1047"/>
                    <a:pt x="7564" y="1126"/>
                    <a:pt x="7435" y="1126"/>
                  </a:cubicBezTo>
                  <a:cubicBezTo>
                    <a:pt x="7416" y="1126"/>
                    <a:pt x="7397" y="1125"/>
                    <a:pt x="7378" y="1121"/>
                  </a:cubicBezTo>
                  <a:cubicBezTo>
                    <a:pt x="7163" y="1261"/>
                    <a:pt x="6836" y="1233"/>
                    <a:pt x="6640" y="1345"/>
                  </a:cubicBezTo>
                  <a:cubicBezTo>
                    <a:pt x="6575" y="1383"/>
                    <a:pt x="6705" y="1364"/>
                    <a:pt x="6631" y="1392"/>
                  </a:cubicBezTo>
                  <a:cubicBezTo>
                    <a:pt x="6621" y="1392"/>
                    <a:pt x="6565" y="1364"/>
                    <a:pt x="6556" y="1364"/>
                  </a:cubicBezTo>
                  <a:cubicBezTo>
                    <a:pt x="6519" y="1383"/>
                    <a:pt x="6491" y="1392"/>
                    <a:pt x="6453" y="1411"/>
                  </a:cubicBezTo>
                  <a:cubicBezTo>
                    <a:pt x="6332" y="1439"/>
                    <a:pt x="6220" y="1476"/>
                    <a:pt x="6108" y="1532"/>
                  </a:cubicBezTo>
                  <a:cubicBezTo>
                    <a:pt x="5921" y="1541"/>
                    <a:pt x="5744" y="1588"/>
                    <a:pt x="5585" y="1672"/>
                  </a:cubicBezTo>
                  <a:cubicBezTo>
                    <a:pt x="5594" y="1663"/>
                    <a:pt x="5582" y="1658"/>
                    <a:pt x="5558" y="1658"/>
                  </a:cubicBezTo>
                  <a:cubicBezTo>
                    <a:pt x="5533" y="1658"/>
                    <a:pt x="5496" y="1663"/>
                    <a:pt x="5454" y="1672"/>
                  </a:cubicBezTo>
                  <a:lnTo>
                    <a:pt x="5398" y="1691"/>
                  </a:lnTo>
                  <a:cubicBezTo>
                    <a:pt x="5370" y="1691"/>
                    <a:pt x="5351" y="1700"/>
                    <a:pt x="5323" y="1710"/>
                  </a:cubicBezTo>
                  <a:cubicBezTo>
                    <a:pt x="5286" y="1728"/>
                    <a:pt x="5258" y="1766"/>
                    <a:pt x="5249" y="1812"/>
                  </a:cubicBezTo>
                  <a:cubicBezTo>
                    <a:pt x="5230" y="1831"/>
                    <a:pt x="5211" y="1859"/>
                    <a:pt x="5193" y="1887"/>
                  </a:cubicBezTo>
                  <a:cubicBezTo>
                    <a:pt x="5183" y="1906"/>
                    <a:pt x="5165" y="1934"/>
                    <a:pt x="5146" y="1962"/>
                  </a:cubicBezTo>
                  <a:cubicBezTo>
                    <a:pt x="5118" y="2018"/>
                    <a:pt x="5090" y="2092"/>
                    <a:pt x="5062" y="2158"/>
                  </a:cubicBezTo>
                  <a:cubicBezTo>
                    <a:pt x="4996" y="2298"/>
                    <a:pt x="4940" y="2457"/>
                    <a:pt x="4894" y="2569"/>
                  </a:cubicBezTo>
                  <a:lnTo>
                    <a:pt x="4514" y="3577"/>
                  </a:lnTo>
                  <a:lnTo>
                    <a:pt x="4514" y="3577"/>
                  </a:lnTo>
                  <a:cubicBezTo>
                    <a:pt x="4524" y="3558"/>
                    <a:pt x="4547" y="3543"/>
                    <a:pt x="4560" y="3543"/>
                  </a:cubicBezTo>
                  <a:cubicBezTo>
                    <a:pt x="4569" y="3543"/>
                    <a:pt x="4574" y="3550"/>
                    <a:pt x="4567" y="3568"/>
                  </a:cubicBezTo>
                  <a:cubicBezTo>
                    <a:pt x="4555" y="3587"/>
                    <a:pt x="4544" y="3590"/>
                    <a:pt x="4533" y="3590"/>
                  </a:cubicBezTo>
                  <a:cubicBezTo>
                    <a:pt x="4527" y="3590"/>
                    <a:pt x="4521" y="3589"/>
                    <a:pt x="4515" y="3589"/>
                  </a:cubicBezTo>
                  <a:cubicBezTo>
                    <a:pt x="4507" y="3589"/>
                    <a:pt x="4499" y="3592"/>
                    <a:pt x="4492" y="3605"/>
                  </a:cubicBezTo>
                  <a:cubicBezTo>
                    <a:pt x="4361" y="4035"/>
                    <a:pt x="4175" y="4474"/>
                    <a:pt x="3988" y="4931"/>
                  </a:cubicBezTo>
                  <a:cubicBezTo>
                    <a:pt x="3941" y="5053"/>
                    <a:pt x="3895" y="5165"/>
                    <a:pt x="3848" y="5286"/>
                  </a:cubicBezTo>
                  <a:cubicBezTo>
                    <a:pt x="3820" y="5351"/>
                    <a:pt x="3811" y="5380"/>
                    <a:pt x="3773" y="5398"/>
                  </a:cubicBezTo>
                  <a:cubicBezTo>
                    <a:pt x="3760" y="5405"/>
                    <a:pt x="3747" y="5411"/>
                    <a:pt x="3734" y="5411"/>
                  </a:cubicBezTo>
                  <a:cubicBezTo>
                    <a:pt x="3728" y="5411"/>
                    <a:pt x="3723" y="5410"/>
                    <a:pt x="3717" y="5408"/>
                  </a:cubicBezTo>
                  <a:cubicBezTo>
                    <a:pt x="3689" y="5408"/>
                    <a:pt x="3652" y="5398"/>
                    <a:pt x="3624" y="5389"/>
                  </a:cubicBezTo>
                  <a:cubicBezTo>
                    <a:pt x="3381" y="5323"/>
                    <a:pt x="3138" y="5267"/>
                    <a:pt x="2886" y="5221"/>
                  </a:cubicBezTo>
                  <a:cubicBezTo>
                    <a:pt x="2662" y="5099"/>
                    <a:pt x="2158" y="4969"/>
                    <a:pt x="2055" y="4931"/>
                  </a:cubicBezTo>
                  <a:cubicBezTo>
                    <a:pt x="1775" y="4829"/>
                    <a:pt x="1448" y="4819"/>
                    <a:pt x="1168" y="4726"/>
                  </a:cubicBezTo>
                  <a:cubicBezTo>
                    <a:pt x="1177" y="4716"/>
                    <a:pt x="1186" y="4707"/>
                    <a:pt x="1205" y="4707"/>
                  </a:cubicBezTo>
                  <a:cubicBezTo>
                    <a:pt x="1134" y="4701"/>
                    <a:pt x="1121" y="4690"/>
                    <a:pt x="1098" y="4690"/>
                  </a:cubicBezTo>
                  <a:cubicBezTo>
                    <a:pt x="1088" y="4690"/>
                    <a:pt x="1076" y="4692"/>
                    <a:pt x="1056" y="4698"/>
                  </a:cubicBezTo>
                  <a:cubicBezTo>
                    <a:pt x="748" y="4520"/>
                    <a:pt x="225" y="4483"/>
                    <a:pt x="197" y="4399"/>
                  </a:cubicBezTo>
                  <a:lnTo>
                    <a:pt x="131" y="4539"/>
                  </a:lnTo>
                  <a:cubicBezTo>
                    <a:pt x="139" y="4539"/>
                    <a:pt x="140" y="4518"/>
                    <a:pt x="158" y="4518"/>
                  </a:cubicBezTo>
                  <a:cubicBezTo>
                    <a:pt x="161" y="4518"/>
                    <a:pt x="165" y="4519"/>
                    <a:pt x="169" y="4520"/>
                  </a:cubicBezTo>
                  <a:cubicBezTo>
                    <a:pt x="336" y="4565"/>
                    <a:pt x="704" y="4709"/>
                    <a:pt x="831" y="4709"/>
                  </a:cubicBezTo>
                  <a:cubicBezTo>
                    <a:pt x="838" y="4709"/>
                    <a:pt x="845" y="4708"/>
                    <a:pt x="850" y="4707"/>
                  </a:cubicBezTo>
                  <a:cubicBezTo>
                    <a:pt x="850" y="4726"/>
                    <a:pt x="878" y="4735"/>
                    <a:pt x="869" y="4754"/>
                  </a:cubicBezTo>
                  <a:cubicBezTo>
                    <a:pt x="1345" y="4894"/>
                    <a:pt x="1915" y="4987"/>
                    <a:pt x="2372" y="5193"/>
                  </a:cubicBezTo>
                  <a:cubicBezTo>
                    <a:pt x="2388" y="5188"/>
                    <a:pt x="2406" y="5186"/>
                    <a:pt x="2424" y="5186"/>
                  </a:cubicBezTo>
                  <a:cubicBezTo>
                    <a:pt x="2555" y="5186"/>
                    <a:pt x="2742" y="5293"/>
                    <a:pt x="2914" y="5342"/>
                  </a:cubicBezTo>
                  <a:cubicBezTo>
                    <a:pt x="3063" y="5389"/>
                    <a:pt x="3213" y="5417"/>
                    <a:pt x="3362" y="5445"/>
                  </a:cubicBezTo>
                  <a:cubicBezTo>
                    <a:pt x="3409" y="5501"/>
                    <a:pt x="3558" y="5492"/>
                    <a:pt x="3493" y="5520"/>
                  </a:cubicBezTo>
                  <a:cubicBezTo>
                    <a:pt x="3530" y="5520"/>
                    <a:pt x="3558" y="5520"/>
                    <a:pt x="3596" y="5529"/>
                  </a:cubicBezTo>
                  <a:cubicBezTo>
                    <a:pt x="3614" y="5538"/>
                    <a:pt x="3633" y="5543"/>
                    <a:pt x="3651" y="5543"/>
                  </a:cubicBezTo>
                  <a:cubicBezTo>
                    <a:pt x="3668" y="5543"/>
                    <a:pt x="3684" y="5538"/>
                    <a:pt x="3698" y="5529"/>
                  </a:cubicBezTo>
                  <a:cubicBezTo>
                    <a:pt x="3698" y="5539"/>
                    <a:pt x="3722" y="5551"/>
                    <a:pt x="3756" y="5551"/>
                  </a:cubicBezTo>
                  <a:cubicBezTo>
                    <a:pt x="3787" y="5551"/>
                    <a:pt x="3827" y="5541"/>
                    <a:pt x="3867" y="5510"/>
                  </a:cubicBezTo>
                  <a:cubicBezTo>
                    <a:pt x="3895" y="5492"/>
                    <a:pt x="3913" y="5473"/>
                    <a:pt x="3923" y="5454"/>
                  </a:cubicBezTo>
                  <a:cubicBezTo>
                    <a:pt x="3941" y="5426"/>
                    <a:pt x="3951" y="5408"/>
                    <a:pt x="3960" y="5380"/>
                  </a:cubicBezTo>
                  <a:cubicBezTo>
                    <a:pt x="3969" y="5342"/>
                    <a:pt x="3979" y="5295"/>
                    <a:pt x="3988" y="5258"/>
                  </a:cubicBezTo>
                  <a:cubicBezTo>
                    <a:pt x="3997" y="5263"/>
                    <a:pt x="4007" y="5267"/>
                    <a:pt x="4015" y="5267"/>
                  </a:cubicBezTo>
                  <a:cubicBezTo>
                    <a:pt x="4023" y="5267"/>
                    <a:pt x="4030" y="5263"/>
                    <a:pt x="4035" y="5249"/>
                  </a:cubicBezTo>
                  <a:cubicBezTo>
                    <a:pt x="4025" y="5090"/>
                    <a:pt x="4156" y="4950"/>
                    <a:pt x="4156" y="4810"/>
                  </a:cubicBezTo>
                  <a:cubicBezTo>
                    <a:pt x="4249" y="4642"/>
                    <a:pt x="4464" y="4044"/>
                    <a:pt x="4623" y="3587"/>
                  </a:cubicBezTo>
                  <a:cubicBezTo>
                    <a:pt x="4636" y="3593"/>
                    <a:pt x="4635" y="3612"/>
                    <a:pt x="4640" y="3612"/>
                  </a:cubicBezTo>
                  <a:cubicBezTo>
                    <a:pt x="4642" y="3612"/>
                    <a:pt x="4645" y="3608"/>
                    <a:pt x="4651" y="3596"/>
                  </a:cubicBezTo>
                  <a:cubicBezTo>
                    <a:pt x="4782" y="3176"/>
                    <a:pt x="4987" y="2858"/>
                    <a:pt x="4996" y="2578"/>
                  </a:cubicBezTo>
                  <a:cubicBezTo>
                    <a:pt x="5001" y="2583"/>
                    <a:pt x="5006" y="2586"/>
                    <a:pt x="5010" y="2586"/>
                  </a:cubicBezTo>
                  <a:cubicBezTo>
                    <a:pt x="5049" y="2586"/>
                    <a:pt x="5088" y="2406"/>
                    <a:pt x="5127" y="2406"/>
                  </a:cubicBezTo>
                  <a:cubicBezTo>
                    <a:pt x="5130" y="2406"/>
                    <a:pt x="5133" y="2407"/>
                    <a:pt x="5137" y="2410"/>
                  </a:cubicBezTo>
                  <a:cubicBezTo>
                    <a:pt x="5146" y="2279"/>
                    <a:pt x="5193" y="2158"/>
                    <a:pt x="5249" y="2036"/>
                  </a:cubicBezTo>
                  <a:lnTo>
                    <a:pt x="5305" y="1924"/>
                  </a:lnTo>
                  <a:cubicBezTo>
                    <a:pt x="5305" y="1915"/>
                    <a:pt x="5323" y="1887"/>
                    <a:pt x="5323" y="1878"/>
                  </a:cubicBezTo>
                  <a:cubicBezTo>
                    <a:pt x="5333" y="1868"/>
                    <a:pt x="5342" y="1859"/>
                    <a:pt x="5351" y="1850"/>
                  </a:cubicBezTo>
                  <a:cubicBezTo>
                    <a:pt x="5370" y="1840"/>
                    <a:pt x="5379" y="1831"/>
                    <a:pt x="5389" y="1831"/>
                  </a:cubicBezTo>
                  <a:lnTo>
                    <a:pt x="5454" y="1822"/>
                  </a:lnTo>
                  <a:lnTo>
                    <a:pt x="5594" y="1784"/>
                  </a:lnTo>
                  <a:cubicBezTo>
                    <a:pt x="5986" y="1691"/>
                    <a:pt x="6369" y="1551"/>
                    <a:pt x="6705" y="1439"/>
                  </a:cubicBezTo>
                  <a:cubicBezTo>
                    <a:pt x="6818" y="1399"/>
                    <a:pt x="6897" y="1360"/>
                    <a:pt x="6934" y="1360"/>
                  </a:cubicBezTo>
                  <a:cubicBezTo>
                    <a:pt x="6949" y="1360"/>
                    <a:pt x="6957" y="1366"/>
                    <a:pt x="6957" y="1383"/>
                  </a:cubicBezTo>
                  <a:cubicBezTo>
                    <a:pt x="7004" y="1364"/>
                    <a:pt x="7004" y="1345"/>
                    <a:pt x="7023" y="1327"/>
                  </a:cubicBezTo>
                  <a:cubicBezTo>
                    <a:pt x="7340" y="1308"/>
                    <a:pt x="7649" y="1224"/>
                    <a:pt x="7929" y="1075"/>
                  </a:cubicBezTo>
                  <a:lnTo>
                    <a:pt x="7929" y="1075"/>
                  </a:lnTo>
                  <a:cubicBezTo>
                    <a:pt x="7938" y="1093"/>
                    <a:pt x="7938" y="1121"/>
                    <a:pt x="7919" y="1131"/>
                  </a:cubicBezTo>
                  <a:cubicBezTo>
                    <a:pt x="8003" y="1110"/>
                    <a:pt x="8111" y="1048"/>
                    <a:pt x="8131" y="1048"/>
                  </a:cubicBezTo>
                  <a:lnTo>
                    <a:pt x="8131" y="1048"/>
                  </a:lnTo>
                  <a:cubicBezTo>
                    <a:pt x="8138" y="1048"/>
                    <a:pt x="8135" y="1055"/>
                    <a:pt x="8115" y="1075"/>
                  </a:cubicBezTo>
                  <a:cubicBezTo>
                    <a:pt x="8414" y="963"/>
                    <a:pt x="8582" y="897"/>
                    <a:pt x="8769" y="841"/>
                  </a:cubicBezTo>
                  <a:cubicBezTo>
                    <a:pt x="8816" y="832"/>
                    <a:pt x="8862" y="813"/>
                    <a:pt x="8909" y="785"/>
                  </a:cubicBezTo>
                  <a:cubicBezTo>
                    <a:pt x="8965" y="748"/>
                    <a:pt x="8993" y="682"/>
                    <a:pt x="8984" y="617"/>
                  </a:cubicBezTo>
                  <a:cubicBezTo>
                    <a:pt x="8984" y="542"/>
                    <a:pt x="8928" y="477"/>
                    <a:pt x="8853" y="449"/>
                  </a:cubicBezTo>
                  <a:cubicBezTo>
                    <a:pt x="8816" y="440"/>
                    <a:pt x="8778" y="440"/>
                    <a:pt x="8741" y="430"/>
                  </a:cubicBezTo>
                  <a:lnTo>
                    <a:pt x="8620" y="421"/>
                  </a:lnTo>
                  <a:lnTo>
                    <a:pt x="8620" y="421"/>
                  </a:lnTo>
                  <a:cubicBezTo>
                    <a:pt x="8620" y="430"/>
                    <a:pt x="8629" y="458"/>
                    <a:pt x="8592" y="458"/>
                  </a:cubicBezTo>
                  <a:cubicBezTo>
                    <a:pt x="8528" y="446"/>
                    <a:pt x="8286" y="399"/>
                    <a:pt x="8167" y="399"/>
                  </a:cubicBezTo>
                  <a:cubicBezTo>
                    <a:pt x="8110" y="399"/>
                    <a:pt x="8082" y="409"/>
                    <a:pt x="8115" y="440"/>
                  </a:cubicBezTo>
                  <a:cubicBezTo>
                    <a:pt x="8009" y="425"/>
                    <a:pt x="7973" y="390"/>
                    <a:pt x="7929" y="390"/>
                  </a:cubicBezTo>
                  <a:cubicBezTo>
                    <a:pt x="7915" y="390"/>
                    <a:pt x="7900" y="393"/>
                    <a:pt x="7882" y="402"/>
                  </a:cubicBezTo>
                  <a:cubicBezTo>
                    <a:pt x="7882" y="367"/>
                    <a:pt x="7858" y="354"/>
                    <a:pt x="7833" y="354"/>
                  </a:cubicBezTo>
                  <a:cubicBezTo>
                    <a:pt x="7803" y="354"/>
                    <a:pt x="7770" y="371"/>
                    <a:pt x="7768" y="386"/>
                  </a:cubicBezTo>
                  <a:lnTo>
                    <a:pt x="7768" y="386"/>
                  </a:lnTo>
                  <a:cubicBezTo>
                    <a:pt x="7757" y="366"/>
                    <a:pt x="7697" y="371"/>
                    <a:pt x="7714" y="337"/>
                  </a:cubicBezTo>
                  <a:cubicBezTo>
                    <a:pt x="7238" y="318"/>
                    <a:pt x="6761" y="271"/>
                    <a:pt x="6294" y="187"/>
                  </a:cubicBezTo>
                  <a:cubicBezTo>
                    <a:pt x="6260" y="188"/>
                    <a:pt x="6227" y="188"/>
                    <a:pt x="6194" y="188"/>
                  </a:cubicBezTo>
                  <a:cubicBezTo>
                    <a:pt x="5587" y="188"/>
                    <a:pt x="5251" y="107"/>
                    <a:pt x="4595" y="1"/>
                  </a:cubicBezTo>
                  <a:cubicBezTo>
                    <a:pt x="4581" y="5"/>
                    <a:pt x="4565" y="8"/>
                    <a:pt x="4548" y="8"/>
                  </a:cubicBezTo>
                  <a:cubicBezTo>
                    <a:pt x="4532" y="8"/>
                    <a:pt x="4516" y="5"/>
                    <a:pt x="4502" y="1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45"/>
            <p:cNvSpPr/>
            <p:nvPr/>
          </p:nvSpPr>
          <p:spPr>
            <a:xfrm>
              <a:off x="4941175" y="785400"/>
              <a:ext cx="975" cy="200"/>
            </a:xfrm>
            <a:custGeom>
              <a:rect b="b" l="l" r="r" t="t"/>
              <a:pathLst>
                <a:path extrusionOk="0" h="8" w="39">
                  <a:moveTo>
                    <a:pt x="19" y="0"/>
                  </a:moveTo>
                  <a:cubicBezTo>
                    <a:pt x="12" y="0"/>
                    <a:pt x="5" y="2"/>
                    <a:pt x="1" y="7"/>
                  </a:cubicBezTo>
                  <a:lnTo>
                    <a:pt x="38" y="7"/>
                  </a:lnTo>
                  <a:cubicBezTo>
                    <a:pt x="33" y="2"/>
                    <a:pt x="26" y="0"/>
                    <a:pt x="19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45"/>
            <p:cNvSpPr/>
            <p:nvPr/>
          </p:nvSpPr>
          <p:spPr>
            <a:xfrm>
              <a:off x="4809700" y="648500"/>
              <a:ext cx="154375" cy="71950"/>
            </a:xfrm>
            <a:custGeom>
              <a:rect b="b" l="l" r="r" t="t"/>
              <a:pathLst>
                <a:path extrusionOk="0" h="2878" w="6175">
                  <a:moveTo>
                    <a:pt x="97" y="0"/>
                  </a:moveTo>
                  <a:cubicBezTo>
                    <a:pt x="48" y="0"/>
                    <a:pt x="1" y="52"/>
                    <a:pt x="30" y="104"/>
                  </a:cubicBezTo>
                  <a:lnTo>
                    <a:pt x="1534" y="2840"/>
                  </a:lnTo>
                  <a:cubicBezTo>
                    <a:pt x="1543" y="2868"/>
                    <a:pt x="1571" y="2878"/>
                    <a:pt x="1599" y="2878"/>
                  </a:cubicBezTo>
                  <a:lnTo>
                    <a:pt x="6091" y="2327"/>
                  </a:lnTo>
                  <a:cubicBezTo>
                    <a:pt x="6175" y="2318"/>
                    <a:pt x="6175" y="2196"/>
                    <a:pt x="6091" y="2187"/>
                  </a:cubicBezTo>
                  <a:lnTo>
                    <a:pt x="2692" y="1841"/>
                  </a:lnTo>
                  <a:cubicBezTo>
                    <a:pt x="2673" y="1841"/>
                    <a:pt x="2664" y="1841"/>
                    <a:pt x="2654" y="1832"/>
                  </a:cubicBezTo>
                  <a:lnTo>
                    <a:pt x="133" y="11"/>
                  </a:lnTo>
                  <a:cubicBezTo>
                    <a:pt x="122" y="3"/>
                    <a:pt x="109" y="0"/>
                    <a:pt x="97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45"/>
            <p:cNvSpPr/>
            <p:nvPr/>
          </p:nvSpPr>
          <p:spPr>
            <a:xfrm>
              <a:off x="4808100" y="646750"/>
              <a:ext cx="156925" cy="75350"/>
            </a:xfrm>
            <a:custGeom>
              <a:rect b="b" l="l" r="r" t="t"/>
              <a:pathLst>
                <a:path extrusionOk="0" h="3014" w="6277">
                  <a:moveTo>
                    <a:pt x="178" y="90"/>
                  </a:moveTo>
                  <a:lnTo>
                    <a:pt x="150" y="128"/>
                  </a:lnTo>
                  <a:lnTo>
                    <a:pt x="144" y="141"/>
                  </a:lnTo>
                  <a:lnTo>
                    <a:pt x="144" y="141"/>
                  </a:lnTo>
                  <a:cubicBezTo>
                    <a:pt x="143" y="140"/>
                    <a:pt x="142" y="138"/>
                    <a:pt x="141" y="137"/>
                  </a:cubicBezTo>
                  <a:cubicBezTo>
                    <a:pt x="132" y="109"/>
                    <a:pt x="132" y="109"/>
                    <a:pt x="141" y="109"/>
                  </a:cubicBezTo>
                  <a:cubicBezTo>
                    <a:pt x="150" y="109"/>
                    <a:pt x="150" y="109"/>
                    <a:pt x="178" y="90"/>
                  </a:cubicBezTo>
                  <a:close/>
                  <a:moveTo>
                    <a:pt x="149" y="146"/>
                  </a:moveTo>
                  <a:lnTo>
                    <a:pt x="149" y="146"/>
                  </a:lnTo>
                  <a:cubicBezTo>
                    <a:pt x="149" y="148"/>
                    <a:pt x="150" y="149"/>
                    <a:pt x="150" y="149"/>
                  </a:cubicBezTo>
                  <a:cubicBezTo>
                    <a:pt x="150" y="149"/>
                    <a:pt x="149" y="149"/>
                    <a:pt x="147" y="146"/>
                  </a:cubicBezTo>
                  <a:close/>
                  <a:moveTo>
                    <a:pt x="636" y="1089"/>
                  </a:moveTo>
                  <a:cubicBezTo>
                    <a:pt x="671" y="1107"/>
                    <a:pt x="697" y="1140"/>
                    <a:pt x="708" y="1182"/>
                  </a:cubicBezTo>
                  <a:lnTo>
                    <a:pt x="708" y="1182"/>
                  </a:lnTo>
                  <a:cubicBezTo>
                    <a:pt x="683" y="1162"/>
                    <a:pt x="630" y="1114"/>
                    <a:pt x="636" y="1089"/>
                  </a:cubicBezTo>
                  <a:close/>
                  <a:moveTo>
                    <a:pt x="711" y="1183"/>
                  </a:moveTo>
                  <a:cubicBezTo>
                    <a:pt x="718" y="1189"/>
                    <a:pt x="721" y="1192"/>
                    <a:pt x="721" y="1192"/>
                  </a:cubicBezTo>
                  <a:cubicBezTo>
                    <a:pt x="720" y="1192"/>
                    <a:pt x="717" y="1189"/>
                    <a:pt x="711" y="1184"/>
                  </a:cubicBezTo>
                  <a:lnTo>
                    <a:pt x="711" y="1184"/>
                  </a:lnTo>
                  <a:lnTo>
                    <a:pt x="711" y="1183"/>
                  </a:lnTo>
                  <a:close/>
                  <a:moveTo>
                    <a:pt x="2510" y="1834"/>
                  </a:moveTo>
                  <a:cubicBezTo>
                    <a:pt x="2511" y="1835"/>
                    <a:pt x="2512" y="1836"/>
                    <a:pt x="2513" y="1837"/>
                  </a:cubicBezTo>
                  <a:lnTo>
                    <a:pt x="2510" y="1834"/>
                  </a:lnTo>
                  <a:close/>
                  <a:moveTo>
                    <a:pt x="5063" y="2498"/>
                  </a:moveTo>
                  <a:cubicBezTo>
                    <a:pt x="5062" y="2499"/>
                    <a:pt x="5062" y="2499"/>
                    <a:pt x="5062" y="2500"/>
                  </a:cubicBezTo>
                  <a:cubicBezTo>
                    <a:pt x="5062" y="2499"/>
                    <a:pt x="5063" y="2499"/>
                    <a:pt x="5063" y="2498"/>
                  </a:cubicBezTo>
                  <a:close/>
                  <a:moveTo>
                    <a:pt x="3839" y="2761"/>
                  </a:moveTo>
                  <a:cubicBezTo>
                    <a:pt x="3838" y="2761"/>
                    <a:pt x="3838" y="2761"/>
                    <a:pt x="3837" y="2762"/>
                  </a:cubicBezTo>
                  <a:lnTo>
                    <a:pt x="3837" y="2762"/>
                  </a:lnTo>
                  <a:cubicBezTo>
                    <a:pt x="3838" y="2761"/>
                    <a:pt x="3838" y="2761"/>
                    <a:pt x="3839" y="2761"/>
                  </a:cubicBezTo>
                  <a:close/>
                  <a:moveTo>
                    <a:pt x="2271" y="2941"/>
                  </a:moveTo>
                  <a:cubicBezTo>
                    <a:pt x="2267" y="2943"/>
                    <a:pt x="2264" y="2945"/>
                    <a:pt x="2261" y="2948"/>
                  </a:cubicBezTo>
                  <a:cubicBezTo>
                    <a:pt x="2266" y="2945"/>
                    <a:pt x="2269" y="2943"/>
                    <a:pt x="2271" y="2941"/>
                  </a:cubicBezTo>
                  <a:close/>
                  <a:moveTo>
                    <a:pt x="166" y="0"/>
                  </a:moveTo>
                  <a:cubicBezTo>
                    <a:pt x="141" y="0"/>
                    <a:pt x="116" y="5"/>
                    <a:pt x="94" y="16"/>
                  </a:cubicBezTo>
                  <a:cubicBezTo>
                    <a:pt x="66" y="34"/>
                    <a:pt x="48" y="62"/>
                    <a:pt x="38" y="90"/>
                  </a:cubicBezTo>
                  <a:cubicBezTo>
                    <a:pt x="29" y="118"/>
                    <a:pt x="29" y="137"/>
                    <a:pt x="29" y="146"/>
                  </a:cubicBezTo>
                  <a:cubicBezTo>
                    <a:pt x="29" y="146"/>
                    <a:pt x="20" y="146"/>
                    <a:pt x="10" y="109"/>
                  </a:cubicBezTo>
                  <a:cubicBezTo>
                    <a:pt x="1" y="137"/>
                    <a:pt x="1" y="165"/>
                    <a:pt x="10" y="184"/>
                  </a:cubicBezTo>
                  <a:cubicBezTo>
                    <a:pt x="10" y="193"/>
                    <a:pt x="20" y="202"/>
                    <a:pt x="29" y="221"/>
                  </a:cubicBezTo>
                  <a:lnTo>
                    <a:pt x="38" y="230"/>
                  </a:lnTo>
                  <a:lnTo>
                    <a:pt x="76" y="286"/>
                  </a:lnTo>
                  <a:lnTo>
                    <a:pt x="141" y="370"/>
                  </a:lnTo>
                  <a:cubicBezTo>
                    <a:pt x="178" y="436"/>
                    <a:pt x="206" y="483"/>
                    <a:pt x="244" y="529"/>
                  </a:cubicBezTo>
                  <a:cubicBezTo>
                    <a:pt x="318" y="660"/>
                    <a:pt x="393" y="800"/>
                    <a:pt x="459" y="940"/>
                  </a:cubicBezTo>
                  <a:cubicBezTo>
                    <a:pt x="471" y="934"/>
                    <a:pt x="480" y="923"/>
                    <a:pt x="490" y="923"/>
                  </a:cubicBezTo>
                  <a:cubicBezTo>
                    <a:pt x="495" y="923"/>
                    <a:pt x="499" y="925"/>
                    <a:pt x="505" y="931"/>
                  </a:cubicBezTo>
                  <a:cubicBezTo>
                    <a:pt x="521" y="986"/>
                    <a:pt x="598" y="1205"/>
                    <a:pt x="644" y="1205"/>
                  </a:cubicBezTo>
                  <a:cubicBezTo>
                    <a:pt x="651" y="1205"/>
                    <a:pt x="658" y="1198"/>
                    <a:pt x="664" y="1183"/>
                  </a:cubicBezTo>
                  <a:cubicBezTo>
                    <a:pt x="711" y="1267"/>
                    <a:pt x="673" y="1304"/>
                    <a:pt x="729" y="1314"/>
                  </a:cubicBezTo>
                  <a:cubicBezTo>
                    <a:pt x="678" y="1351"/>
                    <a:pt x="719" y="1387"/>
                    <a:pt x="748" y="1387"/>
                  </a:cubicBezTo>
                  <a:cubicBezTo>
                    <a:pt x="753" y="1387"/>
                    <a:pt x="757" y="1387"/>
                    <a:pt x="760" y="1385"/>
                  </a:cubicBezTo>
                  <a:lnTo>
                    <a:pt x="760" y="1385"/>
                  </a:lnTo>
                  <a:cubicBezTo>
                    <a:pt x="745" y="1403"/>
                    <a:pt x="772" y="1427"/>
                    <a:pt x="739" y="1435"/>
                  </a:cubicBezTo>
                  <a:cubicBezTo>
                    <a:pt x="897" y="1687"/>
                    <a:pt x="1038" y="1958"/>
                    <a:pt x="1150" y="2238"/>
                  </a:cubicBezTo>
                  <a:cubicBezTo>
                    <a:pt x="1262" y="2369"/>
                    <a:pt x="1355" y="2528"/>
                    <a:pt x="1439" y="2686"/>
                  </a:cubicBezTo>
                  <a:cubicBezTo>
                    <a:pt x="1467" y="2761"/>
                    <a:pt x="1504" y="2836"/>
                    <a:pt x="1532" y="2920"/>
                  </a:cubicBezTo>
                  <a:cubicBezTo>
                    <a:pt x="1542" y="2948"/>
                    <a:pt x="1570" y="2976"/>
                    <a:pt x="1598" y="2994"/>
                  </a:cubicBezTo>
                  <a:cubicBezTo>
                    <a:pt x="1616" y="3004"/>
                    <a:pt x="1635" y="3013"/>
                    <a:pt x="1654" y="3013"/>
                  </a:cubicBezTo>
                  <a:lnTo>
                    <a:pt x="1850" y="3013"/>
                  </a:lnTo>
                  <a:cubicBezTo>
                    <a:pt x="1915" y="2976"/>
                    <a:pt x="2046" y="3013"/>
                    <a:pt x="2055" y="2938"/>
                  </a:cubicBezTo>
                  <a:cubicBezTo>
                    <a:pt x="2060" y="2948"/>
                    <a:pt x="2073" y="2951"/>
                    <a:pt x="2090" y="2951"/>
                  </a:cubicBezTo>
                  <a:cubicBezTo>
                    <a:pt x="2130" y="2951"/>
                    <a:pt x="2194" y="2932"/>
                    <a:pt x="2229" y="2924"/>
                  </a:cubicBezTo>
                  <a:lnTo>
                    <a:pt x="2229" y="2924"/>
                  </a:lnTo>
                  <a:cubicBezTo>
                    <a:pt x="2231" y="2924"/>
                    <a:pt x="2232" y="2924"/>
                    <a:pt x="2233" y="2924"/>
                  </a:cubicBezTo>
                  <a:cubicBezTo>
                    <a:pt x="2240" y="2924"/>
                    <a:pt x="2246" y="2923"/>
                    <a:pt x="2251" y="2920"/>
                  </a:cubicBezTo>
                  <a:lnTo>
                    <a:pt x="2251" y="2920"/>
                  </a:lnTo>
                  <a:cubicBezTo>
                    <a:pt x="2247" y="2920"/>
                    <a:pt x="2239" y="2921"/>
                    <a:pt x="2229" y="2924"/>
                  </a:cubicBezTo>
                  <a:lnTo>
                    <a:pt x="2229" y="2924"/>
                  </a:lnTo>
                  <a:cubicBezTo>
                    <a:pt x="2214" y="2923"/>
                    <a:pt x="2195" y="2917"/>
                    <a:pt x="2177" y="2910"/>
                  </a:cubicBezTo>
                  <a:cubicBezTo>
                    <a:pt x="2214" y="2910"/>
                    <a:pt x="2235" y="2902"/>
                    <a:pt x="2250" y="2902"/>
                  </a:cubicBezTo>
                  <a:cubicBezTo>
                    <a:pt x="2258" y="2902"/>
                    <a:pt x="2264" y="2904"/>
                    <a:pt x="2270" y="2910"/>
                  </a:cubicBezTo>
                  <a:cubicBezTo>
                    <a:pt x="2238" y="2919"/>
                    <a:pt x="2283" y="2927"/>
                    <a:pt x="2271" y="2941"/>
                  </a:cubicBezTo>
                  <a:lnTo>
                    <a:pt x="2271" y="2941"/>
                  </a:lnTo>
                  <a:cubicBezTo>
                    <a:pt x="2325" y="2906"/>
                    <a:pt x="2395" y="2906"/>
                    <a:pt x="2450" y="2906"/>
                  </a:cubicBezTo>
                  <a:cubicBezTo>
                    <a:pt x="2508" y="2906"/>
                    <a:pt x="2550" y="2906"/>
                    <a:pt x="2541" y="2864"/>
                  </a:cubicBezTo>
                  <a:lnTo>
                    <a:pt x="2541" y="2864"/>
                  </a:lnTo>
                  <a:cubicBezTo>
                    <a:pt x="2575" y="2894"/>
                    <a:pt x="2594" y="2905"/>
                    <a:pt x="2611" y="2905"/>
                  </a:cubicBezTo>
                  <a:cubicBezTo>
                    <a:pt x="2639" y="2905"/>
                    <a:pt x="2660" y="2872"/>
                    <a:pt x="2737" y="2854"/>
                  </a:cubicBezTo>
                  <a:lnTo>
                    <a:pt x="2737" y="2854"/>
                  </a:lnTo>
                  <a:cubicBezTo>
                    <a:pt x="2722" y="2870"/>
                    <a:pt x="2728" y="2875"/>
                    <a:pt x="2744" y="2875"/>
                  </a:cubicBezTo>
                  <a:cubicBezTo>
                    <a:pt x="2779" y="2875"/>
                    <a:pt x="2863" y="2852"/>
                    <a:pt x="2896" y="2852"/>
                  </a:cubicBezTo>
                  <a:cubicBezTo>
                    <a:pt x="2915" y="2852"/>
                    <a:pt x="2918" y="2859"/>
                    <a:pt x="2886" y="2882"/>
                  </a:cubicBezTo>
                  <a:cubicBezTo>
                    <a:pt x="2934" y="2867"/>
                    <a:pt x="2970" y="2863"/>
                    <a:pt x="3001" y="2863"/>
                  </a:cubicBezTo>
                  <a:cubicBezTo>
                    <a:pt x="3046" y="2863"/>
                    <a:pt x="3082" y="2872"/>
                    <a:pt x="3134" y="2872"/>
                  </a:cubicBezTo>
                  <a:cubicBezTo>
                    <a:pt x="3159" y="2872"/>
                    <a:pt x="3188" y="2870"/>
                    <a:pt x="3223" y="2864"/>
                  </a:cubicBezTo>
                  <a:cubicBezTo>
                    <a:pt x="3223" y="2845"/>
                    <a:pt x="3213" y="2817"/>
                    <a:pt x="3232" y="2817"/>
                  </a:cubicBezTo>
                  <a:cubicBezTo>
                    <a:pt x="3255" y="2829"/>
                    <a:pt x="3272" y="2834"/>
                    <a:pt x="3284" y="2834"/>
                  </a:cubicBezTo>
                  <a:cubicBezTo>
                    <a:pt x="3300" y="2834"/>
                    <a:pt x="3307" y="2824"/>
                    <a:pt x="3307" y="2808"/>
                  </a:cubicBezTo>
                  <a:cubicBezTo>
                    <a:pt x="3334" y="2817"/>
                    <a:pt x="3362" y="2821"/>
                    <a:pt x="3389" y="2821"/>
                  </a:cubicBezTo>
                  <a:cubicBezTo>
                    <a:pt x="3448" y="2821"/>
                    <a:pt x="3505" y="2802"/>
                    <a:pt x="3550" y="2770"/>
                  </a:cubicBezTo>
                  <a:cubicBezTo>
                    <a:pt x="3571" y="2788"/>
                    <a:pt x="3606" y="2795"/>
                    <a:pt x="3645" y="2795"/>
                  </a:cubicBezTo>
                  <a:cubicBezTo>
                    <a:pt x="3706" y="2795"/>
                    <a:pt x="3780" y="2779"/>
                    <a:pt x="3837" y="2762"/>
                  </a:cubicBezTo>
                  <a:lnTo>
                    <a:pt x="3837" y="2762"/>
                  </a:lnTo>
                  <a:cubicBezTo>
                    <a:pt x="3834" y="2763"/>
                    <a:pt x="3830" y="2763"/>
                    <a:pt x="3826" y="2763"/>
                  </a:cubicBezTo>
                  <a:cubicBezTo>
                    <a:pt x="3800" y="2763"/>
                    <a:pt x="3769" y="2741"/>
                    <a:pt x="3802" y="2733"/>
                  </a:cubicBezTo>
                  <a:lnTo>
                    <a:pt x="3802" y="2733"/>
                  </a:lnTo>
                  <a:cubicBezTo>
                    <a:pt x="3811" y="2742"/>
                    <a:pt x="3830" y="2752"/>
                    <a:pt x="3839" y="2761"/>
                  </a:cubicBezTo>
                  <a:cubicBezTo>
                    <a:pt x="3857" y="2766"/>
                    <a:pt x="3876" y="2769"/>
                    <a:pt x="3896" y="2769"/>
                  </a:cubicBezTo>
                  <a:cubicBezTo>
                    <a:pt x="3981" y="2769"/>
                    <a:pt x="4072" y="2728"/>
                    <a:pt x="4072" y="2705"/>
                  </a:cubicBezTo>
                  <a:cubicBezTo>
                    <a:pt x="4127" y="2715"/>
                    <a:pt x="4183" y="2720"/>
                    <a:pt x="4234" y="2720"/>
                  </a:cubicBezTo>
                  <a:cubicBezTo>
                    <a:pt x="4331" y="2720"/>
                    <a:pt x="4409" y="2701"/>
                    <a:pt x="4427" y="2658"/>
                  </a:cubicBezTo>
                  <a:cubicBezTo>
                    <a:pt x="4450" y="2671"/>
                    <a:pt x="4471" y="2676"/>
                    <a:pt x="4490" y="2676"/>
                  </a:cubicBezTo>
                  <a:cubicBezTo>
                    <a:pt x="4525" y="2676"/>
                    <a:pt x="4549" y="2658"/>
                    <a:pt x="4549" y="2640"/>
                  </a:cubicBezTo>
                  <a:cubicBezTo>
                    <a:pt x="4603" y="2654"/>
                    <a:pt x="4659" y="2661"/>
                    <a:pt x="4716" y="2661"/>
                  </a:cubicBezTo>
                  <a:cubicBezTo>
                    <a:pt x="4807" y="2661"/>
                    <a:pt x="4898" y="2642"/>
                    <a:pt x="4978" y="2602"/>
                  </a:cubicBezTo>
                  <a:cubicBezTo>
                    <a:pt x="4991" y="2617"/>
                    <a:pt x="5009" y="2622"/>
                    <a:pt x="5030" y="2622"/>
                  </a:cubicBezTo>
                  <a:cubicBezTo>
                    <a:pt x="5114" y="2622"/>
                    <a:pt x="5254" y="2536"/>
                    <a:pt x="5366" y="2536"/>
                  </a:cubicBezTo>
                  <a:cubicBezTo>
                    <a:pt x="5395" y="2536"/>
                    <a:pt x="5421" y="2541"/>
                    <a:pt x="5445" y="2556"/>
                  </a:cubicBezTo>
                  <a:cubicBezTo>
                    <a:pt x="5445" y="2518"/>
                    <a:pt x="5529" y="2565"/>
                    <a:pt x="5567" y="2500"/>
                  </a:cubicBezTo>
                  <a:cubicBezTo>
                    <a:pt x="5585" y="2506"/>
                    <a:pt x="5605" y="2509"/>
                    <a:pt x="5625" y="2509"/>
                  </a:cubicBezTo>
                  <a:cubicBezTo>
                    <a:pt x="5665" y="2509"/>
                    <a:pt x="5707" y="2496"/>
                    <a:pt x="5744" y="2472"/>
                  </a:cubicBezTo>
                  <a:cubicBezTo>
                    <a:pt x="5793" y="2482"/>
                    <a:pt x="5842" y="2487"/>
                    <a:pt x="5891" y="2487"/>
                  </a:cubicBezTo>
                  <a:cubicBezTo>
                    <a:pt x="5973" y="2487"/>
                    <a:pt x="6054" y="2473"/>
                    <a:pt x="6136" y="2444"/>
                  </a:cubicBezTo>
                  <a:cubicBezTo>
                    <a:pt x="6146" y="2448"/>
                    <a:pt x="6157" y="2451"/>
                    <a:pt x="6170" y="2451"/>
                  </a:cubicBezTo>
                  <a:cubicBezTo>
                    <a:pt x="6183" y="2451"/>
                    <a:pt x="6197" y="2448"/>
                    <a:pt x="6211" y="2444"/>
                  </a:cubicBezTo>
                  <a:cubicBezTo>
                    <a:pt x="6239" y="2434"/>
                    <a:pt x="6258" y="2406"/>
                    <a:pt x="6267" y="2388"/>
                  </a:cubicBezTo>
                  <a:cubicBezTo>
                    <a:pt x="6276" y="2350"/>
                    <a:pt x="6276" y="2322"/>
                    <a:pt x="6267" y="2294"/>
                  </a:cubicBezTo>
                  <a:cubicBezTo>
                    <a:pt x="6248" y="2247"/>
                    <a:pt x="6202" y="2219"/>
                    <a:pt x="6155" y="2219"/>
                  </a:cubicBezTo>
                  <a:lnTo>
                    <a:pt x="6155" y="2219"/>
                  </a:lnTo>
                  <a:cubicBezTo>
                    <a:pt x="6183" y="2219"/>
                    <a:pt x="6202" y="2238"/>
                    <a:pt x="6220" y="2257"/>
                  </a:cubicBezTo>
                  <a:cubicBezTo>
                    <a:pt x="6227" y="2278"/>
                    <a:pt x="6224" y="2288"/>
                    <a:pt x="6214" y="2288"/>
                  </a:cubicBezTo>
                  <a:cubicBezTo>
                    <a:pt x="6210" y="2288"/>
                    <a:pt x="6206" y="2287"/>
                    <a:pt x="6202" y="2285"/>
                  </a:cubicBezTo>
                  <a:cubicBezTo>
                    <a:pt x="6211" y="2285"/>
                    <a:pt x="6211" y="2266"/>
                    <a:pt x="6192" y="2257"/>
                  </a:cubicBezTo>
                  <a:cubicBezTo>
                    <a:pt x="6188" y="2252"/>
                    <a:pt x="6181" y="2250"/>
                    <a:pt x="6175" y="2250"/>
                  </a:cubicBezTo>
                  <a:cubicBezTo>
                    <a:pt x="6169" y="2250"/>
                    <a:pt x="6164" y="2252"/>
                    <a:pt x="6164" y="2257"/>
                  </a:cubicBezTo>
                  <a:cubicBezTo>
                    <a:pt x="6192" y="2270"/>
                    <a:pt x="6194" y="2279"/>
                    <a:pt x="6186" y="2279"/>
                  </a:cubicBezTo>
                  <a:cubicBezTo>
                    <a:pt x="6183" y="2279"/>
                    <a:pt x="6179" y="2278"/>
                    <a:pt x="6174" y="2275"/>
                  </a:cubicBezTo>
                  <a:cubicBezTo>
                    <a:pt x="6171" y="2273"/>
                    <a:pt x="6165" y="2272"/>
                    <a:pt x="6158" y="2272"/>
                  </a:cubicBezTo>
                  <a:cubicBezTo>
                    <a:pt x="6142" y="2272"/>
                    <a:pt x="6123" y="2278"/>
                    <a:pt x="6136" y="2285"/>
                  </a:cubicBezTo>
                  <a:cubicBezTo>
                    <a:pt x="6155" y="2285"/>
                    <a:pt x="6136" y="2294"/>
                    <a:pt x="6136" y="2313"/>
                  </a:cubicBezTo>
                  <a:cubicBezTo>
                    <a:pt x="6146" y="2313"/>
                    <a:pt x="6146" y="2322"/>
                    <a:pt x="6146" y="2331"/>
                  </a:cubicBezTo>
                  <a:lnTo>
                    <a:pt x="6146" y="2350"/>
                  </a:lnTo>
                  <a:cubicBezTo>
                    <a:pt x="6146" y="2359"/>
                    <a:pt x="6155" y="2369"/>
                    <a:pt x="6136" y="2378"/>
                  </a:cubicBezTo>
                  <a:lnTo>
                    <a:pt x="6136" y="2359"/>
                  </a:lnTo>
                  <a:cubicBezTo>
                    <a:pt x="6136" y="2359"/>
                    <a:pt x="6127" y="2350"/>
                    <a:pt x="6127" y="2350"/>
                  </a:cubicBezTo>
                  <a:lnTo>
                    <a:pt x="6118" y="2350"/>
                  </a:lnTo>
                  <a:cubicBezTo>
                    <a:pt x="6099" y="2350"/>
                    <a:pt x="6061" y="2359"/>
                    <a:pt x="6071" y="2359"/>
                  </a:cubicBezTo>
                  <a:cubicBezTo>
                    <a:pt x="6089" y="2359"/>
                    <a:pt x="6136" y="2397"/>
                    <a:pt x="6099" y="2397"/>
                  </a:cubicBezTo>
                  <a:cubicBezTo>
                    <a:pt x="6096" y="2392"/>
                    <a:pt x="6089" y="2391"/>
                    <a:pt x="6080" y="2391"/>
                  </a:cubicBezTo>
                  <a:cubicBezTo>
                    <a:pt x="6075" y="2391"/>
                    <a:pt x="6069" y="2391"/>
                    <a:pt x="6062" y="2391"/>
                  </a:cubicBezTo>
                  <a:cubicBezTo>
                    <a:pt x="6042" y="2391"/>
                    <a:pt x="6023" y="2387"/>
                    <a:pt x="6033" y="2350"/>
                  </a:cubicBezTo>
                  <a:lnTo>
                    <a:pt x="6033" y="2350"/>
                  </a:lnTo>
                  <a:cubicBezTo>
                    <a:pt x="5847" y="2369"/>
                    <a:pt x="5669" y="2397"/>
                    <a:pt x="5483" y="2434"/>
                  </a:cubicBezTo>
                  <a:cubicBezTo>
                    <a:pt x="5362" y="2453"/>
                    <a:pt x="5094" y="2434"/>
                    <a:pt x="5063" y="2498"/>
                  </a:cubicBezTo>
                  <a:lnTo>
                    <a:pt x="5063" y="2498"/>
                  </a:lnTo>
                  <a:cubicBezTo>
                    <a:pt x="5063" y="2498"/>
                    <a:pt x="5064" y="2498"/>
                    <a:pt x="5064" y="2498"/>
                  </a:cubicBezTo>
                  <a:cubicBezTo>
                    <a:pt x="5074" y="2498"/>
                    <a:pt x="5114" y="2528"/>
                    <a:pt x="5081" y="2528"/>
                  </a:cubicBezTo>
                  <a:cubicBezTo>
                    <a:pt x="5081" y="2528"/>
                    <a:pt x="5053" y="2490"/>
                    <a:pt x="5044" y="2490"/>
                  </a:cubicBezTo>
                  <a:cubicBezTo>
                    <a:pt x="5018" y="2486"/>
                    <a:pt x="4992" y="2484"/>
                    <a:pt x="4964" y="2484"/>
                  </a:cubicBezTo>
                  <a:cubicBezTo>
                    <a:pt x="4773" y="2484"/>
                    <a:pt x="4534" y="2571"/>
                    <a:pt x="4372" y="2571"/>
                  </a:cubicBezTo>
                  <a:cubicBezTo>
                    <a:pt x="4348" y="2571"/>
                    <a:pt x="4326" y="2569"/>
                    <a:pt x="4306" y="2565"/>
                  </a:cubicBezTo>
                  <a:lnTo>
                    <a:pt x="4306" y="2565"/>
                  </a:lnTo>
                  <a:cubicBezTo>
                    <a:pt x="4306" y="2584"/>
                    <a:pt x="4325" y="2612"/>
                    <a:pt x="4297" y="2612"/>
                  </a:cubicBezTo>
                  <a:cubicBezTo>
                    <a:pt x="4284" y="2599"/>
                    <a:pt x="4255" y="2594"/>
                    <a:pt x="4223" y="2594"/>
                  </a:cubicBezTo>
                  <a:cubicBezTo>
                    <a:pt x="4159" y="2594"/>
                    <a:pt x="4082" y="2615"/>
                    <a:pt x="4100" y="2640"/>
                  </a:cubicBezTo>
                  <a:cubicBezTo>
                    <a:pt x="4095" y="2637"/>
                    <a:pt x="4089" y="2636"/>
                    <a:pt x="4083" y="2636"/>
                  </a:cubicBezTo>
                  <a:cubicBezTo>
                    <a:pt x="4061" y="2636"/>
                    <a:pt x="4038" y="2649"/>
                    <a:pt x="4016" y="2649"/>
                  </a:cubicBezTo>
                  <a:cubicBezTo>
                    <a:pt x="4003" y="2649"/>
                    <a:pt x="3991" y="2645"/>
                    <a:pt x="3979" y="2630"/>
                  </a:cubicBezTo>
                  <a:cubicBezTo>
                    <a:pt x="3983" y="2629"/>
                    <a:pt x="3988" y="2628"/>
                    <a:pt x="3991" y="2628"/>
                  </a:cubicBezTo>
                  <a:cubicBezTo>
                    <a:pt x="4004" y="2628"/>
                    <a:pt x="4013" y="2634"/>
                    <a:pt x="4019" y="2634"/>
                  </a:cubicBezTo>
                  <a:cubicBezTo>
                    <a:pt x="4023" y="2634"/>
                    <a:pt x="4026" y="2631"/>
                    <a:pt x="4026" y="2621"/>
                  </a:cubicBezTo>
                  <a:cubicBezTo>
                    <a:pt x="3997" y="2619"/>
                    <a:pt x="3978" y="2618"/>
                    <a:pt x="3963" y="2618"/>
                  </a:cubicBezTo>
                  <a:cubicBezTo>
                    <a:pt x="3917" y="2618"/>
                    <a:pt x="3920" y="2630"/>
                    <a:pt x="3820" y="2658"/>
                  </a:cubicBezTo>
                  <a:cubicBezTo>
                    <a:pt x="3820" y="2640"/>
                    <a:pt x="3848" y="2630"/>
                    <a:pt x="3820" y="2630"/>
                  </a:cubicBezTo>
                  <a:cubicBezTo>
                    <a:pt x="3791" y="2654"/>
                    <a:pt x="3718" y="2673"/>
                    <a:pt x="3679" y="2673"/>
                  </a:cubicBezTo>
                  <a:cubicBezTo>
                    <a:pt x="3655" y="2673"/>
                    <a:pt x="3644" y="2666"/>
                    <a:pt x="3662" y="2649"/>
                  </a:cubicBezTo>
                  <a:lnTo>
                    <a:pt x="3662" y="2649"/>
                  </a:lnTo>
                  <a:cubicBezTo>
                    <a:pt x="3587" y="2686"/>
                    <a:pt x="3540" y="2658"/>
                    <a:pt x="3503" y="2705"/>
                  </a:cubicBezTo>
                  <a:cubicBezTo>
                    <a:pt x="3477" y="2677"/>
                    <a:pt x="3448" y="2666"/>
                    <a:pt x="3416" y="2666"/>
                  </a:cubicBezTo>
                  <a:cubicBezTo>
                    <a:pt x="3333" y="2666"/>
                    <a:pt x="3227" y="2738"/>
                    <a:pt x="3092" y="2752"/>
                  </a:cubicBezTo>
                  <a:cubicBezTo>
                    <a:pt x="3044" y="2757"/>
                    <a:pt x="2992" y="2759"/>
                    <a:pt x="2939" y="2759"/>
                  </a:cubicBezTo>
                  <a:cubicBezTo>
                    <a:pt x="2846" y="2759"/>
                    <a:pt x="2749" y="2754"/>
                    <a:pt x="2667" y="2754"/>
                  </a:cubicBezTo>
                  <a:cubicBezTo>
                    <a:pt x="2568" y="2754"/>
                    <a:pt x="2491" y="2762"/>
                    <a:pt x="2466" y="2798"/>
                  </a:cubicBezTo>
                  <a:cubicBezTo>
                    <a:pt x="2461" y="2791"/>
                    <a:pt x="2452" y="2789"/>
                    <a:pt x="2441" y="2789"/>
                  </a:cubicBezTo>
                  <a:cubicBezTo>
                    <a:pt x="2399" y="2789"/>
                    <a:pt x="2329" y="2831"/>
                    <a:pt x="2305" y="2831"/>
                  </a:cubicBezTo>
                  <a:cubicBezTo>
                    <a:pt x="2294" y="2831"/>
                    <a:pt x="2293" y="2823"/>
                    <a:pt x="2308" y="2798"/>
                  </a:cubicBezTo>
                  <a:lnTo>
                    <a:pt x="2308" y="2798"/>
                  </a:lnTo>
                  <a:cubicBezTo>
                    <a:pt x="2149" y="2836"/>
                    <a:pt x="1990" y="2864"/>
                    <a:pt x="1841" y="2873"/>
                  </a:cubicBezTo>
                  <a:lnTo>
                    <a:pt x="1729" y="2882"/>
                  </a:lnTo>
                  <a:lnTo>
                    <a:pt x="1645" y="2882"/>
                  </a:lnTo>
                  <a:lnTo>
                    <a:pt x="1635" y="2864"/>
                  </a:lnTo>
                  <a:cubicBezTo>
                    <a:pt x="1626" y="2836"/>
                    <a:pt x="1607" y="2817"/>
                    <a:pt x="1588" y="2789"/>
                  </a:cubicBezTo>
                  <a:cubicBezTo>
                    <a:pt x="1598" y="2565"/>
                    <a:pt x="1224" y="2135"/>
                    <a:pt x="1122" y="1902"/>
                  </a:cubicBezTo>
                  <a:cubicBezTo>
                    <a:pt x="1066" y="1743"/>
                    <a:pt x="991" y="1584"/>
                    <a:pt x="907" y="1426"/>
                  </a:cubicBezTo>
                  <a:cubicBezTo>
                    <a:pt x="888" y="1435"/>
                    <a:pt x="879" y="1454"/>
                    <a:pt x="879" y="1463"/>
                  </a:cubicBezTo>
                  <a:cubicBezTo>
                    <a:pt x="869" y="1444"/>
                    <a:pt x="860" y="1435"/>
                    <a:pt x="841" y="1426"/>
                  </a:cubicBezTo>
                  <a:cubicBezTo>
                    <a:pt x="869" y="1407"/>
                    <a:pt x="897" y="1435"/>
                    <a:pt x="879" y="1379"/>
                  </a:cubicBezTo>
                  <a:cubicBezTo>
                    <a:pt x="785" y="1248"/>
                    <a:pt x="683" y="903"/>
                    <a:pt x="580" y="893"/>
                  </a:cubicBezTo>
                  <a:cubicBezTo>
                    <a:pt x="572" y="860"/>
                    <a:pt x="586" y="827"/>
                    <a:pt x="555" y="827"/>
                  </a:cubicBezTo>
                  <a:cubicBezTo>
                    <a:pt x="552" y="827"/>
                    <a:pt x="548" y="827"/>
                    <a:pt x="543" y="828"/>
                  </a:cubicBezTo>
                  <a:cubicBezTo>
                    <a:pt x="543" y="847"/>
                    <a:pt x="552" y="865"/>
                    <a:pt x="543" y="875"/>
                  </a:cubicBezTo>
                  <a:cubicBezTo>
                    <a:pt x="522" y="834"/>
                    <a:pt x="517" y="804"/>
                    <a:pt x="533" y="804"/>
                  </a:cubicBezTo>
                  <a:lnTo>
                    <a:pt x="533" y="804"/>
                  </a:lnTo>
                  <a:cubicBezTo>
                    <a:pt x="539" y="804"/>
                    <a:pt x="548" y="808"/>
                    <a:pt x="561" y="819"/>
                  </a:cubicBezTo>
                  <a:cubicBezTo>
                    <a:pt x="496" y="763"/>
                    <a:pt x="496" y="707"/>
                    <a:pt x="431" y="688"/>
                  </a:cubicBezTo>
                  <a:cubicBezTo>
                    <a:pt x="440" y="623"/>
                    <a:pt x="347" y="426"/>
                    <a:pt x="262" y="417"/>
                  </a:cubicBezTo>
                  <a:cubicBezTo>
                    <a:pt x="318" y="352"/>
                    <a:pt x="206" y="352"/>
                    <a:pt x="244" y="296"/>
                  </a:cubicBezTo>
                  <a:lnTo>
                    <a:pt x="244" y="296"/>
                  </a:lnTo>
                  <a:cubicBezTo>
                    <a:pt x="241" y="296"/>
                    <a:pt x="239" y="296"/>
                    <a:pt x="237" y="296"/>
                  </a:cubicBezTo>
                  <a:cubicBezTo>
                    <a:pt x="185" y="296"/>
                    <a:pt x="150" y="200"/>
                    <a:pt x="132" y="156"/>
                  </a:cubicBezTo>
                  <a:cubicBezTo>
                    <a:pt x="132" y="165"/>
                    <a:pt x="125" y="170"/>
                    <a:pt x="117" y="170"/>
                  </a:cubicBezTo>
                  <a:cubicBezTo>
                    <a:pt x="108" y="170"/>
                    <a:pt x="99" y="165"/>
                    <a:pt x="94" y="156"/>
                  </a:cubicBezTo>
                  <a:cubicBezTo>
                    <a:pt x="113" y="156"/>
                    <a:pt x="122" y="156"/>
                    <a:pt x="132" y="146"/>
                  </a:cubicBezTo>
                  <a:lnTo>
                    <a:pt x="141" y="146"/>
                  </a:lnTo>
                  <a:lnTo>
                    <a:pt x="141" y="156"/>
                  </a:lnTo>
                  <a:lnTo>
                    <a:pt x="160" y="165"/>
                  </a:lnTo>
                  <a:lnTo>
                    <a:pt x="178" y="174"/>
                  </a:lnTo>
                  <a:lnTo>
                    <a:pt x="225" y="202"/>
                  </a:lnTo>
                  <a:cubicBezTo>
                    <a:pt x="253" y="212"/>
                    <a:pt x="281" y="221"/>
                    <a:pt x="300" y="230"/>
                  </a:cubicBezTo>
                  <a:cubicBezTo>
                    <a:pt x="347" y="249"/>
                    <a:pt x="384" y="286"/>
                    <a:pt x="403" y="333"/>
                  </a:cubicBezTo>
                  <a:cubicBezTo>
                    <a:pt x="561" y="361"/>
                    <a:pt x="655" y="567"/>
                    <a:pt x="795" y="604"/>
                  </a:cubicBezTo>
                  <a:cubicBezTo>
                    <a:pt x="801" y="606"/>
                    <a:pt x="805" y="607"/>
                    <a:pt x="808" y="607"/>
                  </a:cubicBezTo>
                  <a:cubicBezTo>
                    <a:pt x="826" y="607"/>
                    <a:pt x="810" y="578"/>
                    <a:pt x="819" y="578"/>
                  </a:cubicBezTo>
                  <a:lnTo>
                    <a:pt x="819" y="578"/>
                  </a:lnTo>
                  <a:cubicBezTo>
                    <a:pt x="821" y="578"/>
                    <a:pt x="825" y="580"/>
                    <a:pt x="832" y="585"/>
                  </a:cubicBezTo>
                  <a:cubicBezTo>
                    <a:pt x="841" y="585"/>
                    <a:pt x="841" y="641"/>
                    <a:pt x="841" y="641"/>
                  </a:cubicBezTo>
                  <a:cubicBezTo>
                    <a:pt x="860" y="669"/>
                    <a:pt x="907" y="669"/>
                    <a:pt x="907" y="669"/>
                  </a:cubicBezTo>
                  <a:cubicBezTo>
                    <a:pt x="963" y="716"/>
                    <a:pt x="1038" y="753"/>
                    <a:pt x="1112" y="781"/>
                  </a:cubicBezTo>
                  <a:cubicBezTo>
                    <a:pt x="1178" y="884"/>
                    <a:pt x="1271" y="949"/>
                    <a:pt x="1383" y="987"/>
                  </a:cubicBezTo>
                  <a:cubicBezTo>
                    <a:pt x="1338" y="987"/>
                    <a:pt x="1468" y="1118"/>
                    <a:pt x="1544" y="1118"/>
                  </a:cubicBezTo>
                  <a:cubicBezTo>
                    <a:pt x="1546" y="1118"/>
                    <a:pt x="1549" y="1118"/>
                    <a:pt x="1551" y="1118"/>
                  </a:cubicBezTo>
                  <a:cubicBezTo>
                    <a:pt x="1616" y="1220"/>
                    <a:pt x="1813" y="1360"/>
                    <a:pt x="1953" y="1454"/>
                  </a:cubicBezTo>
                  <a:lnTo>
                    <a:pt x="2510" y="1834"/>
                  </a:lnTo>
                  <a:lnTo>
                    <a:pt x="2510" y="1834"/>
                  </a:lnTo>
                  <a:cubicBezTo>
                    <a:pt x="2497" y="1823"/>
                    <a:pt x="2496" y="1786"/>
                    <a:pt x="2512" y="1786"/>
                  </a:cubicBezTo>
                  <a:lnTo>
                    <a:pt x="2512" y="1786"/>
                  </a:lnTo>
                  <a:cubicBezTo>
                    <a:pt x="2515" y="1786"/>
                    <a:pt x="2518" y="1787"/>
                    <a:pt x="2522" y="1790"/>
                  </a:cubicBezTo>
                  <a:cubicBezTo>
                    <a:pt x="2550" y="1818"/>
                    <a:pt x="2504" y="1837"/>
                    <a:pt x="2522" y="1865"/>
                  </a:cubicBezTo>
                  <a:lnTo>
                    <a:pt x="2616" y="1911"/>
                  </a:lnTo>
                  <a:lnTo>
                    <a:pt x="2662" y="1939"/>
                  </a:lnTo>
                  <a:cubicBezTo>
                    <a:pt x="2681" y="1958"/>
                    <a:pt x="2709" y="1967"/>
                    <a:pt x="2737" y="1977"/>
                  </a:cubicBezTo>
                  <a:cubicBezTo>
                    <a:pt x="2812" y="1977"/>
                    <a:pt x="2886" y="1986"/>
                    <a:pt x="2961" y="1986"/>
                  </a:cubicBezTo>
                  <a:cubicBezTo>
                    <a:pt x="3111" y="2005"/>
                    <a:pt x="3260" y="2023"/>
                    <a:pt x="3419" y="2042"/>
                  </a:cubicBezTo>
                  <a:cubicBezTo>
                    <a:pt x="3644" y="2069"/>
                    <a:pt x="3875" y="2087"/>
                    <a:pt x="4107" y="2087"/>
                  </a:cubicBezTo>
                  <a:cubicBezTo>
                    <a:pt x="4192" y="2087"/>
                    <a:pt x="4277" y="2084"/>
                    <a:pt x="4362" y="2079"/>
                  </a:cubicBezTo>
                  <a:cubicBezTo>
                    <a:pt x="4521" y="2145"/>
                    <a:pt x="4848" y="2154"/>
                    <a:pt x="4913" y="2173"/>
                  </a:cubicBezTo>
                  <a:cubicBezTo>
                    <a:pt x="4957" y="2181"/>
                    <a:pt x="5001" y="2185"/>
                    <a:pt x="5047" y="2185"/>
                  </a:cubicBezTo>
                  <a:cubicBezTo>
                    <a:pt x="5159" y="2185"/>
                    <a:pt x="5274" y="2166"/>
                    <a:pt x="5386" y="2166"/>
                  </a:cubicBezTo>
                  <a:cubicBezTo>
                    <a:pt x="5422" y="2166"/>
                    <a:pt x="5457" y="2167"/>
                    <a:pt x="5492" y="2173"/>
                  </a:cubicBezTo>
                  <a:cubicBezTo>
                    <a:pt x="5483" y="2182"/>
                    <a:pt x="5473" y="2191"/>
                    <a:pt x="5473" y="2201"/>
                  </a:cubicBezTo>
                  <a:cubicBezTo>
                    <a:pt x="5487" y="2198"/>
                    <a:pt x="5497" y="2198"/>
                    <a:pt x="5505" y="2198"/>
                  </a:cubicBezTo>
                  <a:cubicBezTo>
                    <a:pt x="5512" y="2198"/>
                    <a:pt x="5518" y="2198"/>
                    <a:pt x="5522" y="2198"/>
                  </a:cubicBezTo>
                  <a:cubicBezTo>
                    <a:pt x="5532" y="2198"/>
                    <a:pt x="5539" y="2196"/>
                    <a:pt x="5557" y="2182"/>
                  </a:cubicBezTo>
                  <a:cubicBezTo>
                    <a:pt x="5772" y="2275"/>
                    <a:pt x="6099" y="2201"/>
                    <a:pt x="6127" y="2275"/>
                  </a:cubicBezTo>
                  <a:lnTo>
                    <a:pt x="6155" y="2126"/>
                  </a:lnTo>
                  <a:lnTo>
                    <a:pt x="6155" y="2126"/>
                  </a:lnTo>
                  <a:cubicBezTo>
                    <a:pt x="6146" y="2126"/>
                    <a:pt x="6155" y="2154"/>
                    <a:pt x="6136" y="2154"/>
                  </a:cubicBezTo>
                  <a:cubicBezTo>
                    <a:pt x="6041" y="2147"/>
                    <a:pt x="5861" y="2105"/>
                    <a:pt x="5756" y="2105"/>
                  </a:cubicBezTo>
                  <a:cubicBezTo>
                    <a:pt x="5726" y="2105"/>
                    <a:pt x="5702" y="2109"/>
                    <a:pt x="5688" y="2117"/>
                  </a:cubicBezTo>
                  <a:cubicBezTo>
                    <a:pt x="5688" y="2098"/>
                    <a:pt x="5669" y="2098"/>
                    <a:pt x="5679" y="2070"/>
                  </a:cubicBezTo>
                  <a:cubicBezTo>
                    <a:pt x="5370" y="2051"/>
                    <a:pt x="4997" y="2089"/>
                    <a:pt x="4689" y="1986"/>
                  </a:cubicBezTo>
                  <a:cubicBezTo>
                    <a:pt x="4667" y="2005"/>
                    <a:pt x="4638" y="2012"/>
                    <a:pt x="4606" y="2012"/>
                  </a:cubicBezTo>
                  <a:cubicBezTo>
                    <a:pt x="4528" y="2012"/>
                    <a:pt x="4426" y="1971"/>
                    <a:pt x="4334" y="1958"/>
                  </a:cubicBezTo>
                  <a:cubicBezTo>
                    <a:pt x="4241" y="1958"/>
                    <a:pt x="4147" y="1958"/>
                    <a:pt x="4044" y="1967"/>
                  </a:cubicBezTo>
                  <a:cubicBezTo>
                    <a:pt x="4030" y="1944"/>
                    <a:pt x="4000" y="1944"/>
                    <a:pt x="3978" y="1944"/>
                  </a:cubicBezTo>
                  <a:cubicBezTo>
                    <a:pt x="3956" y="1944"/>
                    <a:pt x="3942" y="1944"/>
                    <a:pt x="3960" y="1921"/>
                  </a:cubicBezTo>
                  <a:lnTo>
                    <a:pt x="3960" y="1921"/>
                  </a:lnTo>
                  <a:cubicBezTo>
                    <a:pt x="3944" y="1934"/>
                    <a:pt x="3928" y="1937"/>
                    <a:pt x="3914" y="1937"/>
                  </a:cubicBezTo>
                  <a:cubicBezTo>
                    <a:pt x="3904" y="1937"/>
                    <a:pt x="3895" y="1935"/>
                    <a:pt x="3885" y="1935"/>
                  </a:cubicBezTo>
                  <a:cubicBezTo>
                    <a:pt x="3870" y="1935"/>
                    <a:pt x="3854" y="1939"/>
                    <a:pt x="3839" y="1958"/>
                  </a:cubicBezTo>
                  <a:cubicBezTo>
                    <a:pt x="3839" y="1936"/>
                    <a:pt x="3797" y="1927"/>
                    <a:pt x="3744" y="1927"/>
                  </a:cubicBezTo>
                  <a:cubicBezTo>
                    <a:pt x="3706" y="1927"/>
                    <a:pt x="3663" y="1932"/>
                    <a:pt x="3624" y="1939"/>
                  </a:cubicBezTo>
                  <a:cubicBezTo>
                    <a:pt x="3615" y="1921"/>
                    <a:pt x="3624" y="1893"/>
                    <a:pt x="3606" y="1893"/>
                  </a:cubicBezTo>
                  <a:cubicBezTo>
                    <a:pt x="3576" y="1911"/>
                    <a:pt x="3547" y="1917"/>
                    <a:pt x="3518" y="1917"/>
                  </a:cubicBezTo>
                  <a:cubicBezTo>
                    <a:pt x="3472" y="1917"/>
                    <a:pt x="3426" y="1902"/>
                    <a:pt x="3383" y="1902"/>
                  </a:cubicBezTo>
                  <a:cubicBezTo>
                    <a:pt x="3360" y="1902"/>
                    <a:pt x="3337" y="1906"/>
                    <a:pt x="3316" y="1921"/>
                  </a:cubicBezTo>
                  <a:cubicBezTo>
                    <a:pt x="3204" y="1893"/>
                    <a:pt x="3092" y="1874"/>
                    <a:pt x="2971" y="1874"/>
                  </a:cubicBezTo>
                  <a:lnTo>
                    <a:pt x="2746" y="1855"/>
                  </a:lnTo>
                  <a:cubicBezTo>
                    <a:pt x="2737" y="1846"/>
                    <a:pt x="2718" y="1846"/>
                    <a:pt x="2709" y="1837"/>
                  </a:cubicBezTo>
                  <a:lnTo>
                    <a:pt x="2662" y="1799"/>
                  </a:lnTo>
                  <a:lnTo>
                    <a:pt x="2560" y="1734"/>
                  </a:lnTo>
                  <a:cubicBezTo>
                    <a:pt x="2569" y="1724"/>
                    <a:pt x="2597" y="1734"/>
                    <a:pt x="2578" y="1715"/>
                  </a:cubicBezTo>
                  <a:cubicBezTo>
                    <a:pt x="2326" y="1584"/>
                    <a:pt x="2186" y="1388"/>
                    <a:pt x="1990" y="1360"/>
                  </a:cubicBezTo>
                  <a:cubicBezTo>
                    <a:pt x="2046" y="1323"/>
                    <a:pt x="1887" y="1267"/>
                    <a:pt x="1925" y="1230"/>
                  </a:cubicBezTo>
                  <a:cubicBezTo>
                    <a:pt x="1785" y="1220"/>
                    <a:pt x="1645" y="1052"/>
                    <a:pt x="1458" y="903"/>
                  </a:cubicBezTo>
                  <a:cubicBezTo>
                    <a:pt x="1262" y="753"/>
                    <a:pt x="1056" y="623"/>
                    <a:pt x="851" y="501"/>
                  </a:cubicBezTo>
                  <a:cubicBezTo>
                    <a:pt x="757" y="436"/>
                    <a:pt x="692" y="436"/>
                    <a:pt x="720" y="398"/>
                  </a:cubicBezTo>
                  <a:cubicBezTo>
                    <a:pt x="711" y="392"/>
                    <a:pt x="703" y="390"/>
                    <a:pt x="697" y="390"/>
                  </a:cubicBezTo>
                  <a:cubicBezTo>
                    <a:pt x="685" y="390"/>
                    <a:pt x="676" y="398"/>
                    <a:pt x="664" y="398"/>
                  </a:cubicBezTo>
                  <a:cubicBezTo>
                    <a:pt x="599" y="305"/>
                    <a:pt x="524" y="230"/>
                    <a:pt x="440" y="174"/>
                  </a:cubicBezTo>
                  <a:cubicBezTo>
                    <a:pt x="393" y="146"/>
                    <a:pt x="356" y="118"/>
                    <a:pt x="309" y="90"/>
                  </a:cubicBezTo>
                  <a:cubicBezTo>
                    <a:pt x="290" y="81"/>
                    <a:pt x="262" y="72"/>
                    <a:pt x="244" y="72"/>
                  </a:cubicBezTo>
                  <a:cubicBezTo>
                    <a:pt x="216" y="53"/>
                    <a:pt x="197" y="53"/>
                    <a:pt x="169" y="53"/>
                  </a:cubicBezTo>
                  <a:cubicBezTo>
                    <a:pt x="169" y="34"/>
                    <a:pt x="178" y="6"/>
                    <a:pt x="216" y="6"/>
                  </a:cubicBezTo>
                  <a:cubicBezTo>
                    <a:pt x="200" y="2"/>
                    <a:pt x="183" y="0"/>
                    <a:pt x="166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45"/>
            <p:cNvSpPr/>
            <p:nvPr/>
          </p:nvSpPr>
          <p:spPr>
            <a:xfrm>
              <a:off x="4811625" y="6504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1" name="Google Shape;3711;p346"/>
          <p:cNvGrpSpPr/>
          <p:nvPr/>
        </p:nvGrpSpPr>
        <p:grpSpPr>
          <a:xfrm>
            <a:off x="459479" y="970199"/>
            <a:ext cx="2212496" cy="3545681"/>
            <a:chOff x="2968400" y="3064850"/>
            <a:chExt cx="239850" cy="394675"/>
          </a:xfrm>
        </p:grpSpPr>
        <p:sp>
          <p:nvSpPr>
            <p:cNvPr id="3712" name="Google Shape;3712;p346"/>
            <p:cNvSpPr/>
            <p:nvPr/>
          </p:nvSpPr>
          <p:spPr>
            <a:xfrm>
              <a:off x="3018525" y="3162225"/>
              <a:ext cx="139650" cy="193575"/>
            </a:xfrm>
            <a:custGeom>
              <a:rect b="b" l="l" r="r" t="t"/>
              <a:pathLst>
                <a:path extrusionOk="0" h="7743" w="5586">
                  <a:moveTo>
                    <a:pt x="1562" y="1"/>
                  </a:moveTo>
                  <a:lnTo>
                    <a:pt x="1" y="7743"/>
                  </a:lnTo>
                  <a:lnTo>
                    <a:pt x="5585" y="7743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46"/>
            <p:cNvSpPr/>
            <p:nvPr/>
          </p:nvSpPr>
          <p:spPr>
            <a:xfrm>
              <a:off x="2968400" y="3064850"/>
              <a:ext cx="239850" cy="140425"/>
            </a:xfrm>
            <a:custGeom>
              <a:rect b="b" l="l" r="r" t="t"/>
              <a:pathLst>
                <a:path extrusionOk="0" h="5617" w="9594">
                  <a:moveTo>
                    <a:pt x="4834" y="0"/>
                  </a:moveTo>
                  <a:cubicBezTo>
                    <a:pt x="4832" y="0"/>
                    <a:pt x="4830" y="0"/>
                    <a:pt x="4829" y="0"/>
                  </a:cubicBezTo>
                  <a:lnTo>
                    <a:pt x="4765" y="0"/>
                  </a:lnTo>
                  <a:cubicBezTo>
                    <a:pt x="3746" y="0"/>
                    <a:pt x="2804" y="275"/>
                    <a:pt x="2030" y="668"/>
                  </a:cubicBezTo>
                  <a:cubicBezTo>
                    <a:pt x="1731" y="818"/>
                    <a:pt x="1446" y="994"/>
                    <a:pt x="1176" y="1193"/>
                  </a:cubicBezTo>
                  <a:cubicBezTo>
                    <a:pt x="445" y="1741"/>
                    <a:pt x="0" y="2364"/>
                    <a:pt x="0" y="2811"/>
                  </a:cubicBezTo>
                  <a:cubicBezTo>
                    <a:pt x="0" y="3248"/>
                    <a:pt x="442" y="3866"/>
                    <a:pt x="1166" y="4411"/>
                  </a:cubicBezTo>
                  <a:cubicBezTo>
                    <a:pt x="1478" y="4645"/>
                    <a:pt x="1812" y="4846"/>
                    <a:pt x="2165" y="5013"/>
                  </a:cubicBezTo>
                  <a:cubicBezTo>
                    <a:pt x="2975" y="5405"/>
                    <a:pt x="3864" y="5612"/>
                    <a:pt x="4767" y="5617"/>
                  </a:cubicBezTo>
                  <a:lnTo>
                    <a:pt x="4831" y="5617"/>
                  </a:lnTo>
                  <a:cubicBezTo>
                    <a:pt x="7462" y="5614"/>
                    <a:pt x="9593" y="3768"/>
                    <a:pt x="9593" y="2804"/>
                  </a:cubicBezTo>
                  <a:cubicBezTo>
                    <a:pt x="9593" y="1827"/>
                    <a:pt x="7463" y="0"/>
                    <a:pt x="4834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46"/>
            <p:cNvSpPr/>
            <p:nvPr/>
          </p:nvSpPr>
          <p:spPr>
            <a:xfrm>
              <a:off x="3154225" y="3081475"/>
              <a:ext cx="30875" cy="108650"/>
            </a:xfrm>
            <a:custGeom>
              <a:rect b="b" l="l" r="r" t="t"/>
              <a:pathLst>
                <a:path extrusionOk="0" h="4346" w="1235">
                  <a:moveTo>
                    <a:pt x="128" y="1"/>
                  </a:moveTo>
                  <a:lnTo>
                    <a:pt x="128" y="1"/>
                  </a:lnTo>
                  <a:cubicBezTo>
                    <a:pt x="191" y="658"/>
                    <a:pt x="363" y="2836"/>
                    <a:pt x="0" y="4345"/>
                  </a:cubicBezTo>
                  <a:cubicBezTo>
                    <a:pt x="351" y="4178"/>
                    <a:pt x="685" y="3977"/>
                    <a:pt x="997" y="3744"/>
                  </a:cubicBezTo>
                  <a:cubicBezTo>
                    <a:pt x="1235" y="2217"/>
                    <a:pt x="1122" y="1157"/>
                    <a:pt x="982" y="526"/>
                  </a:cubicBezTo>
                  <a:cubicBezTo>
                    <a:pt x="714" y="327"/>
                    <a:pt x="427" y="150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46"/>
            <p:cNvSpPr/>
            <p:nvPr/>
          </p:nvSpPr>
          <p:spPr>
            <a:xfrm>
              <a:off x="2991775" y="3081525"/>
              <a:ext cx="30950" cy="108725"/>
            </a:xfrm>
            <a:custGeom>
              <a:rect b="b" l="l" r="r" t="t"/>
              <a:pathLst>
                <a:path extrusionOk="0" h="4349" w="1238">
                  <a:moveTo>
                    <a:pt x="1103" y="1"/>
                  </a:moveTo>
                  <a:cubicBezTo>
                    <a:pt x="803" y="153"/>
                    <a:pt x="518" y="330"/>
                    <a:pt x="248" y="529"/>
                  </a:cubicBezTo>
                  <a:cubicBezTo>
                    <a:pt x="111" y="1160"/>
                    <a:pt x="1" y="2220"/>
                    <a:pt x="241" y="3747"/>
                  </a:cubicBezTo>
                  <a:cubicBezTo>
                    <a:pt x="553" y="3980"/>
                    <a:pt x="887" y="4181"/>
                    <a:pt x="1238" y="4348"/>
                  </a:cubicBezTo>
                  <a:cubicBezTo>
                    <a:pt x="872" y="2839"/>
                    <a:pt x="1041" y="661"/>
                    <a:pt x="1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46"/>
            <p:cNvSpPr/>
            <p:nvPr/>
          </p:nvSpPr>
          <p:spPr>
            <a:xfrm>
              <a:off x="3035150" y="3111850"/>
              <a:ext cx="106500" cy="46350"/>
            </a:xfrm>
            <a:custGeom>
              <a:rect b="b" l="l" r="r" t="t"/>
              <a:pathLst>
                <a:path extrusionOk="0" h="1854" w="4260">
                  <a:moveTo>
                    <a:pt x="1859" y="1"/>
                  </a:moveTo>
                  <a:cubicBezTo>
                    <a:pt x="1766" y="1"/>
                    <a:pt x="1695" y="82"/>
                    <a:pt x="1707" y="175"/>
                  </a:cubicBezTo>
                  <a:lnTo>
                    <a:pt x="1707" y="570"/>
                  </a:lnTo>
                  <a:lnTo>
                    <a:pt x="1430" y="570"/>
                  </a:lnTo>
                  <a:lnTo>
                    <a:pt x="1430" y="182"/>
                  </a:lnTo>
                  <a:cubicBezTo>
                    <a:pt x="1442" y="89"/>
                    <a:pt x="1371" y="8"/>
                    <a:pt x="1277" y="8"/>
                  </a:cubicBezTo>
                  <a:cubicBezTo>
                    <a:pt x="1187" y="8"/>
                    <a:pt x="1113" y="89"/>
                    <a:pt x="1128" y="182"/>
                  </a:cubicBezTo>
                  <a:lnTo>
                    <a:pt x="1128" y="570"/>
                  </a:lnTo>
                  <a:lnTo>
                    <a:pt x="853" y="570"/>
                  </a:lnTo>
                  <a:lnTo>
                    <a:pt x="853" y="187"/>
                  </a:lnTo>
                  <a:cubicBezTo>
                    <a:pt x="865" y="96"/>
                    <a:pt x="794" y="15"/>
                    <a:pt x="701" y="15"/>
                  </a:cubicBezTo>
                  <a:cubicBezTo>
                    <a:pt x="607" y="15"/>
                    <a:pt x="536" y="96"/>
                    <a:pt x="548" y="187"/>
                  </a:cubicBezTo>
                  <a:lnTo>
                    <a:pt x="548" y="570"/>
                  </a:lnTo>
                  <a:lnTo>
                    <a:pt x="352" y="570"/>
                  </a:lnTo>
                  <a:cubicBezTo>
                    <a:pt x="158" y="570"/>
                    <a:pt x="1" y="725"/>
                    <a:pt x="1" y="919"/>
                  </a:cubicBezTo>
                  <a:cubicBezTo>
                    <a:pt x="1" y="1113"/>
                    <a:pt x="158" y="1270"/>
                    <a:pt x="352" y="1270"/>
                  </a:cubicBezTo>
                  <a:lnTo>
                    <a:pt x="548" y="1270"/>
                  </a:lnTo>
                  <a:lnTo>
                    <a:pt x="548" y="1680"/>
                  </a:lnTo>
                  <a:cubicBezTo>
                    <a:pt x="536" y="1770"/>
                    <a:pt x="607" y="1854"/>
                    <a:pt x="701" y="1854"/>
                  </a:cubicBezTo>
                  <a:cubicBezTo>
                    <a:pt x="791" y="1854"/>
                    <a:pt x="865" y="1770"/>
                    <a:pt x="853" y="1680"/>
                  </a:cubicBezTo>
                  <a:lnTo>
                    <a:pt x="853" y="1270"/>
                  </a:lnTo>
                  <a:lnTo>
                    <a:pt x="1128" y="1270"/>
                  </a:lnTo>
                  <a:lnTo>
                    <a:pt x="1128" y="1672"/>
                  </a:lnTo>
                  <a:cubicBezTo>
                    <a:pt x="1139" y="1762"/>
                    <a:pt x="1209" y="1807"/>
                    <a:pt x="1279" y="1807"/>
                  </a:cubicBezTo>
                  <a:cubicBezTo>
                    <a:pt x="1349" y="1807"/>
                    <a:pt x="1420" y="1762"/>
                    <a:pt x="1432" y="1672"/>
                  </a:cubicBezTo>
                  <a:lnTo>
                    <a:pt x="1432" y="1272"/>
                  </a:lnTo>
                  <a:lnTo>
                    <a:pt x="1705" y="1272"/>
                  </a:lnTo>
                  <a:lnTo>
                    <a:pt x="1705" y="1667"/>
                  </a:lnTo>
                  <a:cubicBezTo>
                    <a:pt x="1692" y="1758"/>
                    <a:pt x="1766" y="1839"/>
                    <a:pt x="1857" y="1839"/>
                  </a:cubicBezTo>
                  <a:cubicBezTo>
                    <a:pt x="1950" y="1839"/>
                    <a:pt x="2021" y="1758"/>
                    <a:pt x="2009" y="1667"/>
                  </a:cubicBezTo>
                  <a:lnTo>
                    <a:pt x="2009" y="1272"/>
                  </a:lnTo>
                  <a:lnTo>
                    <a:pt x="2286" y="1272"/>
                  </a:lnTo>
                  <a:lnTo>
                    <a:pt x="2286" y="1660"/>
                  </a:lnTo>
                  <a:cubicBezTo>
                    <a:pt x="2297" y="1750"/>
                    <a:pt x="2367" y="1794"/>
                    <a:pt x="2438" y="1794"/>
                  </a:cubicBezTo>
                  <a:cubicBezTo>
                    <a:pt x="2508" y="1794"/>
                    <a:pt x="2578" y="1750"/>
                    <a:pt x="2591" y="1660"/>
                  </a:cubicBezTo>
                  <a:lnTo>
                    <a:pt x="2591" y="1272"/>
                  </a:lnTo>
                  <a:lnTo>
                    <a:pt x="2866" y="1272"/>
                  </a:lnTo>
                  <a:lnTo>
                    <a:pt x="2866" y="1653"/>
                  </a:lnTo>
                  <a:cubicBezTo>
                    <a:pt x="2853" y="1743"/>
                    <a:pt x="2924" y="1827"/>
                    <a:pt x="3018" y="1827"/>
                  </a:cubicBezTo>
                  <a:cubicBezTo>
                    <a:pt x="3109" y="1827"/>
                    <a:pt x="3182" y="1743"/>
                    <a:pt x="3170" y="1653"/>
                  </a:cubicBezTo>
                  <a:lnTo>
                    <a:pt x="3170" y="1272"/>
                  </a:lnTo>
                  <a:lnTo>
                    <a:pt x="3447" y="1272"/>
                  </a:lnTo>
                  <a:lnTo>
                    <a:pt x="3447" y="1645"/>
                  </a:lnTo>
                  <a:cubicBezTo>
                    <a:pt x="3458" y="1734"/>
                    <a:pt x="3528" y="1778"/>
                    <a:pt x="3598" y="1778"/>
                  </a:cubicBezTo>
                  <a:cubicBezTo>
                    <a:pt x="3668" y="1778"/>
                    <a:pt x="3738" y="1734"/>
                    <a:pt x="3749" y="1645"/>
                  </a:cubicBezTo>
                  <a:lnTo>
                    <a:pt x="3749" y="1272"/>
                  </a:lnTo>
                  <a:lnTo>
                    <a:pt x="3899" y="1272"/>
                  </a:lnTo>
                  <a:cubicBezTo>
                    <a:pt x="3902" y="1272"/>
                    <a:pt x="3905" y="1272"/>
                    <a:pt x="3908" y="1272"/>
                  </a:cubicBezTo>
                  <a:cubicBezTo>
                    <a:pt x="4103" y="1272"/>
                    <a:pt x="4260" y="1115"/>
                    <a:pt x="4260" y="921"/>
                  </a:cubicBezTo>
                  <a:cubicBezTo>
                    <a:pt x="4260" y="728"/>
                    <a:pt x="4103" y="570"/>
                    <a:pt x="3908" y="570"/>
                  </a:cubicBezTo>
                  <a:cubicBezTo>
                    <a:pt x="3905" y="570"/>
                    <a:pt x="3902" y="570"/>
                    <a:pt x="3899" y="570"/>
                  </a:cubicBezTo>
                  <a:lnTo>
                    <a:pt x="3749" y="570"/>
                  </a:lnTo>
                  <a:lnTo>
                    <a:pt x="3749" y="153"/>
                  </a:lnTo>
                  <a:cubicBezTo>
                    <a:pt x="3738" y="63"/>
                    <a:pt x="3668" y="18"/>
                    <a:pt x="3598" y="18"/>
                  </a:cubicBezTo>
                  <a:cubicBezTo>
                    <a:pt x="3528" y="18"/>
                    <a:pt x="3457" y="63"/>
                    <a:pt x="3445" y="153"/>
                  </a:cubicBezTo>
                  <a:lnTo>
                    <a:pt x="3445" y="570"/>
                  </a:lnTo>
                  <a:lnTo>
                    <a:pt x="3170" y="570"/>
                  </a:lnTo>
                  <a:lnTo>
                    <a:pt x="3170" y="160"/>
                  </a:lnTo>
                  <a:cubicBezTo>
                    <a:pt x="3159" y="71"/>
                    <a:pt x="3088" y="26"/>
                    <a:pt x="3018" y="26"/>
                  </a:cubicBezTo>
                  <a:cubicBezTo>
                    <a:pt x="2947" y="26"/>
                    <a:pt x="2877" y="71"/>
                    <a:pt x="2866" y="160"/>
                  </a:cubicBezTo>
                  <a:lnTo>
                    <a:pt x="2866" y="570"/>
                  </a:lnTo>
                  <a:lnTo>
                    <a:pt x="2591" y="570"/>
                  </a:lnTo>
                  <a:lnTo>
                    <a:pt x="2591" y="168"/>
                  </a:lnTo>
                  <a:cubicBezTo>
                    <a:pt x="2580" y="78"/>
                    <a:pt x="2510" y="33"/>
                    <a:pt x="2439" y="33"/>
                  </a:cubicBezTo>
                  <a:cubicBezTo>
                    <a:pt x="2369" y="33"/>
                    <a:pt x="2299" y="78"/>
                    <a:pt x="2286" y="168"/>
                  </a:cubicBezTo>
                  <a:lnTo>
                    <a:pt x="2286" y="570"/>
                  </a:lnTo>
                  <a:lnTo>
                    <a:pt x="2011" y="570"/>
                  </a:lnTo>
                  <a:lnTo>
                    <a:pt x="2011" y="175"/>
                  </a:lnTo>
                  <a:cubicBezTo>
                    <a:pt x="2024" y="82"/>
                    <a:pt x="1952" y="1"/>
                    <a:pt x="1859" y="1"/>
                  </a:cubicBezTo>
                  <a:close/>
                </a:path>
              </a:pathLst>
            </a:custGeom>
            <a:solidFill>
              <a:srgbClr val="61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46"/>
            <p:cNvSpPr/>
            <p:nvPr/>
          </p:nvSpPr>
          <p:spPr>
            <a:xfrm>
              <a:off x="2983925" y="3355775"/>
              <a:ext cx="208850" cy="90625"/>
            </a:xfrm>
            <a:custGeom>
              <a:rect b="b" l="l" r="r" t="t"/>
              <a:pathLst>
                <a:path extrusionOk="0" h="3625" w="8354">
                  <a:moveTo>
                    <a:pt x="342" y="1"/>
                  </a:moveTo>
                  <a:cubicBezTo>
                    <a:pt x="157" y="1"/>
                    <a:pt x="3" y="150"/>
                    <a:pt x="0" y="335"/>
                  </a:cubicBezTo>
                  <a:lnTo>
                    <a:pt x="0" y="3290"/>
                  </a:lnTo>
                  <a:cubicBezTo>
                    <a:pt x="3" y="3476"/>
                    <a:pt x="155" y="3624"/>
                    <a:pt x="338" y="3624"/>
                  </a:cubicBezTo>
                  <a:cubicBezTo>
                    <a:pt x="341" y="3624"/>
                    <a:pt x="343" y="3624"/>
                    <a:pt x="346" y="3624"/>
                  </a:cubicBezTo>
                  <a:lnTo>
                    <a:pt x="8005" y="3624"/>
                  </a:lnTo>
                  <a:cubicBezTo>
                    <a:pt x="8008" y="3624"/>
                    <a:pt x="8011" y="3624"/>
                    <a:pt x="8014" y="3624"/>
                  </a:cubicBezTo>
                  <a:cubicBezTo>
                    <a:pt x="8199" y="3624"/>
                    <a:pt x="8349" y="3476"/>
                    <a:pt x="8354" y="3290"/>
                  </a:cubicBezTo>
                  <a:lnTo>
                    <a:pt x="8354" y="335"/>
                  </a:lnTo>
                  <a:cubicBezTo>
                    <a:pt x="8349" y="150"/>
                    <a:pt x="8196" y="1"/>
                    <a:pt x="8010" y="1"/>
                  </a:cubicBezTo>
                  <a:cubicBezTo>
                    <a:pt x="8008" y="1"/>
                    <a:pt x="8007" y="1"/>
                    <a:pt x="8005" y="1"/>
                  </a:cubicBezTo>
                  <a:lnTo>
                    <a:pt x="346" y="1"/>
                  </a:lnTo>
                  <a:cubicBezTo>
                    <a:pt x="345" y="1"/>
                    <a:pt x="343" y="1"/>
                    <a:pt x="342" y="1"/>
                  </a:cubicBezTo>
                  <a:close/>
                </a:path>
              </a:pathLst>
            </a:custGeom>
            <a:solidFill>
              <a:srgbClr val="6130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46"/>
            <p:cNvSpPr/>
            <p:nvPr/>
          </p:nvSpPr>
          <p:spPr>
            <a:xfrm>
              <a:off x="2975525" y="3440225"/>
              <a:ext cx="225650" cy="19300"/>
            </a:xfrm>
            <a:custGeom>
              <a:rect b="b" l="l" r="r" t="t"/>
              <a:pathLst>
                <a:path extrusionOk="0" h="772" w="9026">
                  <a:moveTo>
                    <a:pt x="435" y="1"/>
                  </a:moveTo>
                  <a:cubicBezTo>
                    <a:pt x="194" y="1"/>
                    <a:pt x="0" y="172"/>
                    <a:pt x="0" y="386"/>
                  </a:cubicBezTo>
                  <a:cubicBezTo>
                    <a:pt x="0" y="597"/>
                    <a:pt x="194" y="771"/>
                    <a:pt x="435" y="771"/>
                  </a:cubicBezTo>
                  <a:lnTo>
                    <a:pt x="8591" y="771"/>
                  </a:lnTo>
                  <a:cubicBezTo>
                    <a:pt x="8832" y="771"/>
                    <a:pt x="9026" y="597"/>
                    <a:pt x="9026" y="386"/>
                  </a:cubicBezTo>
                  <a:cubicBezTo>
                    <a:pt x="9026" y="172"/>
                    <a:pt x="8832" y="1"/>
                    <a:pt x="8591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46"/>
            <p:cNvSpPr/>
            <p:nvPr/>
          </p:nvSpPr>
          <p:spPr>
            <a:xfrm>
              <a:off x="3045525" y="3375800"/>
              <a:ext cx="85575" cy="40700"/>
            </a:xfrm>
            <a:custGeom>
              <a:rect b="b" l="l" r="r" t="t"/>
              <a:pathLst>
                <a:path extrusionOk="0" h="1628" w="3423">
                  <a:moveTo>
                    <a:pt x="1" y="0"/>
                  </a:moveTo>
                  <a:lnTo>
                    <a:pt x="1" y="1628"/>
                  </a:lnTo>
                  <a:lnTo>
                    <a:pt x="3423" y="162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0" name="Google Shape;3720;p346"/>
          <p:cNvSpPr txBox="1"/>
          <p:nvPr/>
        </p:nvSpPr>
        <p:spPr>
          <a:xfrm>
            <a:off x="4943825" y="347400"/>
            <a:ext cx="3866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solidFill>
                  <a:srgbClr val="CC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Thank You!</a:t>
            </a:r>
            <a:endParaRPr b="1" sz="5900">
              <a:solidFill>
                <a:srgbClr val="CC0000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3721" name="Google Shape;3721;p346"/>
          <p:cNvSpPr txBox="1"/>
          <p:nvPr/>
        </p:nvSpPr>
        <p:spPr>
          <a:xfrm flipH="1">
            <a:off x="4287525" y="1776900"/>
            <a:ext cx="42855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155CC"/>
                </a:solidFill>
                <a:latin typeface="Nunito Sans"/>
                <a:ea typeface="Nunito Sans"/>
                <a:cs typeface="Nunito Sans"/>
                <a:sym typeface="Nunito Sans"/>
              </a:rPr>
              <a:t>Do you have any questions?</a:t>
            </a:r>
            <a:endParaRPr b="1" sz="2300">
              <a:solidFill>
                <a:srgbClr val="1155CC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2C5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D2C52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cxnSp>
        <p:nvCxnSpPr>
          <p:cNvPr id="3722" name="Google Shape;3722;p346"/>
          <p:cNvCxnSpPr>
            <a:stCxn id="3720" idx="1"/>
          </p:cNvCxnSpPr>
          <p:nvPr/>
        </p:nvCxnSpPr>
        <p:spPr>
          <a:xfrm flipH="1">
            <a:off x="2622425" y="970200"/>
            <a:ext cx="2321400" cy="806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dash"/>
            <a:round/>
            <a:headEnd len="med" w="med" type="oval"/>
            <a:tailEnd len="med" w="med" type="triangle"/>
          </a:ln>
        </p:spPr>
      </p:cxnSp>
      <p:grpSp>
        <p:nvGrpSpPr>
          <p:cNvPr id="3723" name="Google Shape;3723;p346"/>
          <p:cNvGrpSpPr/>
          <p:nvPr/>
        </p:nvGrpSpPr>
        <p:grpSpPr>
          <a:xfrm>
            <a:off x="3945373" y="2964790"/>
            <a:ext cx="2054350" cy="1245612"/>
            <a:chOff x="2811550" y="2587150"/>
            <a:chExt cx="555575" cy="274050"/>
          </a:xfrm>
        </p:grpSpPr>
        <p:sp>
          <p:nvSpPr>
            <p:cNvPr id="3724" name="Google Shape;3724;p346"/>
            <p:cNvSpPr/>
            <p:nvPr/>
          </p:nvSpPr>
          <p:spPr>
            <a:xfrm>
              <a:off x="3007675" y="2590600"/>
              <a:ext cx="163325" cy="85275"/>
            </a:xfrm>
            <a:custGeom>
              <a:rect b="b" l="l" r="r" t="t"/>
              <a:pathLst>
                <a:path extrusionOk="0" h="3411" w="6533">
                  <a:moveTo>
                    <a:pt x="774" y="1"/>
                  </a:moveTo>
                  <a:cubicBezTo>
                    <a:pt x="774" y="1"/>
                    <a:pt x="143" y="195"/>
                    <a:pt x="121" y="381"/>
                  </a:cubicBezTo>
                  <a:cubicBezTo>
                    <a:pt x="0" y="1402"/>
                    <a:pt x="2889" y="3175"/>
                    <a:pt x="3250" y="3388"/>
                  </a:cubicBezTo>
                  <a:lnTo>
                    <a:pt x="3250" y="3410"/>
                  </a:lnTo>
                  <a:lnTo>
                    <a:pt x="3267" y="3400"/>
                  </a:lnTo>
                  <a:lnTo>
                    <a:pt x="3287" y="3410"/>
                  </a:lnTo>
                  <a:lnTo>
                    <a:pt x="3287" y="3388"/>
                  </a:lnTo>
                  <a:cubicBezTo>
                    <a:pt x="3643" y="3175"/>
                    <a:pt x="6532" y="1402"/>
                    <a:pt x="6412" y="381"/>
                  </a:cubicBezTo>
                  <a:cubicBezTo>
                    <a:pt x="6390" y="195"/>
                    <a:pt x="5761" y="1"/>
                    <a:pt x="5761" y="1"/>
                  </a:cubicBezTo>
                  <a:cubicBezTo>
                    <a:pt x="5761" y="1"/>
                    <a:pt x="3432" y="1935"/>
                    <a:pt x="3267" y="2338"/>
                  </a:cubicBezTo>
                  <a:cubicBezTo>
                    <a:pt x="3101" y="1935"/>
                    <a:pt x="774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46"/>
            <p:cNvSpPr/>
            <p:nvPr/>
          </p:nvSpPr>
          <p:spPr>
            <a:xfrm>
              <a:off x="2811550" y="2642350"/>
              <a:ext cx="82925" cy="64925"/>
            </a:xfrm>
            <a:custGeom>
              <a:rect b="b" l="l" r="r" t="t"/>
              <a:pathLst>
                <a:path extrusionOk="0" h="2597" w="3317">
                  <a:moveTo>
                    <a:pt x="1985" y="0"/>
                  </a:moveTo>
                  <a:cubicBezTo>
                    <a:pt x="1581" y="0"/>
                    <a:pt x="1257" y="267"/>
                    <a:pt x="1036" y="439"/>
                  </a:cubicBezTo>
                  <a:cubicBezTo>
                    <a:pt x="282" y="1031"/>
                    <a:pt x="152" y="1971"/>
                    <a:pt x="152" y="1971"/>
                  </a:cubicBezTo>
                  <a:cubicBezTo>
                    <a:pt x="152" y="1971"/>
                    <a:pt x="0" y="2597"/>
                    <a:pt x="992" y="2597"/>
                  </a:cubicBezTo>
                  <a:cubicBezTo>
                    <a:pt x="1471" y="2597"/>
                    <a:pt x="1691" y="2040"/>
                    <a:pt x="1981" y="1956"/>
                  </a:cubicBezTo>
                  <a:cubicBezTo>
                    <a:pt x="2042" y="1938"/>
                    <a:pt x="2115" y="1934"/>
                    <a:pt x="2197" y="1934"/>
                  </a:cubicBezTo>
                  <a:cubicBezTo>
                    <a:pt x="2267" y="1934"/>
                    <a:pt x="2344" y="1937"/>
                    <a:pt x="2423" y="1937"/>
                  </a:cubicBezTo>
                  <a:cubicBezTo>
                    <a:pt x="2674" y="1937"/>
                    <a:pt x="2957" y="1906"/>
                    <a:pt x="3184" y="1652"/>
                  </a:cubicBezTo>
                  <a:cubicBezTo>
                    <a:pt x="3316" y="1505"/>
                    <a:pt x="3253" y="911"/>
                    <a:pt x="3135" y="751"/>
                  </a:cubicBezTo>
                  <a:cubicBezTo>
                    <a:pt x="2706" y="183"/>
                    <a:pt x="2318" y="0"/>
                    <a:pt x="1985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46"/>
            <p:cNvSpPr/>
            <p:nvPr/>
          </p:nvSpPr>
          <p:spPr>
            <a:xfrm>
              <a:off x="2876825" y="2626425"/>
              <a:ext cx="116625" cy="94625"/>
            </a:xfrm>
            <a:custGeom>
              <a:rect b="b" l="l" r="r" t="t"/>
              <a:pathLst>
                <a:path extrusionOk="0" h="3785" w="4665">
                  <a:moveTo>
                    <a:pt x="2261" y="1"/>
                  </a:moveTo>
                  <a:cubicBezTo>
                    <a:pt x="1824" y="1"/>
                    <a:pt x="1300" y="108"/>
                    <a:pt x="671" y="360"/>
                  </a:cubicBezTo>
                  <a:cubicBezTo>
                    <a:pt x="1" y="630"/>
                    <a:pt x="119" y="2473"/>
                    <a:pt x="1142" y="3241"/>
                  </a:cubicBezTo>
                  <a:cubicBezTo>
                    <a:pt x="1685" y="3649"/>
                    <a:pt x="2228" y="3785"/>
                    <a:pt x="2711" y="3785"/>
                  </a:cubicBezTo>
                  <a:cubicBezTo>
                    <a:pt x="3684" y="3785"/>
                    <a:pt x="4414" y="3234"/>
                    <a:pt x="4414" y="3234"/>
                  </a:cubicBezTo>
                  <a:cubicBezTo>
                    <a:pt x="4414" y="3234"/>
                    <a:pt x="4664" y="1"/>
                    <a:pt x="2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46"/>
            <p:cNvSpPr/>
            <p:nvPr/>
          </p:nvSpPr>
          <p:spPr>
            <a:xfrm>
              <a:off x="2984475" y="2590000"/>
              <a:ext cx="41325" cy="33450"/>
            </a:xfrm>
            <a:custGeom>
              <a:rect b="b" l="l" r="r" t="t"/>
              <a:pathLst>
                <a:path extrusionOk="0" h="1338" w="1653">
                  <a:moveTo>
                    <a:pt x="135" y="0"/>
                  </a:moveTo>
                  <a:cubicBezTo>
                    <a:pt x="135" y="0"/>
                    <a:pt x="0" y="827"/>
                    <a:pt x="347" y="1245"/>
                  </a:cubicBezTo>
                  <a:cubicBezTo>
                    <a:pt x="399" y="1309"/>
                    <a:pt x="461" y="1338"/>
                    <a:pt x="527" y="1338"/>
                  </a:cubicBezTo>
                  <a:cubicBezTo>
                    <a:pt x="976" y="1338"/>
                    <a:pt x="1653" y="45"/>
                    <a:pt x="1452" y="45"/>
                  </a:cubicBezTo>
                  <a:cubicBezTo>
                    <a:pt x="1445" y="45"/>
                    <a:pt x="1438" y="46"/>
                    <a:pt x="1429" y="49"/>
                  </a:cubicBezTo>
                  <a:cubicBezTo>
                    <a:pt x="1266" y="104"/>
                    <a:pt x="1090" y="123"/>
                    <a:pt x="923" y="123"/>
                  </a:cubicBezTo>
                  <a:cubicBezTo>
                    <a:pt x="504" y="123"/>
                    <a:pt x="136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46"/>
            <p:cNvSpPr/>
            <p:nvPr/>
          </p:nvSpPr>
          <p:spPr>
            <a:xfrm>
              <a:off x="2838350" y="2603500"/>
              <a:ext cx="101975" cy="67825"/>
            </a:xfrm>
            <a:custGeom>
              <a:rect b="b" l="l" r="r" t="t"/>
              <a:pathLst>
                <a:path extrusionOk="0" h="2713" w="4079">
                  <a:moveTo>
                    <a:pt x="3500" y="1"/>
                  </a:moveTo>
                  <a:cubicBezTo>
                    <a:pt x="3203" y="1"/>
                    <a:pt x="2844" y="10"/>
                    <a:pt x="2674" y="49"/>
                  </a:cubicBezTo>
                  <a:cubicBezTo>
                    <a:pt x="2168" y="165"/>
                    <a:pt x="1191" y="582"/>
                    <a:pt x="777" y="894"/>
                  </a:cubicBezTo>
                  <a:cubicBezTo>
                    <a:pt x="570" y="1046"/>
                    <a:pt x="67" y="1632"/>
                    <a:pt x="67" y="1632"/>
                  </a:cubicBezTo>
                  <a:cubicBezTo>
                    <a:pt x="67" y="1632"/>
                    <a:pt x="1" y="2712"/>
                    <a:pt x="1318" y="2712"/>
                  </a:cubicBezTo>
                  <a:cubicBezTo>
                    <a:pt x="1543" y="2712"/>
                    <a:pt x="1809" y="2681"/>
                    <a:pt x="2122" y="2607"/>
                  </a:cubicBezTo>
                  <a:cubicBezTo>
                    <a:pt x="3126" y="2371"/>
                    <a:pt x="3494" y="1637"/>
                    <a:pt x="3710" y="1151"/>
                  </a:cubicBezTo>
                  <a:cubicBezTo>
                    <a:pt x="4078" y="317"/>
                    <a:pt x="3968" y="8"/>
                    <a:pt x="3968" y="8"/>
                  </a:cubicBezTo>
                  <a:cubicBezTo>
                    <a:pt x="3968" y="8"/>
                    <a:pt x="3757" y="1"/>
                    <a:pt x="3500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46"/>
            <p:cNvSpPr/>
            <p:nvPr/>
          </p:nvSpPr>
          <p:spPr>
            <a:xfrm>
              <a:off x="2889350" y="2655350"/>
              <a:ext cx="7325" cy="7375"/>
            </a:xfrm>
            <a:custGeom>
              <a:rect b="b" l="l" r="r" t="t"/>
              <a:pathLst>
                <a:path extrusionOk="0" h="295" w="293">
                  <a:moveTo>
                    <a:pt x="146" y="0"/>
                  </a:moveTo>
                  <a:cubicBezTo>
                    <a:pt x="67" y="0"/>
                    <a:pt x="1" y="67"/>
                    <a:pt x="1" y="148"/>
                  </a:cubicBezTo>
                  <a:cubicBezTo>
                    <a:pt x="1" y="229"/>
                    <a:pt x="67" y="295"/>
                    <a:pt x="146" y="295"/>
                  </a:cubicBezTo>
                  <a:cubicBezTo>
                    <a:pt x="227" y="295"/>
                    <a:pt x="293" y="229"/>
                    <a:pt x="293" y="148"/>
                  </a:cubicBezTo>
                  <a:cubicBezTo>
                    <a:pt x="293" y="67"/>
                    <a:pt x="227" y="0"/>
                    <a:pt x="146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46"/>
            <p:cNvSpPr/>
            <p:nvPr/>
          </p:nvSpPr>
          <p:spPr>
            <a:xfrm>
              <a:off x="2836325" y="2690750"/>
              <a:ext cx="7325" cy="7325"/>
            </a:xfrm>
            <a:custGeom>
              <a:rect b="b" l="l" r="r" t="t"/>
              <a:pathLst>
                <a:path extrusionOk="0" h="293" w="293">
                  <a:moveTo>
                    <a:pt x="148" y="1"/>
                  </a:moveTo>
                  <a:cubicBezTo>
                    <a:pt x="67" y="1"/>
                    <a:pt x="1" y="67"/>
                    <a:pt x="1" y="148"/>
                  </a:cubicBezTo>
                  <a:cubicBezTo>
                    <a:pt x="1" y="227"/>
                    <a:pt x="67" y="293"/>
                    <a:pt x="148" y="293"/>
                  </a:cubicBezTo>
                  <a:cubicBezTo>
                    <a:pt x="227" y="293"/>
                    <a:pt x="293" y="227"/>
                    <a:pt x="293" y="148"/>
                  </a:cubicBezTo>
                  <a:cubicBezTo>
                    <a:pt x="293" y="67"/>
                    <a:pt x="227" y="1"/>
                    <a:pt x="148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46"/>
            <p:cNvSpPr/>
            <p:nvPr/>
          </p:nvSpPr>
          <p:spPr>
            <a:xfrm>
              <a:off x="2960600" y="2611775"/>
              <a:ext cx="7325" cy="7325"/>
            </a:xfrm>
            <a:custGeom>
              <a:rect b="b" l="l" r="r" t="t"/>
              <a:pathLst>
                <a:path extrusionOk="0" h="293" w="293">
                  <a:moveTo>
                    <a:pt x="148" y="1"/>
                  </a:moveTo>
                  <a:cubicBezTo>
                    <a:pt x="67" y="1"/>
                    <a:pt x="1" y="64"/>
                    <a:pt x="1" y="145"/>
                  </a:cubicBezTo>
                  <a:cubicBezTo>
                    <a:pt x="1" y="226"/>
                    <a:pt x="67" y="293"/>
                    <a:pt x="148" y="293"/>
                  </a:cubicBezTo>
                  <a:cubicBezTo>
                    <a:pt x="229" y="293"/>
                    <a:pt x="293" y="226"/>
                    <a:pt x="293" y="145"/>
                  </a:cubicBezTo>
                  <a:cubicBezTo>
                    <a:pt x="293" y="64"/>
                    <a:pt x="229" y="1"/>
                    <a:pt x="148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46"/>
            <p:cNvSpPr/>
            <p:nvPr/>
          </p:nvSpPr>
          <p:spPr>
            <a:xfrm>
              <a:off x="3284175" y="2642350"/>
              <a:ext cx="82950" cy="64925"/>
            </a:xfrm>
            <a:custGeom>
              <a:rect b="b" l="l" r="r" t="t"/>
              <a:pathLst>
                <a:path extrusionOk="0" h="2597" w="3318">
                  <a:moveTo>
                    <a:pt x="1334" y="0"/>
                  </a:moveTo>
                  <a:cubicBezTo>
                    <a:pt x="1000" y="0"/>
                    <a:pt x="613" y="183"/>
                    <a:pt x="185" y="751"/>
                  </a:cubicBezTo>
                  <a:cubicBezTo>
                    <a:pt x="65" y="911"/>
                    <a:pt x="1" y="1505"/>
                    <a:pt x="134" y="1652"/>
                  </a:cubicBezTo>
                  <a:cubicBezTo>
                    <a:pt x="362" y="1906"/>
                    <a:pt x="645" y="1937"/>
                    <a:pt x="895" y="1937"/>
                  </a:cubicBezTo>
                  <a:cubicBezTo>
                    <a:pt x="974" y="1937"/>
                    <a:pt x="1051" y="1934"/>
                    <a:pt x="1121" y="1934"/>
                  </a:cubicBezTo>
                  <a:cubicBezTo>
                    <a:pt x="1203" y="1934"/>
                    <a:pt x="1276" y="1938"/>
                    <a:pt x="1336" y="1956"/>
                  </a:cubicBezTo>
                  <a:cubicBezTo>
                    <a:pt x="1628" y="2040"/>
                    <a:pt x="1847" y="2597"/>
                    <a:pt x="2328" y="2597"/>
                  </a:cubicBezTo>
                  <a:cubicBezTo>
                    <a:pt x="3317" y="2597"/>
                    <a:pt x="3165" y="1971"/>
                    <a:pt x="3165" y="1971"/>
                  </a:cubicBezTo>
                  <a:cubicBezTo>
                    <a:pt x="3165" y="1971"/>
                    <a:pt x="3037" y="1031"/>
                    <a:pt x="2284" y="439"/>
                  </a:cubicBezTo>
                  <a:cubicBezTo>
                    <a:pt x="2063" y="267"/>
                    <a:pt x="1738" y="0"/>
                    <a:pt x="1334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46"/>
            <p:cNvSpPr/>
            <p:nvPr/>
          </p:nvSpPr>
          <p:spPr>
            <a:xfrm>
              <a:off x="3185250" y="2626425"/>
              <a:ext cx="116625" cy="94625"/>
            </a:xfrm>
            <a:custGeom>
              <a:rect b="b" l="l" r="r" t="t"/>
              <a:pathLst>
                <a:path extrusionOk="0" h="3785" w="4665">
                  <a:moveTo>
                    <a:pt x="2404" y="1"/>
                  </a:moveTo>
                  <a:cubicBezTo>
                    <a:pt x="0" y="1"/>
                    <a:pt x="251" y="3234"/>
                    <a:pt x="251" y="3234"/>
                  </a:cubicBezTo>
                  <a:cubicBezTo>
                    <a:pt x="251" y="3234"/>
                    <a:pt x="982" y="3785"/>
                    <a:pt x="1954" y="3785"/>
                  </a:cubicBezTo>
                  <a:cubicBezTo>
                    <a:pt x="2437" y="3785"/>
                    <a:pt x="2979" y="3649"/>
                    <a:pt x="3521" y="3241"/>
                  </a:cubicBezTo>
                  <a:cubicBezTo>
                    <a:pt x="4547" y="2473"/>
                    <a:pt x="4665" y="630"/>
                    <a:pt x="3995" y="360"/>
                  </a:cubicBezTo>
                  <a:cubicBezTo>
                    <a:pt x="3365" y="108"/>
                    <a:pt x="2841" y="1"/>
                    <a:pt x="2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46"/>
            <p:cNvSpPr/>
            <p:nvPr/>
          </p:nvSpPr>
          <p:spPr>
            <a:xfrm>
              <a:off x="3152900" y="2590000"/>
              <a:ext cx="41350" cy="33450"/>
            </a:xfrm>
            <a:custGeom>
              <a:rect b="b" l="l" r="r" t="t"/>
              <a:pathLst>
                <a:path extrusionOk="0" h="1338" w="1654">
                  <a:moveTo>
                    <a:pt x="1518" y="0"/>
                  </a:moveTo>
                  <a:cubicBezTo>
                    <a:pt x="1518" y="0"/>
                    <a:pt x="1150" y="123"/>
                    <a:pt x="731" y="123"/>
                  </a:cubicBezTo>
                  <a:cubicBezTo>
                    <a:pt x="564" y="123"/>
                    <a:pt x="388" y="104"/>
                    <a:pt x="225" y="49"/>
                  </a:cubicBezTo>
                  <a:cubicBezTo>
                    <a:pt x="216" y="46"/>
                    <a:pt x="209" y="45"/>
                    <a:pt x="202" y="45"/>
                  </a:cubicBezTo>
                  <a:cubicBezTo>
                    <a:pt x="1" y="45"/>
                    <a:pt x="678" y="1338"/>
                    <a:pt x="1127" y="1338"/>
                  </a:cubicBezTo>
                  <a:cubicBezTo>
                    <a:pt x="1193" y="1338"/>
                    <a:pt x="1254" y="1309"/>
                    <a:pt x="1307" y="1245"/>
                  </a:cubicBezTo>
                  <a:cubicBezTo>
                    <a:pt x="1653" y="827"/>
                    <a:pt x="1518" y="0"/>
                    <a:pt x="1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46"/>
            <p:cNvSpPr/>
            <p:nvPr/>
          </p:nvSpPr>
          <p:spPr>
            <a:xfrm>
              <a:off x="2958025" y="2629750"/>
              <a:ext cx="262675" cy="231450"/>
            </a:xfrm>
            <a:custGeom>
              <a:rect b="b" l="l" r="r" t="t"/>
              <a:pathLst>
                <a:path extrusionOk="0" h="9258" w="10507">
                  <a:moveTo>
                    <a:pt x="941" y="1"/>
                  </a:moveTo>
                  <a:lnTo>
                    <a:pt x="0" y="116"/>
                  </a:lnTo>
                  <a:lnTo>
                    <a:pt x="518" y="3302"/>
                  </a:lnTo>
                  <a:lnTo>
                    <a:pt x="779" y="6302"/>
                  </a:lnTo>
                  <a:cubicBezTo>
                    <a:pt x="779" y="6302"/>
                    <a:pt x="793" y="8651"/>
                    <a:pt x="2742" y="9169"/>
                  </a:cubicBezTo>
                  <a:cubicBezTo>
                    <a:pt x="2952" y="9223"/>
                    <a:pt x="3285" y="9257"/>
                    <a:pt x="3587" y="9257"/>
                  </a:cubicBezTo>
                  <a:cubicBezTo>
                    <a:pt x="3765" y="9257"/>
                    <a:pt x="3933" y="9245"/>
                    <a:pt x="4058" y="9218"/>
                  </a:cubicBezTo>
                  <a:cubicBezTo>
                    <a:pt x="4890" y="9036"/>
                    <a:pt x="5180" y="8604"/>
                    <a:pt x="5253" y="8462"/>
                  </a:cubicBezTo>
                  <a:cubicBezTo>
                    <a:pt x="5327" y="8604"/>
                    <a:pt x="5617" y="9036"/>
                    <a:pt x="6449" y="9218"/>
                  </a:cubicBezTo>
                  <a:cubicBezTo>
                    <a:pt x="6573" y="9245"/>
                    <a:pt x="6741" y="9256"/>
                    <a:pt x="6921" y="9256"/>
                  </a:cubicBezTo>
                  <a:cubicBezTo>
                    <a:pt x="7222" y="9256"/>
                    <a:pt x="7555" y="9223"/>
                    <a:pt x="7765" y="9169"/>
                  </a:cubicBezTo>
                  <a:cubicBezTo>
                    <a:pt x="9714" y="8651"/>
                    <a:pt x="9728" y="6302"/>
                    <a:pt x="9728" y="6302"/>
                  </a:cubicBezTo>
                  <a:lnTo>
                    <a:pt x="9988" y="3302"/>
                  </a:lnTo>
                  <a:lnTo>
                    <a:pt x="10506" y="116"/>
                  </a:lnTo>
                  <a:lnTo>
                    <a:pt x="9566" y="1"/>
                  </a:lnTo>
                  <a:cubicBezTo>
                    <a:pt x="9566" y="1"/>
                    <a:pt x="8916" y="359"/>
                    <a:pt x="7585" y="887"/>
                  </a:cubicBezTo>
                  <a:cubicBezTo>
                    <a:pt x="7525" y="911"/>
                    <a:pt x="7443" y="921"/>
                    <a:pt x="7350" y="921"/>
                  </a:cubicBezTo>
                  <a:cubicBezTo>
                    <a:pt x="6915" y="921"/>
                    <a:pt x="6225" y="703"/>
                    <a:pt x="6225" y="703"/>
                  </a:cubicBezTo>
                  <a:cubicBezTo>
                    <a:pt x="6225" y="703"/>
                    <a:pt x="5398" y="990"/>
                    <a:pt x="5253" y="1712"/>
                  </a:cubicBezTo>
                  <a:cubicBezTo>
                    <a:pt x="5109" y="990"/>
                    <a:pt x="4279" y="703"/>
                    <a:pt x="4279" y="703"/>
                  </a:cubicBezTo>
                  <a:cubicBezTo>
                    <a:pt x="4279" y="703"/>
                    <a:pt x="3589" y="921"/>
                    <a:pt x="3154" y="921"/>
                  </a:cubicBezTo>
                  <a:cubicBezTo>
                    <a:pt x="3061" y="921"/>
                    <a:pt x="2980" y="911"/>
                    <a:pt x="2919" y="887"/>
                  </a:cubicBezTo>
                  <a:cubicBezTo>
                    <a:pt x="1591" y="359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46"/>
            <p:cNvSpPr/>
            <p:nvPr/>
          </p:nvSpPr>
          <p:spPr>
            <a:xfrm>
              <a:off x="3064975" y="2697875"/>
              <a:ext cx="48700" cy="120125"/>
            </a:xfrm>
            <a:custGeom>
              <a:rect b="b" l="l" r="r" t="t"/>
              <a:pathLst>
                <a:path extrusionOk="0" h="4805" w="1948">
                  <a:moveTo>
                    <a:pt x="1" y="0"/>
                  </a:moveTo>
                  <a:lnTo>
                    <a:pt x="1" y="4743"/>
                  </a:lnTo>
                  <a:lnTo>
                    <a:pt x="799" y="4792"/>
                  </a:lnTo>
                  <a:lnTo>
                    <a:pt x="799" y="4804"/>
                  </a:lnTo>
                  <a:lnTo>
                    <a:pt x="909" y="4797"/>
                  </a:lnTo>
                  <a:lnTo>
                    <a:pt x="1007" y="4804"/>
                  </a:lnTo>
                  <a:lnTo>
                    <a:pt x="1007" y="4792"/>
                  </a:lnTo>
                  <a:lnTo>
                    <a:pt x="1947" y="4743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46"/>
            <p:cNvSpPr/>
            <p:nvPr/>
          </p:nvSpPr>
          <p:spPr>
            <a:xfrm>
              <a:off x="3238350" y="2603500"/>
              <a:ext cx="101975" cy="67825"/>
            </a:xfrm>
            <a:custGeom>
              <a:rect b="b" l="l" r="r" t="t"/>
              <a:pathLst>
                <a:path extrusionOk="0" h="2713" w="4079">
                  <a:moveTo>
                    <a:pt x="580" y="1"/>
                  </a:moveTo>
                  <a:cubicBezTo>
                    <a:pt x="322" y="1"/>
                    <a:pt x="111" y="8"/>
                    <a:pt x="111" y="8"/>
                  </a:cubicBezTo>
                  <a:cubicBezTo>
                    <a:pt x="111" y="8"/>
                    <a:pt x="0" y="317"/>
                    <a:pt x="371" y="1151"/>
                  </a:cubicBezTo>
                  <a:cubicBezTo>
                    <a:pt x="585" y="1637"/>
                    <a:pt x="953" y="2371"/>
                    <a:pt x="1959" y="2607"/>
                  </a:cubicBezTo>
                  <a:cubicBezTo>
                    <a:pt x="2272" y="2681"/>
                    <a:pt x="2537" y="2712"/>
                    <a:pt x="2762" y="2712"/>
                  </a:cubicBezTo>
                  <a:cubicBezTo>
                    <a:pt x="4078" y="2712"/>
                    <a:pt x="4014" y="1632"/>
                    <a:pt x="4014" y="1632"/>
                  </a:cubicBezTo>
                  <a:cubicBezTo>
                    <a:pt x="4014" y="1632"/>
                    <a:pt x="3508" y="1046"/>
                    <a:pt x="3304" y="894"/>
                  </a:cubicBezTo>
                  <a:cubicBezTo>
                    <a:pt x="2887" y="582"/>
                    <a:pt x="1910" y="165"/>
                    <a:pt x="1404" y="49"/>
                  </a:cubicBezTo>
                  <a:cubicBezTo>
                    <a:pt x="1236" y="10"/>
                    <a:pt x="877" y="1"/>
                    <a:pt x="580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46"/>
            <p:cNvSpPr/>
            <p:nvPr/>
          </p:nvSpPr>
          <p:spPr>
            <a:xfrm>
              <a:off x="3093700" y="2694075"/>
              <a:ext cx="25625" cy="123375"/>
            </a:xfrm>
            <a:custGeom>
              <a:rect b="b" l="l" r="r" t="t"/>
              <a:pathLst>
                <a:path extrusionOk="0" h="4935" w="1025">
                  <a:moveTo>
                    <a:pt x="511" y="0"/>
                  </a:moveTo>
                  <a:cubicBezTo>
                    <a:pt x="229" y="0"/>
                    <a:pt x="1" y="229"/>
                    <a:pt x="1" y="511"/>
                  </a:cubicBezTo>
                  <a:lnTo>
                    <a:pt x="1" y="4421"/>
                  </a:lnTo>
                  <a:cubicBezTo>
                    <a:pt x="1" y="4703"/>
                    <a:pt x="229" y="4934"/>
                    <a:pt x="511" y="4934"/>
                  </a:cubicBezTo>
                  <a:cubicBezTo>
                    <a:pt x="794" y="4934"/>
                    <a:pt x="1024" y="4703"/>
                    <a:pt x="1024" y="4421"/>
                  </a:cubicBezTo>
                  <a:lnTo>
                    <a:pt x="1024" y="511"/>
                  </a:lnTo>
                  <a:cubicBezTo>
                    <a:pt x="1024" y="229"/>
                    <a:pt x="794" y="0"/>
                    <a:pt x="511" y="0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46"/>
            <p:cNvSpPr/>
            <p:nvPr/>
          </p:nvSpPr>
          <p:spPr>
            <a:xfrm>
              <a:off x="3102550" y="2707025"/>
              <a:ext cx="9275" cy="7900"/>
            </a:xfrm>
            <a:custGeom>
              <a:rect b="b" l="l" r="r" t="t"/>
              <a:pathLst>
                <a:path extrusionOk="0" h="316" w="371">
                  <a:moveTo>
                    <a:pt x="160" y="0"/>
                  </a:moveTo>
                  <a:cubicBezTo>
                    <a:pt x="71" y="0"/>
                    <a:pt x="0" y="69"/>
                    <a:pt x="0" y="157"/>
                  </a:cubicBezTo>
                  <a:cubicBezTo>
                    <a:pt x="0" y="252"/>
                    <a:pt x="78" y="316"/>
                    <a:pt x="160" y="316"/>
                  </a:cubicBezTo>
                  <a:cubicBezTo>
                    <a:pt x="199" y="316"/>
                    <a:pt x="238" y="302"/>
                    <a:pt x="270" y="270"/>
                  </a:cubicBezTo>
                  <a:cubicBezTo>
                    <a:pt x="371" y="170"/>
                    <a:pt x="300" y="0"/>
                    <a:pt x="160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46"/>
            <p:cNvSpPr/>
            <p:nvPr/>
          </p:nvSpPr>
          <p:spPr>
            <a:xfrm>
              <a:off x="3102550" y="2729425"/>
              <a:ext cx="9275" cy="7875"/>
            </a:xfrm>
            <a:custGeom>
              <a:rect b="b" l="l" r="r" t="t"/>
              <a:pathLst>
                <a:path extrusionOk="0" h="315" w="371">
                  <a:moveTo>
                    <a:pt x="155" y="0"/>
                  </a:moveTo>
                  <a:cubicBezTo>
                    <a:pt x="69" y="0"/>
                    <a:pt x="0" y="70"/>
                    <a:pt x="0" y="157"/>
                  </a:cubicBezTo>
                  <a:cubicBezTo>
                    <a:pt x="0" y="252"/>
                    <a:pt x="78" y="315"/>
                    <a:pt x="159" y="315"/>
                  </a:cubicBezTo>
                  <a:cubicBezTo>
                    <a:pt x="198" y="315"/>
                    <a:pt x="238" y="300"/>
                    <a:pt x="270" y="268"/>
                  </a:cubicBezTo>
                  <a:cubicBezTo>
                    <a:pt x="371" y="169"/>
                    <a:pt x="300" y="0"/>
                    <a:pt x="160" y="0"/>
                  </a:cubicBezTo>
                  <a:cubicBezTo>
                    <a:pt x="158" y="0"/>
                    <a:pt x="157" y="0"/>
                    <a:pt x="155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46"/>
            <p:cNvSpPr/>
            <p:nvPr/>
          </p:nvSpPr>
          <p:spPr>
            <a:xfrm>
              <a:off x="3102550" y="2751750"/>
              <a:ext cx="9275" cy="7950"/>
            </a:xfrm>
            <a:custGeom>
              <a:rect b="b" l="l" r="r" t="t"/>
              <a:pathLst>
                <a:path extrusionOk="0" h="318" w="371">
                  <a:moveTo>
                    <a:pt x="160" y="1"/>
                  </a:moveTo>
                  <a:cubicBezTo>
                    <a:pt x="71" y="1"/>
                    <a:pt x="0" y="72"/>
                    <a:pt x="0" y="160"/>
                  </a:cubicBezTo>
                  <a:cubicBezTo>
                    <a:pt x="0" y="255"/>
                    <a:pt x="79" y="318"/>
                    <a:pt x="160" y="318"/>
                  </a:cubicBezTo>
                  <a:cubicBezTo>
                    <a:pt x="199" y="318"/>
                    <a:pt x="238" y="303"/>
                    <a:pt x="270" y="271"/>
                  </a:cubicBezTo>
                  <a:cubicBezTo>
                    <a:pt x="371" y="172"/>
                    <a:pt x="300" y="1"/>
                    <a:pt x="160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46"/>
            <p:cNvSpPr/>
            <p:nvPr/>
          </p:nvSpPr>
          <p:spPr>
            <a:xfrm>
              <a:off x="3102550" y="2774150"/>
              <a:ext cx="9275" cy="7950"/>
            </a:xfrm>
            <a:custGeom>
              <a:rect b="b" l="l" r="r" t="t"/>
              <a:pathLst>
                <a:path extrusionOk="0" h="318" w="371">
                  <a:moveTo>
                    <a:pt x="160" y="1"/>
                  </a:moveTo>
                  <a:cubicBezTo>
                    <a:pt x="71" y="1"/>
                    <a:pt x="0" y="72"/>
                    <a:pt x="0" y="160"/>
                  </a:cubicBezTo>
                  <a:cubicBezTo>
                    <a:pt x="0" y="255"/>
                    <a:pt x="78" y="318"/>
                    <a:pt x="159" y="318"/>
                  </a:cubicBezTo>
                  <a:cubicBezTo>
                    <a:pt x="198" y="318"/>
                    <a:pt x="238" y="303"/>
                    <a:pt x="270" y="271"/>
                  </a:cubicBezTo>
                  <a:cubicBezTo>
                    <a:pt x="371" y="170"/>
                    <a:pt x="300" y="1"/>
                    <a:pt x="160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46"/>
            <p:cNvSpPr/>
            <p:nvPr/>
          </p:nvSpPr>
          <p:spPr>
            <a:xfrm>
              <a:off x="3102550" y="2796550"/>
              <a:ext cx="9275" cy="7925"/>
            </a:xfrm>
            <a:custGeom>
              <a:rect b="b" l="l" r="r" t="t"/>
              <a:pathLst>
                <a:path extrusionOk="0" h="317" w="371">
                  <a:moveTo>
                    <a:pt x="160" y="1"/>
                  </a:moveTo>
                  <a:cubicBezTo>
                    <a:pt x="71" y="1"/>
                    <a:pt x="0" y="72"/>
                    <a:pt x="0" y="158"/>
                  </a:cubicBezTo>
                  <a:cubicBezTo>
                    <a:pt x="0" y="254"/>
                    <a:pt x="78" y="317"/>
                    <a:pt x="159" y="317"/>
                  </a:cubicBezTo>
                  <a:cubicBezTo>
                    <a:pt x="198" y="317"/>
                    <a:pt x="238" y="302"/>
                    <a:pt x="270" y="271"/>
                  </a:cubicBezTo>
                  <a:cubicBezTo>
                    <a:pt x="371" y="170"/>
                    <a:pt x="300" y="1"/>
                    <a:pt x="160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46"/>
            <p:cNvSpPr/>
            <p:nvPr/>
          </p:nvSpPr>
          <p:spPr>
            <a:xfrm>
              <a:off x="3059400" y="2694075"/>
              <a:ext cx="25625" cy="123300"/>
            </a:xfrm>
            <a:custGeom>
              <a:rect b="b" l="l" r="r" t="t"/>
              <a:pathLst>
                <a:path extrusionOk="0" h="4932" w="1025">
                  <a:moveTo>
                    <a:pt x="514" y="0"/>
                  </a:moveTo>
                  <a:cubicBezTo>
                    <a:pt x="229" y="0"/>
                    <a:pt x="1" y="229"/>
                    <a:pt x="1" y="511"/>
                  </a:cubicBezTo>
                  <a:lnTo>
                    <a:pt x="1" y="4421"/>
                  </a:lnTo>
                  <a:cubicBezTo>
                    <a:pt x="1" y="4703"/>
                    <a:pt x="229" y="4932"/>
                    <a:pt x="514" y="4932"/>
                  </a:cubicBezTo>
                  <a:cubicBezTo>
                    <a:pt x="793" y="4932"/>
                    <a:pt x="1022" y="4703"/>
                    <a:pt x="1022" y="4421"/>
                  </a:cubicBezTo>
                  <a:lnTo>
                    <a:pt x="1024" y="511"/>
                  </a:lnTo>
                  <a:cubicBezTo>
                    <a:pt x="1024" y="229"/>
                    <a:pt x="796" y="0"/>
                    <a:pt x="514" y="0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46"/>
            <p:cNvSpPr/>
            <p:nvPr/>
          </p:nvSpPr>
          <p:spPr>
            <a:xfrm>
              <a:off x="3066900" y="2707025"/>
              <a:ext cx="9225" cy="7900"/>
            </a:xfrm>
            <a:custGeom>
              <a:rect b="b" l="l" r="r" t="t"/>
              <a:pathLst>
                <a:path extrusionOk="0" h="316" w="369">
                  <a:moveTo>
                    <a:pt x="211" y="0"/>
                  </a:moveTo>
                  <a:cubicBezTo>
                    <a:pt x="71" y="0"/>
                    <a:pt x="0" y="170"/>
                    <a:pt x="98" y="270"/>
                  </a:cubicBezTo>
                  <a:cubicBezTo>
                    <a:pt x="130" y="302"/>
                    <a:pt x="170" y="316"/>
                    <a:pt x="208" y="316"/>
                  </a:cubicBezTo>
                  <a:cubicBezTo>
                    <a:pt x="290" y="316"/>
                    <a:pt x="368" y="252"/>
                    <a:pt x="368" y="157"/>
                  </a:cubicBezTo>
                  <a:cubicBezTo>
                    <a:pt x="368" y="69"/>
                    <a:pt x="297" y="0"/>
                    <a:pt x="211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46"/>
            <p:cNvSpPr/>
            <p:nvPr/>
          </p:nvSpPr>
          <p:spPr>
            <a:xfrm>
              <a:off x="3066900" y="2729425"/>
              <a:ext cx="9225" cy="7875"/>
            </a:xfrm>
            <a:custGeom>
              <a:rect b="b" l="l" r="r" t="t"/>
              <a:pathLst>
                <a:path extrusionOk="0" h="315" w="369">
                  <a:moveTo>
                    <a:pt x="215" y="0"/>
                  </a:moveTo>
                  <a:cubicBezTo>
                    <a:pt x="214" y="0"/>
                    <a:pt x="213" y="0"/>
                    <a:pt x="211" y="0"/>
                  </a:cubicBezTo>
                  <a:cubicBezTo>
                    <a:pt x="71" y="0"/>
                    <a:pt x="0" y="169"/>
                    <a:pt x="98" y="268"/>
                  </a:cubicBezTo>
                  <a:cubicBezTo>
                    <a:pt x="131" y="300"/>
                    <a:pt x="171" y="315"/>
                    <a:pt x="210" y="315"/>
                  </a:cubicBezTo>
                  <a:cubicBezTo>
                    <a:pt x="291" y="315"/>
                    <a:pt x="368" y="252"/>
                    <a:pt x="368" y="157"/>
                  </a:cubicBezTo>
                  <a:cubicBezTo>
                    <a:pt x="368" y="70"/>
                    <a:pt x="299" y="0"/>
                    <a:pt x="215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46"/>
            <p:cNvSpPr/>
            <p:nvPr/>
          </p:nvSpPr>
          <p:spPr>
            <a:xfrm>
              <a:off x="3066900" y="2751750"/>
              <a:ext cx="9225" cy="7950"/>
            </a:xfrm>
            <a:custGeom>
              <a:rect b="b" l="l" r="r" t="t"/>
              <a:pathLst>
                <a:path extrusionOk="0" h="318" w="369">
                  <a:moveTo>
                    <a:pt x="211" y="1"/>
                  </a:moveTo>
                  <a:cubicBezTo>
                    <a:pt x="71" y="1"/>
                    <a:pt x="0" y="172"/>
                    <a:pt x="98" y="271"/>
                  </a:cubicBezTo>
                  <a:cubicBezTo>
                    <a:pt x="131" y="303"/>
                    <a:pt x="171" y="318"/>
                    <a:pt x="210" y="318"/>
                  </a:cubicBezTo>
                  <a:cubicBezTo>
                    <a:pt x="291" y="318"/>
                    <a:pt x="368" y="255"/>
                    <a:pt x="368" y="160"/>
                  </a:cubicBezTo>
                  <a:cubicBezTo>
                    <a:pt x="368" y="72"/>
                    <a:pt x="297" y="1"/>
                    <a:pt x="211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46"/>
            <p:cNvSpPr/>
            <p:nvPr/>
          </p:nvSpPr>
          <p:spPr>
            <a:xfrm>
              <a:off x="3066900" y="2774150"/>
              <a:ext cx="9225" cy="7950"/>
            </a:xfrm>
            <a:custGeom>
              <a:rect b="b" l="l" r="r" t="t"/>
              <a:pathLst>
                <a:path extrusionOk="0" h="318" w="369">
                  <a:moveTo>
                    <a:pt x="211" y="1"/>
                  </a:moveTo>
                  <a:cubicBezTo>
                    <a:pt x="71" y="1"/>
                    <a:pt x="0" y="170"/>
                    <a:pt x="98" y="271"/>
                  </a:cubicBezTo>
                  <a:cubicBezTo>
                    <a:pt x="131" y="303"/>
                    <a:pt x="171" y="318"/>
                    <a:pt x="210" y="318"/>
                  </a:cubicBezTo>
                  <a:cubicBezTo>
                    <a:pt x="291" y="318"/>
                    <a:pt x="368" y="255"/>
                    <a:pt x="368" y="160"/>
                  </a:cubicBezTo>
                  <a:cubicBezTo>
                    <a:pt x="368" y="72"/>
                    <a:pt x="297" y="1"/>
                    <a:pt x="211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46"/>
            <p:cNvSpPr/>
            <p:nvPr/>
          </p:nvSpPr>
          <p:spPr>
            <a:xfrm>
              <a:off x="3066900" y="2796550"/>
              <a:ext cx="9225" cy="7925"/>
            </a:xfrm>
            <a:custGeom>
              <a:rect b="b" l="l" r="r" t="t"/>
              <a:pathLst>
                <a:path extrusionOk="0" h="317" w="369">
                  <a:moveTo>
                    <a:pt x="211" y="1"/>
                  </a:moveTo>
                  <a:cubicBezTo>
                    <a:pt x="71" y="1"/>
                    <a:pt x="0" y="170"/>
                    <a:pt x="98" y="271"/>
                  </a:cubicBezTo>
                  <a:cubicBezTo>
                    <a:pt x="131" y="302"/>
                    <a:pt x="170" y="317"/>
                    <a:pt x="209" y="317"/>
                  </a:cubicBezTo>
                  <a:cubicBezTo>
                    <a:pt x="291" y="317"/>
                    <a:pt x="368" y="254"/>
                    <a:pt x="368" y="158"/>
                  </a:cubicBezTo>
                  <a:cubicBezTo>
                    <a:pt x="368" y="72"/>
                    <a:pt x="297" y="1"/>
                    <a:pt x="211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46"/>
            <p:cNvSpPr/>
            <p:nvPr/>
          </p:nvSpPr>
          <p:spPr>
            <a:xfrm>
              <a:off x="3281975" y="2655350"/>
              <a:ext cx="7325" cy="7375"/>
            </a:xfrm>
            <a:custGeom>
              <a:rect b="b" l="l" r="r" t="t"/>
              <a:pathLst>
                <a:path extrusionOk="0" h="295" w="293">
                  <a:moveTo>
                    <a:pt x="148" y="0"/>
                  </a:moveTo>
                  <a:cubicBezTo>
                    <a:pt x="67" y="0"/>
                    <a:pt x="1" y="67"/>
                    <a:pt x="1" y="148"/>
                  </a:cubicBezTo>
                  <a:cubicBezTo>
                    <a:pt x="1" y="229"/>
                    <a:pt x="67" y="295"/>
                    <a:pt x="148" y="295"/>
                  </a:cubicBezTo>
                  <a:cubicBezTo>
                    <a:pt x="229" y="295"/>
                    <a:pt x="293" y="229"/>
                    <a:pt x="293" y="148"/>
                  </a:cubicBezTo>
                  <a:cubicBezTo>
                    <a:pt x="293" y="67"/>
                    <a:pt x="229" y="0"/>
                    <a:pt x="148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46"/>
            <p:cNvSpPr/>
            <p:nvPr/>
          </p:nvSpPr>
          <p:spPr>
            <a:xfrm>
              <a:off x="3335000" y="2690750"/>
              <a:ext cx="7325" cy="7325"/>
            </a:xfrm>
            <a:custGeom>
              <a:rect b="b" l="l" r="r" t="t"/>
              <a:pathLst>
                <a:path extrusionOk="0" h="293" w="293">
                  <a:moveTo>
                    <a:pt x="148" y="1"/>
                  </a:moveTo>
                  <a:cubicBezTo>
                    <a:pt x="67" y="1"/>
                    <a:pt x="0" y="67"/>
                    <a:pt x="0" y="148"/>
                  </a:cubicBezTo>
                  <a:cubicBezTo>
                    <a:pt x="0" y="227"/>
                    <a:pt x="67" y="293"/>
                    <a:pt x="148" y="293"/>
                  </a:cubicBezTo>
                  <a:cubicBezTo>
                    <a:pt x="229" y="293"/>
                    <a:pt x="293" y="227"/>
                    <a:pt x="293" y="148"/>
                  </a:cubicBezTo>
                  <a:cubicBezTo>
                    <a:pt x="293" y="67"/>
                    <a:pt x="229" y="1"/>
                    <a:pt x="148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46"/>
            <p:cNvSpPr/>
            <p:nvPr/>
          </p:nvSpPr>
          <p:spPr>
            <a:xfrm>
              <a:off x="3210725" y="2611775"/>
              <a:ext cx="7325" cy="7325"/>
            </a:xfrm>
            <a:custGeom>
              <a:rect b="b" l="l" r="r" t="t"/>
              <a:pathLst>
                <a:path extrusionOk="0" h="293" w="293">
                  <a:moveTo>
                    <a:pt x="148" y="1"/>
                  </a:moveTo>
                  <a:cubicBezTo>
                    <a:pt x="67" y="1"/>
                    <a:pt x="1" y="64"/>
                    <a:pt x="1" y="145"/>
                  </a:cubicBezTo>
                  <a:cubicBezTo>
                    <a:pt x="1" y="226"/>
                    <a:pt x="67" y="293"/>
                    <a:pt x="148" y="293"/>
                  </a:cubicBezTo>
                  <a:cubicBezTo>
                    <a:pt x="229" y="293"/>
                    <a:pt x="293" y="226"/>
                    <a:pt x="293" y="145"/>
                  </a:cubicBezTo>
                  <a:cubicBezTo>
                    <a:pt x="293" y="64"/>
                    <a:pt x="229" y="1"/>
                    <a:pt x="148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46"/>
            <p:cNvSpPr/>
            <p:nvPr/>
          </p:nvSpPr>
          <p:spPr>
            <a:xfrm>
              <a:off x="3093700" y="2590000"/>
              <a:ext cx="156325" cy="227925"/>
            </a:xfrm>
            <a:custGeom>
              <a:rect b="b" l="l" r="r" t="t"/>
              <a:pathLst>
                <a:path extrusionOk="0" h="9117" w="6253">
                  <a:moveTo>
                    <a:pt x="3886" y="0"/>
                  </a:moveTo>
                  <a:cubicBezTo>
                    <a:pt x="3886" y="0"/>
                    <a:pt x="3837" y="638"/>
                    <a:pt x="3658" y="901"/>
                  </a:cubicBezTo>
                  <a:cubicBezTo>
                    <a:pt x="3457" y="1193"/>
                    <a:pt x="3668" y="2271"/>
                    <a:pt x="1125" y="2617"/>
                  </a:cubicBezTo>
                  <a:cubicBezTo>
                    <a:pt x="1" y="2892"/>
                    <a:pt x="798" y="4315"/>
                    <a:pt x="798" y="4315"/>
                  </a:cubicBezTo>
                  <a:lnTo>
                    <a:pt x="798" y="9117"/>
                  </a:lnTo>
                  <a:lnTo>
                    <a:pt x="3823" y="9117"/>
                  </a:lnTo>
                  <a:cubicBezTo>
                    <a:pt x="3823" y="9117"/>
                    <a:pt x="3913" y="6102"/>
                    <a:pt x="4213" y="4315"/>
                  </a:cubicBezTo>
                  <a:cubicBezTo>
                    <a:pt x="4350" y="3503"/>
                    <a:pt x="6253" y="1777"/>
                    <a:pt x="6253" y="1777"/>
                  </a:cubicBezTo>
                  <a:lnTo>
                    <a:pt x="5897" y="548"/>
                  </a:lnTo>
                  <a:lnTo>
                    <a:pt x="3886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46"/>
            <p:cNvSpPr/>
            <p:nvPr/>
          </p:nvSpPr>
          <p:spPr>
            <a:xfrm>
              <a:off x="3130650" y="2727225"/>
              <a:ext cx="49350" cy="75825"/>
            </a:xfrm>
            <a:custGeom>
              <a:rect b="b" l="l" r="r" t="t"/>
              <a:pathLst>
                <a:path extrusionOk="0" h="3033" w="1974">
                  <a:moveTo>
                    <a:pt x="1644" y="1"/>
                  </a:moveTo>
                  <a:cubicBezTo>
                    <a:pt x="1167" y="1"/>
                    <a:pt x="332" y="310"/>
                    <a:pt x="226" y="599"/>
                  </a:cubicBezTo>
                  <a:cubicBezTo>
                    <a:pt x="0" y="1220"/>
                    <a:pt x="72" y="2624"/>
                    <a:pt x="236" y="2850"/>
                  </a:cubicBezTo>
                  <a:cubicBezTo>
                    <a:pt x="329" y="2976"/>
                    <a:pt x="574" y="3032"/>
                    <a:pt x="849" y="3032"/>
                  </a:cubicBezTo>
                  <a:cubicBezTo>
                    <a:pt x="1333" y="3032"/>
                    <a:pt x="1910" y="2857"/>
                    <a:pt x="1910" y="2580"/>
                  </a:cubicBezTo>
                  <a:cubicBezTo>
                    <a:pt x="1910" y="2403"/>
                    <a:pt x="1974" y="1730"/>
                    <a:pt x="1974" y="179"/>
                  </a:cubicBezTo>
                  <a:cubicBezTo>
                    <a:pt x="1974" y="53"/>
                    <a:pt x="1839" y="1"/>
                    <a:pt x="1644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46"/>
            <p:cNvSpPr/>
            <p:nvPr/>
          </p:nvSpPr>
          <p:spPr>
            <a:xfrm>
              <a:off x="3129000" y="2672225"/>
              <a:ext cx="7325" cy="7325"/>
            </a:xfrm>
            <a:custGeom>
              <a:rect b="b" l="l" r="r" t="t"/>
              <a:pathLst>
                <a:path extrusionOk="0" h="293" w="293">
                  <a:moveTo>
                    <a:pt x="147" y="0"/>
                  </a:moveTo>
                  <a:cubicBezTo>
                    <a:pt x="66" y="0"/>
                    <a:pt x="0" y="67"/>
                    <a:pt x="0" y="148"/>
                  </a:cubicBezTo>
                  <a:cubicBezTo>
                    <a:pt x="0" y="226"/>
                    <a:pt x="66" y="292"/>
                    <a:pt x="147" y="292"/>
                  </a:cubicBezTo>
                  <a:cubicBezTo>
                    <a:pt x="228" y="292"/>
                    <a:pt x="292" y="226"/>
                    <a:pt x="292" y="148"/>
                  </a:cubicBezTo>
                  <a:cubicBezTo>
                    <a:pt x="292" y="67"/>
                    <a:pt x="228" y="0"/>
                    <a:pt x="147" y="0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46"/>
            <p:cNvSpPr/>
            <p:nvPr/>
          </p:nvSpPr>
          <p:spPr>
            <a:xfrm>
              <a:off x="3181950" y="2690750"/>
              <a:ext cx="7325" cy="7325"/>
            </a:xfrm>
            <a:custGeom>
              <a:rect b="b" l="l" r="r" t="t"/>
              <a:pathLst>
                <a:path extrusionOk="0" h="293" w="293">
                  <a:moveTo>
                    <a:pt x="145" y="1"/>
                  </a:moveTo>
                  <a:cubicBezTo>
                    <a:pt x="67" y="1"/>
                    <a:pt x="1" y="67"/>
                    <a:pt x="1" y="148"/>
                  </a:cubicBezTo>
                  <a:cubicBezTo>
                    <a:pt x="1" y="227"/>
                    <a:pt x="67" y="293"/>
                    <a:pt x="145" y="293"/>
                  </a:cubicBezTo>
                  <a:cubicBezTo>
                    <a:pt x="226" y="293"/>
                    <a:pt x="293" y="227"/>
                    <a:pt x="293" y="148"/>
                  </a:cubicBezTo>
                  <a:cubicBezTo>
                    <a:pt x="293" y="67"/>
                    <a:pt x="226" y="1"/>
                    <a:pt x="145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46"/>
            <p:cNvSpPr/>
            <p:nvPr/>
          </p:nvSpPr>
          <p:spPr>
            <a:xfrm>
              <a:off x="2928625" y="2590000"/>
              <a:ext cx="156325" cy="227925"/>
            </a:xfrm>
            <a:custGeom>
              <a:rect b="b" l="l" r="r" t="t"/>
              <a:pathLst>
                <a:path extrusionOk="0" h="9117" w="6253">
                  <a:moveTo>
                    <a:pt x="2367" y="0"/>
                  </a:moveTo>
                  <a:lnTo>
                    <a:pt x="357" y="548"/>
                  </a:lnTo>
                  <a:lnTo>
                    <a:pt x="1" y="1777"/>
                  </a:lnTo>
                  <a:cubicBezTo>
                    <a:pt x="1" y="1777"/>
                    <a:pt x="1903" y="3503"/>
                    <a:pt x="2041" y="4315"/>
                  </a:cubicBezTo>
                  <a:cubicBezTo>
                    <a:pt x="2340" y="6102"/>
                    <a:pt x="2431" y="9117"/>
                    <a:pt x="2431" y="9117"/>
                  </a:cubicBezTo>
                  <a:lnTo>
                    <a:pt x="5455" y="9117"/>
                  </a:lnTo>
                  <a:lnTo>
                    <a:pt x="5455" y="4315"/>
                  </a:lnTo>
                  <a:cubicBezTo>
                    <a:pt x="5455" y="4315"/>
                    <a:pt x="6253" y="2892"/>
                    <a:pt x="5128" y="2617"/>
                  </a:cubicBezTo>
                  <a:lnTo>
                    <a:pt x="5131" y="2617"/>
                  </a:lnTo>
                  <a:cubicBezTo>
                    <a:pt x="2588" y="2271"/>
                    <a:pt x="2799" y="1193"/>
                    <a:pt x="2598" y="901"/>
                  </a:cubicBezTo>
                  <a:cubicBezTo>
                    <a:pt x="2416" y="638"/>
                    <a:pt x="2367" y="0"/>
                    <a:pt x="2367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46"/>
            <p:cNvSpPr/>
            <p:nvPr/>
          </p:nvSpPr>
          <p:spPr>
            <a:xfrm>
              <a:off x="2998700" y="2727225"/>
              <a:ext cx="49325" cy="75825"/>
            </a:xfrm>
            <a:custGeom>
              <a:rect b="b" l="l" r="r" t="t"/>
              <a:pathLst>
                <a:path extrusionOk="0" h="3033" w="1973">
                  <a:moveTo>
                    <a:pt x="331" y="1"/>
                  </a:moveTo>
                  <a:cubicBezTo>
                    <a:pt x="136" y="1"/>
                    <a:pt x="1" y="53"/>
                    <a:pt x="1" y="179"/>
                  </a:cubicBezTo>
                  <a:cubicBezTo>
                    <a:pt x="1" y="1730"/>
                    <a:pt x="65" y="2403"/>
                    <a:pt x="65" y="2580"/>
                  </a:cubicBezTo>
                  <a:cubicBezTo>
                    <a:pt x="65" y="2857"/>
                    <a:pt x="641" y="3032"/>
                    <a:pt x="1125" y="3032"/>
                  </a:cubicBezTo>
                  <a:cubicBezTo>
                    <a:pt x="1400" y="3032"/>
                    <a:pt x="1644" y="2976"/>
                    <a:pt x="1736" y="2850"/>
                  </a:cubicBezTo>
                  <a:cubicBezTo>
                    <a:pt x="1901" y="2624"/>
                    <a:pt x="1972" y="1220"/>
                    <a:pt x="1746" y="599"/>
                  </a:cubicBezTo>
                  <a:cubicBezTo>
                    <a:pt x="1640" y="310"/>
                    <a:pt x="806" y="1"/>
                    <a:pt x="331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46"/>
            <p:cNvSpPr/>
            <p:nvPr/>
          </p:nvSpPr>
          <p:spPr>
            <a:xfrm>
              <a:off x="3042350" y="2672225"/>
              <a:ext cx="7325" cy="7325"/>
            </a:xfrm>
            <a:custGeom>
              <a:rect b="b" l="l" r="r" t="t"/>
              <a:pathLst>
                <a:path extrusionOk="0" h="293" w="293">
                  <a:moveTo>
                    <a:pt x="147" y="0"/>
                  </a:moveTo>
                  <a:cubicBezTo>
                    <a:pt x="66" y="0"/>
                    <a:pt x="0" y="67"/>
                    <a:pt x="0" y="148"/>
                  </a:cubicBezTo>
                  <a:cubicBezTo>
                    <a:pt x="0" y="226"/>
                    <a:pt x="66" y="292"/>
                    <a:pt x="147" y="292"/>
                  </a:cubicBezTo>
                  <a:cubicBezTo>
                    <a:pt x="226" y="292"/>
                    <a:pt x="292" y="226"/>
                    <a:pt x="292" y="148"/>
                  </a:cubicBezTo>
                  <a:cubicBezTo>
                    <a:pt x="292" y="67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46"/>
            <p:cNvSpPr/>
            <p:nvPr/>
          </p:nvSpPr>
          <p:spPr>
            <a:xfrm>
              <a:off x="2989450" y="2690750"/>
              <a:ext cx="7325" cy="7325"/>
            </a:xfrm>
            <a:custGeom>
              <a:rect b="b" l="l" r="r" t="t"/>
              <a:pathLst>
                <a:path extrusionOk="0" h="293" w="293">
                  <a:moveTo>
                    <a:pt x="145" y="1"/>
                  </a:moveTo>
                  <a:cubicBezTo>
                    <a:pt x="64" y="1"/>
                    <a:pt x="0" y="67"/>
                    <a:pt x="0" y="148"/>
                  </a:cubicBezTo>
                  <a:cubicBezTo>
                    <a:pt x="0" y="227"/>
                    <a:pt x="64" y="293"/>
                    <a:pt x="145" y="293"/>
                  </a:cubicBezTo>
                  <a:cubicBezTo>
                    <a:pt x="226" y="293"/>
                    <a:pt x="292" y="227"/>
                    <a:pt x="292" y="148"/>
                  </a:cubicBezTo>
                  <a:cubicBezTo>
                    <a:pt x="292" y="67"/>
                    <a:pt x="226" y="1"/>
                    <a:pt x="145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46"/>
            <p:cNvSpPr/>
            <p:nvPr/>
          </p:nvSpPr>
          <p:spPr>
            <a:xfrm>
              <a:off x="2974400" y="2794375"/>
              <a:ext cx="229925" cy="45950"/>
            </a:xfrm>
            <a:custGeom>
              <a:rect b="b" l="l" r="r" t="t"/>
              <a:pathLst>
                <a:path extrusionOk="0" h="1838" w="9197">
                  <a:moveTo>
                    <a:pt x="131" y="0"/>
                  </a:moveTo>
                  <a:cubicBezTo>
                    <a:pt x="1" y="0"/>
                    <a:pt x="54" y="928"/>
                    <a:pt x="207" y="1077"/>
                  </a:cubicBezTo>
                  <a:cubicBezTo>
                    <a:pt x="957" y="1792"/>
                    <a:pt x="3914" y="1831"/>
                    <a:pt x="4514" y="1831"/>
                  </a:cubicBezTo>
                  <a:cubicBezTo>
                    <a:pt x="4552" y="1831"/>
                    <a:pt x="4581" y="1830"/>
                    <a:pt x="4598" y="1830"/>
                  </a:cubicBezTo>
                  <a:cubicBezTo>
                    <a:pt x="4898" y="1828"/>
                    <a:pt x="8195" y="1838"/>
                    <a:pt x="8990" y="1077"/>
                  </a:cubicBezTo>
                  <a:cubicBezTo>
                    <a:pt x="9143" y="928"/>
                    <a:pt x="9196" y="0"/>
                    <a:pt x="9068" y="0"/>
                  </a:cubicBezTo>
                  <a:cubicBezTo>
                    <a:pt x="9058" y="0"/>
                    <a:pt x="9048" y="6"/>
                    <a:pt x="9036" y="16"/>
                  </a:cubicBezTo>
                  <a:cubicBezTo>
                    <a:pt x="8244" y="760"/>
                    <a:pt x="4937" y="851"/>
                    <a:pt x="4598" y="858"/>
                  </a:cubicBezTo>
                  <a:cubicBezTo>
                    <a:pt x="4262" y="851"/>
                    <a:pt x="956" y="760"/>
                    <a:pt x="163" y="16"/>
                  </a:cubicBezTo>
                  <a:cubicBezTo>
                    <a:pt x="151" y="6"/>
                    <a:pt x="141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46"/>
            <p:cNvSpPr/>
            <p:nvPr/>
          </p:nvSpPr>
          <p:spPr>
            <a:xfrm>
              <a:off x="2990000" y="2587150"/>
              <a:ext cx="75000" cy="68275"/>
            </a:xfrm>
            <a:custGeom>
              <a:rect b="b" l="l" r="r" t="t"/>
              <a:pathLst>
                <a:path extrusionOk="0" h="2731" w="3000">
                  <a:moveTo>
                    <a:pt x="1011" y="1"/>
                  </a:moveTo>
                  <a:cubicBezTo>
                    <a:pt x="967" y="1"/>
                    <a:pt x="919" y="4"/>
                    <a:pt x="869" y="11"/>
                  </a:cubicBezTo>
                  <a:cubicBezTo>
                    <a:pt x="258" y="97"/>
                    <a:pt x="123" y="730"/>
                    <a:pt x="123" y="730"/>
                  </a:cubicBezTo>
                  <a:cubicBezTo>
                    <a:pt x="123" y="730"/>
                    <a:pt x="0" y="2731"/>
                    <a:pt x="2676" y="2731"/>
                  </a:cubicBezTo>
                  <a:cubicBezTo>
                    <a:pt x="2789" y="2731"/>
                    <a:pt x="3000" y="2407"/>
                    <a:pt x="3000" y="2407"/>
                  </a:cubicBezTo>
                  <a:cubicBezTo>
                    <a:pt x="3000" y="2407"/>
                    <a:pt x="1751" y="1184"/>
                    <a:pt x="1522" y="662"/>
                  </a:cubicBezTo>
                  <a:cubicBezTo>
                    <a:pt x="1363" y="293"/>
                    <a:pt x="1481" y="139"/>
                    <a:pt x="1481" y="139"/>
                  </a:cubicBezTo>
                  <a:cubicBezTo>
                    <a:pt x="1481" y="139"/>
                    <a:pt x="1311" y="1"/>
                    <a:pt x="1011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46"/>
            <p:cNvSpPr/>
            <p:nvPr/>
          </p:nvSpPr>
          <p:spPr>
            <a:xfrm>
              <a:off x="3113650" y="2587150"/>
              <a:ext cx="75025" cy="68275"/>
            </a:xfrm>
            <a:custGeom>
              <a:rect b="b" l="l" r="r" t="t"/>
              <a:pathLst>
                <a:path extrusionOk="0" h="2731" w="3001">
                  <a:moveTo>
                    <a:pt x="1991" y="1"/>
                  </a:moveTo>
                  <a:cubicBezTo>
                    <a:pt x="1692" y="1"/>
                    <a:pt x="1522" y="139"/>
                    <a:pt x="1522" y="139"/>
                  </a:cubicBezTo>
                  <a:cubicBezTo>
                    <a:pt x="1522" y="139"/>
                    <a:pt x="1640" y="293"/>
                    <a:pt x="1478" y="662"/>
                  </a:cubicBezTo>
                  <a:cubicBezTo>
                    <a:pt x="1250" y="1184"/>
                    <a:pt x="0" y="2407"/>
                    <a:pt x="0" y="2407"/>
                  </a:cubicBezTo>
                  <a:cubicBezTo>
                    <a:pt x="0" y="2407"/>
                    <a:pt x="212" y="2731"/>
                    <a:pt x="327" y="2731"/>
                  </a:cubicBezTo>
                  <a:cubicBezTo>
                    <a:pt x="3000" y="2731"/>
                    <a:pt x="2877" y="730"/>
                    <a:pt x="2877" y="730"/>
                  </a:cubicBezTo>
                  <a:cubicBezTo>
                    <a:pt x="2877" y="730"/>
                    <a:pt x="2745" y="97"/>
                    <a:pt x="2134" y="11"/>
                  </a:cubicBezTo>
                  <a:cubicBezTo>
                    <a:pt x="2083" y="4"/>
                    <a:pt x="2036" y="1"/>
                    <a:pt x="1991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4" name="Google Shape;3764;p346"/>
          <p:cNvGrpSpPr/>
          <p:nvPr/>
        </p:nvGrpSpPr>
        <p:grpSpPr>
          <a:xfrm>
            <a:off x="7577405" y="2977245"/>
            <a:ext cx="1190202" cy="1220714"/>
            <a:chOff x="3273325" y="2878600"/>
            <a:chExt cx="356925" cy="366075"/>
          </a:xfrm>
        </p:grpSpPr>
        <p:sp>
          <p:nvSpPr>
            <p:cNvPr id="3765" name="Google Shape;3765;p346"/>
            <p:cNvSpPr/>
            <p:nvPr/>
          </p:nvSpPr>
          <p:spPr>
            <a:xfrm>
              <a:off x="3514800" y="2878600"/>
              <a:ext cx="200" cy="275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8"/>
                  </a:lnTo>
                  <a:lnTo>
                    <a:pt x="8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46"/>
            <p:cNvSpPr/>
            <p:nvPr/>
          </p:nvSpPr>
          <p:spPr>
            <a:xfrm>
              <a:off x="3388275" y="2878600"/>
              <a:ext cx="127475" cy="67525"/>
            </a:xfrm>
            <a:custGeom>
              <a:rect b="b" l="l" r="r" t="t"/>
              <a:pathLst>
                <a:path extrusionOk="0" h="2701" w="5099">
                  <a:moveTo>
                    <a:pt x="118" y="0"/>
                  </a:moveTo>
                  <a:lnTo>
                    <a:pt x="76" y="74"/>
                  </a:lnTo>
                  <a:cubicBezTo>
                    <a:pt x="0" y="398"/>
                    <a:pt x="59" y="739"/>
                    <a:pt x="238" y="1019"/>
                  </a:cubicBezTo>
                  <a:cubicBezTo>
                    <a:pt x="901" y="2062"/>
                    <a:pt x="2381" y="2649"/>
                    <a:pt x="2548" y="2701"/>
                  </a:cubicBezTo>
                  <a:cubicBezTo>
                    <a:pt x="2712" y="2649"/>
                    <a:pt x="4301" y="1957"/>
                    <a:pt x="4853" y="909"/>
                  </a:cubicBezTo>
                  <a:cubicBezTo>
                    <a:pt x="5098" y="445"/>
                    <a:pt x="5062" y="91"/>
                    <a:pt x="5052" y="18"/>
                  </a:cubicBezTo>
                  <a:lnTo>
                    <a:pt x="5052" y="18"/>
                  </a:lnTo>
                  <a:cubicBezTo>
                    <a:pt x="4917" y="131"/>
                    <a:pt x="4011" y="852"/>
                    <a:pt x="2661" y="852"/>
                  </a:cubicBezTo>
                  <a:cubicBezTo>
                    <a:pt x="1927" y="852"/>
                    <a:pt x="1062" y="639"/>
                    <a:pt x="118" y="0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46"/>
            <p:cNvSpPr/>
            <p:nvPr/>
          </p:nvSpPr>
          <p:spPr>
            <a:xfrm>
              <a:off x="3514500" y="2878600"/>
              <a:ext cx="325" cy="450"/>
            </a:xfrm>
            <a:custGeom>
              <a:rect b="b" l="l" r="r" t="t"/>
              <a:pathLst>
                <a:path extrusionOk="0" h="18" w="13">
                  <a:moveTo>
                    <a:pt x="0" y="0"/>
                  </a:moveTo>
                  <a:lnTo>
                    <a:pt x="3" y="18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46"/>
            <p:cNvSpPr/>
            <p:nvPr/>
          </p:nvSpPr>
          <p:spPr>
            <a:xfrm>
              <a:off x="3273325" y="2878600"/>
              <a:ext cx="356925" cy="340425"/>
            </a:xfrm>
            <a:custGeom>
              <a:rect b="b" l="l" r="r" t="t"/>
              <a:pathLst>
                <a:path extrusionOk="0" h="13617" w="14277">
                  <a:moveTo>
                    <a:pt x="4664" y="0"/>
                  </a:moveTo>
                  <a:lnTo>
                    <a:pt x="4664" y="0"/>
                  </a:lnTo>
                  <a:cubicBezTo>
                    <a:pt x="4664" y="0"/>
                    <a:pt x="2988" y="74"/>
                    <a:pt x="1672" y="788"/>
                  </a:cubicBezTo>
                  <a:cubicBezTo>
                    <a:pt x="1446" y="911"/>
                    <a:pt x="997" y="1179"/>
                    <a:pt x="830" y="1373"/>
                  </a:cubicBezTo>
                  <a:cubicBezTo>
                    <a:pt x="1" y="2345"/>
                    <a:pt x="452" y="3781"/>
                    <a:pt x="482" y="3871"/>
                  </a:cubicBezTo>
                  <a:lnTo>
                    <a:pt x="482" y="3876"/>
                  </a:lnTo>
                  <a:cubicBezTo>
                    <a:pt x="482" y="3876"/>
                    <a:pt x="1341" y="4719"/>
                    <a:pt x="2497" y="4719"/>
                  </a:cubicBezTo>
                  <a:cubicBezTo>
                    <a:pt x="2597" y="4719"/>
                    <a:pt x="2700" y="4712"/>
                    <a:pt x="2804" y="4699"/>
                  </a:cubicBezTo>
                  <a:cubicBezTo>
                    <a:pt x="2809" y="4698"/>
                    <a:pt x="2814" y="4698"/>
                    <a:pt x="2819" y="4698"/>
                  </a:cubicBezTo>
                  <a:cubicBezTo>
                    <a:pt x="2831" y="4698"/>
                    <a:pt x="2842" y="4699"/>
                    <a:pt x="2853" y="4701"/>
                  </a:cubicBezTo>
                  <a:cubicBezTo>
                    <a:pt x="2926" y="4956"/>
                    <a:pt x="2988" y="5217"/>
                    <a:pt x="3042" y="5482"/>
                  </a:cubicBezTo>
                  <a:cubicBezTo>
                    <a:pt x="3629" y="8309"/>
                    <a:pt x="3258" y="11415"/>
                    <a:pt x="3010" y="12912"/>
                  </a:cubicBezTo>
                  <a:cubicBezTo>
                    <a:pt x="3626" y="13103"/>
                    <a:pt x="5595" y="13597"/>
                    <a:pt x="7129" y="13616"/>
                  </a:cubicBezTo>
                  <a:lnTo>
                    <a:pt x="7144" y="13616"/>
                  </a:lnTo>
                  <a:cubicBezTo>
                    <a:pt x="8678" y="13594"/>
                    <a:pt x="10646" y="13103"/>
                    <a:pt x="11265" y="12912"/>
                  </a:cubicBezTo>
                  <a:cubicBezTo>
                    <a:pt x="11015" y="11415"/>
                    <a:pt x="10646" y="8309"/>
                    <a:pt x="11231" y="5482"/>
                  </a:cubicBezTo>
                  <a:cubicBezTo>
                    <a:pt x="11285" y="5219"/>
                    <a:pt x="11348" y="4959"/>
                    <a:pt x="11420" y="4701"/>
                  </a:cubicBezTo>
                  <a:cubicBezTo>
                    <a:pt x="11432" y="4699"/>
                    <a:pt x="11444" y="4698"/>
                    <a:pt x="11456" y="4698"/>
                  </a:cubicBezTo>
                  <a:cubicBezTo>
                    <a:pt x="11461" y="4698"/>
                    <a:pt x="11466" y="4698"/>
                    <a:pt x="11471" y="4699"/>
                  </a:cubicBezTo>
                  <a:cubicBezTo>
                    <a:pt x="11575" y="4712"/>
                    <a:pt x="11677" y="4719"/>
                    <a:pt x="11777" y="4719"/>
                  </a:cubicBezTo>
                  <a:cubicBezTo>
                    <a:pt x="12934" y="4719"/>
                    <a:pt x="13793" y="3876"/>
                    <a:pt x="13793" y="3876"/>
                  </a:cubicBezTo>
                  <a:lnTo>
                    <a:pt x="13793" y="3871"/>
                  </a:lnTo>
                  <a:cubicBezTo>
                    <a:pt x="13825" y="3781"/>
                    <a:pt x="14277" y="2345"/>
                    <a:pt x="13447" y="1373"/>
                  </a:cubicBezTo>
                  <a:cubicBezTo>
                    <a:pt x="13280" y="1179"/>
                    <a:pt x="12831" y="909"/>
                    <a:pt x="12605" y="788"/>
                  </a:cubicBezTo>
                  <a:cubicBezTo>
                    <a:pt x="11290" y="74"/>
                    <a:pt x="9616" y="0"/>
                    <a:pt x="9615" y="0"/>
                  </a:cubicBezTo>
                  <a:lnTo>
                    <a:pt x="9615" y="0"/>
                  </a:lnTo>
                  <a:cubicBezTo>
                    <a:pt x="9615" y="0"/>
                    <a:pt x="10867" y="528"/>
                    <a:pt x="9822" y="1827"/>
                  </a:cubicBezTo>
                  <a:cubicBezTo>
                    <a:pt x="8607" y="3334"/>
                    <a:pt x="7291" y="3619"/>
                    <a:pt x="7139" y="3648"/>
                  </a:cubicBezTo>
                  <a:cubicBezTo>
                    <a:pt x="6986" y="3619"/>
                    <a:pt x="5671" y="3334"/>
                    <a:pt x="4456" y="1827"/>
                  </a:cubicBezTo>
                  <a:cubicBezTo>
                    <a:pt x="3410" y="528"/>
                    <a:pt x="4664" y="0"/>
                    <a:pt x="4664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46"/>
            <p:cNvSpPr/>
            <p:nvPr/>
          </p:nvSpPr>
          <p:spPr>
            <a:xfrm>
              <a:off x="3456925" y="3016050"/>
              <a:ext cx="56175" cy="104225"/>
            </a:xfrm>
            <a:custGeom>
              <a:rect b="b" l="l" r="r" t="t"/>
              <a:pathLst>
                <a:path extrusionOk="0" h="4169" w="2247">
                  <a:moveTo>
                    <a:pt x="1562" y="2733"/>
                  </a:moveTo>
                  <a:lnTo>
                    <a:pt x="1562" y="3491"/>
                  </a:lnTo>
                  <a:lnTo>
                    <a:pt x="764" y="3491"/>
                  </a:lnTo>
                  <a:lnTo>
                    <a:pt x="764" y="2733"/>
                  </a:lnTo>
                  <a:close/>
                  <a:moveTo>
                    <a:pt x="1" y="1"/>
                  </a:moveTo>
                  <a:lnTo>
                    <a:pt x="11" y="3653"/>
                  </a:lnTo>
                  <a:lnTo>
                    <a:pt x="345" y="4169"/>
                  </a:lnTo>
                  <a:lnTo>
                    <a:pt x="1962" y="4169"/>
                  </a:lnTo>
                  <a:lnTo>
                    <a:pt x="2247" y="3646"/>
                  </a:lnTo>
                  <a:lnTo>
                    <a:pt x="2247" y="2559"/>
                  </a:lnTo>
                  <a:lnTo>
                    <a:pt x="1847" y="2085"/>
                  </a:lnTo>
                  <a:lnTo>
                    <a:pt x="764" y="2085"/>
                  </a:lnTo>
                  <a:lnTo>
                    <a:pt x="764" y="904"/>
                  </a:lnTo>
                  <a:lnTo>
                    <a:pt x="1481" y="902"/>
                  </a:lnTo>
                  <a:lnTo>
                    <a:pt x="1479" y="1609"/>
                  </a:lnTo>
                  <a:lnTo>
                    <a:pt x="2247" y="1611"/>
                  </a:lnTo>
                  <a:lnTo>
                    <a:pt x="2247" y="416"/>
                  </a:lnTo>
                  <a:lnTo>
                    <a:pt x="1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46"/>
            <p:cNvSpPr/>
            <p:nvPr/>
          </p:nvSpPr>
          <p:spPr>
            <a:xfrm>
              <a:off x="3385750" y="3016125"/>
              <a:ext cx="58450" cy="104225"/>
            </a:xfrm>
            <a:custGeom>
              <a:rect b="b" l="l" r="r" t="t"/>
              <a:pathLst>
                <a:path extrusionOk="0" h="4169" w="2338">
                  <a:moveTo>
                    <a:pt x="850" y="0"/>
                  </a:moveTo>
                  <a:lnTo>
                    <a:pt x="0" y="604"/>
                  </a:lnTo>
                  <a:lnTo>
                    <a:pt x="0" y="1537"/>
                  </a:lnTo>
                  <a:lnTo>
                    <a:pt x="675" y="1532"/>
                  </a:lnTo>
                  <a:lnTo>
                    <a:pt x="685" y="3290"/>
                  </a:lnTo>
                  <a:lnTo>
                    <a:pt x="84" y="3290"/>
                  </a:lnTo>
                  <a:lnTo>
                    <a:pt x="84" y="4168"/>
                  </a:lnTo>
                  <a:lnTo>
                    <a:pt x="2337" y="4168"/>
                  </a:lnTo>
                  <a:lnTo>
                    <a:pt x="2337" y="3285"/>
                  </a:lnTo>
                  <a:lnTo>
                    <a:pt x="1743" y="3285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46"/>
            <p:cNvSpPr/>
            <p:nvPr/>
          </p:nvSpPr>
          <p:spPr>
            <a:xfrm>
              <a:off x="3285050" y="2975075"/>
              <a:ext cx="64450" cy="41025"/>
            </a:xfrm>
            <a:custGeom>
              <a:rect b="b" l="l" r="r" t="t"/>
              <a:pathLst>
                <a:path extrusionOk="0" h="1641" w="2578">
                  <a:moveTo>
                    <a:pt x="0" y="0"/>
                  </a:moveTo>
                  <a:cubicBezTo>
                    <a:pt x="15" y="273"/>
                    <a:pt x="67" y="540"/>
                    <a:pt x="150" y="798"/>
                  </a:cubicBezTo>
                  <a:cubicBezTo>
                    <a:pt x="150" y="798"/>
                    <a:pt x="1040" y="1640"/>
                    <a:pt x="2238" y="1640"/>
                  </a:cubicBezTo>
                  <a:cubicBezTo>
                    <a:pt x="2342" y="1640"/>
                    <a:pt x="2448" y="1634"/>
                    <a:pt x="2556" y="1620"/>
                  </a:cubicBezTo>
                  <a:lnTo>
                    <a:pt x="2578" y="1620"/>
                  </a:lnTo>
                  <a:cubicBezTo>
                    <a:pt x="2521" y="1358"/>
                    <a:pt x="2460" y="1097"/>
                    <a:pt x="2389" y="842"/>
                  </a:cubicBezTo>
                  <a:cubicBezTo>
                    <a:pt x="2379" y="839"/>
                    <a:pt x="2368" y="838"/>
                    <a:pt x="2357" y="838"/>
                  </a:cubicBezTo>
                  <a:cubicBezTo>
                    <a:pt x="2349" y="838"/>
                    <a:pt x="2342" y="839"/>
                    <a:pt x="2335" y="840"/>
                  </a:cubicBezTo>
                  <a:cubicBezTo>
                    <a:pt x="2231" y="853"/>
                    <a:pt x="2129" y="860"/>
                    <a:pt x="2029" y="860"/>
                  </a:cubicBezTo>
                  <a:cubicBezTo>
                    <a:pt x="874" y="860"/>
                    <a:pt x="15" y="17"/>
                    <a:pt x="15" y="17"/>
                  </a:cubicBezTo>
                  <a:lnTo>
                    <a:pt x="15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46"/>
            <p:cNvSpPr/>
            <p:nvPr/>
          </p:nvSpPr>
          <p:spPr>
            <a:xfrm>
              <a:off x="3554150" y="2975075"/>
              <a:ext cx="64450" cy="41025"/>
            </a:xfrm>
            <a:custGeom>
              <a:rect b="b" l="l" r="r" t="t"/>
              <a:pathLst>
                <a:path extrusionOk="0" h="1641" w="2578">
                  <a:moveTo>
                    <a:pt x="2577" y="0"/>
                  </a:moveTo>
                  <a:lnTo>
                    <a:pt x="2563" y="12"/>
                  </a:lnTo>
                  <a:lnTo>
                    <a:pt x="2560" y="17"/>
                  </a:lnTo>
                  <a:cubicBezTo>
                    <a:pt x="2560" y="17"/>
                    <a:pt x="1703" y="860"/>
                    <a:pt x="547" y="860"/>
                  </a:cubicBezTo>
                  <a:cubicBezTo>
                    <a:pt x="447" y="860"/>
                    <a:pt x="345" y="853"/>
                    <a:pt x="241" y="840"/>
                  </a:cubicBezTo>
                  <a:cubicBezTo>
                    <a:pt x="233" y="839"/>
                    <a:pt x="226" y="838"/>
                    <a:pt x="219" y="838"/>
                  </a:cubicBezTo>
                  <a:cubicBezTo>
                    <a:pt x="209" y="838"/>
                    <a:pt x="199" y="839"/>
                    <a:pt x="189" y="842"/>
                  </a:cubicBezTo>
                  <a:cubicBezTo>
                    <a:pt x="118" y="1097"/>
                    <a:pt x="54" y="1358"/>
                    <a:pt x="0" y="1620"/>
                  </a:cubicBezTo>
                  <a:lnTo>
                    <a:pt x="22" y="1620"/>
                  </a:lnTo>
                  <a:cubicBezTo>
                    <a:pt x="130" y="1634"/>
                    <a:pt x="236" y="1640"/>
                    <a:pt x="339" y="1640"/>
                  </a:cubicBezTo>
                  <a:cubicBezTo>
                    <a:pt x="1538" y="1640"/>
                    <a:pt x="2428" y="798"/>
                    <a:pt x="2428" y="798"/>
                  </a:cubicBezTo>
                  <a:cubicBezTo>
                    <a:pt x="2511" y="540"/>
                    <a:pt x="2560" y="273"/>
                    <a:pt x="2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46"/>
            <p:cNvSpPr/>
            <p:nvPr/>
          </p:nvSpPr>
          <p:spPr>
            <a:xfrm>
              <a:off x="3358575" y="2878600"/>
              <a:ext cx="186450" cy="91275"/>
            </a:xfrm>
            <a:custGeom>
              <a:rect b="b" l="l" r="r" t="t"/>
              <a:pathLst>
                <a:path extrusionOk="0" h="3651" w="7458">
                  <a:moveTo>
                    <a:pt x="1254" y="0"/>
                  </a:moveTo>
                  <a:lnTo>
                    <a:pt x="1254" y="0"/>
                  </a:lnTo>
                  <a:cubicBezTo>
                    <a:pt x="1254" y="0"/>
                    <a:pt x="0" y="528"/>
                    <a:pt x="1046" y="1827"/>
                  </a:cubicBezTo>
                  <a:cubicBezTo>
                    <a:pt x="2244" y="3312"/>
                    <a:pt x="3537" y="3611"/>
                    <a:pt x="3721" y="3646"/>
                  </a:cubicBezTo>
                  <a:lnTo>
                    <a:pt x="3721" y="3650"/>
                  </a:lnTo>
                  <a:lnTo>
                    <a:pt x="3736" y="3650"/>
                  </a:lnTo>
                  <a:lnTo>
                    <a:pt x="3736" y="3646"/>
                  </a:lnTo>
                  <a:cubicBezTo>
                    <a:pt x="3920" y="3611"/>
                    <a:pt x="5214" y="3309"/>
                    <a:pt x="6412" y="1827"/>
                  </a:cubicBezTo>
                  <a:cubicBezTo>
                    <a:pt x="7457" y="528"/>
                    <a:pt x="6206" y="0"/>
                    <a:pt x="6205" y="0"/>
                  </a:cubicBezTo>
                  <a:lnTo>
                    <a:pt x="6205" y="0"/>
                  </a:lnTo>
                  <a:cubicBezTo>
                    <a:pt x="6205" y="0"/>
                    <a:pt x="6286" y="386"/>
                    <a:pt x="6009" y="909"/>
                  </a:cubicBezTo>
                  <a:cubicBezTo>
                    <a:pt x="5457" y="1957"/>
                    <a:pt x="3869" y="2649"/>
                    <a:pt x="3702" y="2701"/>
                  </a:cubicBezTo>
                  <a:cubicBezTo>
                    <a:pt x="3537" y="2649"/>
                    <a:pt x="2057" y="2060"/>
                    <a:pt x="1394" y="1019"/>
                  </a:cubicBezTo>
                  <a:cubicBezTo>
                    <a:pt x="1200" y="717"/>
                    <a:pt x="1149" y="344"/>
                    <a:pt x="1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46"/>
            <p:cNvSpPr/>
            <p:nvPr/>
          </p:nvSpPr>
          <p:spPr>
            <a:xfrm>
              <a:off x="3344325" y="3201375"/>
              <a:ext cx="214925" cy="43300"/>
            </a:xfrm>
            <a:custGeom>
              <a:rect b="b" l="l" r="r" t="t"/>
              <a:pathLst>
                <a:path extrusionOk="0" h="1732" w="8597">
                  <a:moveTo>
                    <a:pt x="172" y="1"/>
                  </a:moveTo>
                  <a:cubicBezTo>
                    <a:pt x="77" y="570"/>
                    <a:pt x="1" y="909"/>
                    <a:pt x="1" y="909"/>
                  </a:cubicBezTo>
                  <a:cubicBezTo>
                    <a:pt x="1" y="909"/>
                    <a:pt x="2436" y="1709"/>
                    <a:pt x="4291" y="1731"/>
                  </a:cubicBezTo>
                  <a:lnTo>
                    <a:pt x="4306" y="1731"/>
                  </a:lnTo>
                  <a:cubicBezTo>
                    <a:pt x="6162" y="1709"/>
                    <a:pt x="8597" y="909"/>
                    <a:pt x="8597" y="909"/>
                  </a:cubicBezTo>
                  <a:cubicBezTo>
                    <a:pt x="8597" y="909"/>
                    <a:pt x="8521" y="573"/>
                    <a:pt x="8425" y="1"/>
                  </a:cubicBezTo>
                  <a:cubicBezTo>
                    <a:pt x="7809" y="192"/>
                    <a:pt x="5833" y="686"/>
                    <a:pt x="4299" y="705"/>
                  </a:cubicBezTo>
                  <a:cubicBezTo>
                    <a:pt x="2765" y="686"/>
                    <a:pt x="789" y="192"/>
                    <a:pt x="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46"/>
            <p:cNvSpPr/>
            <p:nvPr/>
          </p:nvSpPr>
          <p:spPr>
            <a:xfrm>
              <a:off x="3451975" y="2939775"/>
              <a:ext cx="250" cy="100"/>
            </a:xfrm>
            <a:custGeom>
              <a:rect b="b" l="l" r="r" t="t"/>
              <a:pathLst>
                <a:path extrusionOk="0" h="4" w="10">
                  <a:moveTo>
                    <a:pt x="0" y="1"/>
                  </a:moveTo>
                  <a:lnTo>
                    <a:pt x="0" y="3"/>
                  </a:lnTo>
                  <a:lnTo>
                    <a:pt x="10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46"/>
            <p:cNvSpPr/>
            <p:nvPr/>
          </p:nvSpPr>
          <p:spPr>
            <a:xfrm>
              <a:off x="3326050" y="2938050"/>
              <a:ext cx="23450" cy="77600"/>
            </a:xfrm>
            <a:custGeom>
              <a:rect b="b" l="l" r="r" t="t"/>
              <a:pathLst>
                <a:path extrusionOk="0" h="3104" w="938">
                  <a:moveTo>
                    <a:pt x="0" y="1"/>
                  </a:moveTo>
                  <a:cubicBezTo>
                    <a:pt x="0" y="1"/>
                    <a:pt x="15" y="50"/>
                    <a:pt x="44" y="134"/>
                  </a:cubicBezTo>
                  <a:cubicBezTo>
                    <a:pt x="61" y="175"/>
                    <a:pt x="74" y="229"/>
                    <a:pt x="91" y="288"/>
                  </a:cubicBezTo>
                  <a:cubicBezTo>
                    <a:pt x="108" y="347"/>
                    <a:pt x="128" y="413"/>
                    <a:pt x="150" y="485"/>
                  </a:cubicBezTo>
                  <a:cubicBezTo>
                    <a:pt x="174" y="558"/>
                    <a:pt x="201" y="634"/>
                    <a:pt x="223" y="718"/>
                  </a:cubicBezTo>
                  <a:cubicBezTo>
                    <a:pt x="248" y="804"/>
                    <a:pt x="270" y="892"/>
                    <a:pt x="297" y="983"/>
                  </a:cubicBezTo>
                  <a:cubicBezTo>
                    <a:pt x="324" y="1074"/>
                    <a:pt x="349" y="1167"/>
                    <a:pt x="378" y="1263"/>
                  </a:cubicBezTo>
                  <a:cubicBezTo>
                    <a:pt x="408" y="1358"/>
                    <a:pt x="435" y="1454"/>
                    <a:pt x="464" y="1552"/>
                  </a:cubicBezTo>
                  <a:cubicBezTo>
                    <a:pt x="479" y="1599"/>
                    <a:pt x="496" y="1648"/>
                    <a:pt x="511" y="1697"/>
                  </a:cubicBezTo>
                  <a:cubicBezTo>
                    <a:pt x="523" y="1746"/>
                    <a:pt x="535" y="1793"/>
                    <a:pt x="547" y="1842"/>
                  </a:cubicBezTo>
                  <a:cubicBezTo>
                    <a:pt x="572" y="1940"/>
                    <a:pt x="601" y="2031"/>
                    <a:pt x="626" y="2124"/>
                  </a:cubicBezTo>
                  <a:cubicBezTo>
                    <a:pt x="678" y="2306"/>
                    <a:pt x="729" y="2475"/>
                    <a:pt x="776" y="2620"/>
                  </a:cubicBezTo>
                  <a:cubicBezTo>
                    <a:pt x="864" y="2912"/>
                    <a:pt x="938" y="3104"/>
                    <a:pt x="938" y="3104"/>
                  </a:cubicBezTo>
                  <a:cubicBezTo>
                    <a:pt x="938" y="3104"/>
                    <a:pt x="906" y="2902"/>
                    <a:pt x="844" y="2603"/>
                  </a:cubicBezTo>
                  <a:cubicBezTo>
                    <a:pt x="815" y="2453"/>
                    <a:pt x="778" y="2279"/>
                    <a:pt x="734" y="2095"/>
                  </a:cubicBezTo>
                  <a:cubicBezTo>
                    <a:pt x="712" y="2002"/>
                    <a:pt x="692" y="1906"/>
                    <a:pt x="665" y="1808"/>
                  </a:cubicBezTo>
                  <a:cubicBezTo>
                    <a:pt x="655" y="1759"/>
                    <a:pt x="641" y="1712"/>
                    <a:pt x="628" y="1663"/>
                  </a:cubicBezTo>
                  <a:cubicBezTo>
                    <a:pt x="619" y="1614"/>
                    <a:pt x="601" y="1565"/>
                    <a:pt x="587" y="1516"/>
                  </a:cubicBezTo>
                  <a:cubicBezTo>
                    <a:pt x="557" y="1420"/>
                    <a:pt x="525" y="1322"/>
                    <a:pt x="496" y="1226"/>
                  </a:cubicBezTo>
                  <a:cubicBezTo>
                    <a:pt x="464" y="1130"/>
                    <a:pt x="432" y="1037"/>
                    <a:pt x="403" y="946"/>
                  </a:cubicBezTo>
                  <a:cubicBezTo>
                    <a:pt x="373" y="858"/>
                    <a:pt x="349" y="769"/>
                    <a:pt x="314" y="688"/>
                  </a:cubicBezTo>
                  <a:cubicBezTo>
                    <a:pt x="280" y="605"/>
                    <a:pt x="248" y="529"/>
                    <a:pt x="219" y="460"/>
                  </a:cubicBezTo>
                  <a:cubicBezTo>
                    <a:pt x="189" y="389"/>
                    <a:pt x="160" y="325"/>
                    <a:pt x="135" y="269"/>
                  </a:cubicBezTo>
                  <a:cubicBezTo>
                    <a:pt x="111" y="212"/>
                    <a:pt x="88" y="163"/>
                    <a:pt x="66" y="1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46"/>
            <p:cNvSpPr/>
            <p:nvPr/>
          </p:nvSpPr>
          <p:spPr>
            <a:xfrm>
              <a:off x="3554025" y="2938050"/>
              <a:ext cx="23400" cy="77550"/>
            </a:xfrm>
            <a:custGeom>
              <a:rect b="b" l="l" r="r" t="t"/>
              <a:pathLst>
                <a:path extrusionOk="0" h="3102" w="936">
                  <a:moveTo>
                    <a:pt x="935" y="1"/>
                  </a:moveTo>
                  <a:lnTo>
                    <a:pt x="869" y="124"/>
                  </a:lnTo>
                  <a:cubicBezTo>
                    <a:pt x="847" y="161"/>
                    <a:pt x="827" y="212"/>
                    <a:pt x="800" y="269"/>
                  </a:cubicBezTo>
                  <a:cubicBezTo>
                    <a:pt x="776" y="325"/>
                    <a:pt x="749" y="389"/>
                    <a:pt x="717" y="460"/>
                  </a:cubicBezTo>
                  <a:cubicBezTo>
                    <a:pt x="687" y="529"/>
                    <a:pt x="651" y="605"/>
                    <a:pt x="624" y="688"/>
                  </a:cubicBezTo>
                  <a:cubicBezTo>
                    <a:pt x="594" y="769"/>
                    <a:pt x="565" y="855"/>
                    <a:pt x="533" y="946"/>
                  </a:cubicBezTo>
                  <a:cubicBezTo>
                    <a:pt x="503" y="1037"/>
                    <a:pt x="471" y="1130"/>
                    <a:pt x="442" y="1226"/>
                  </a:cubicBezTo>
                  <a:cubicBezTo>
                    <a:pt x="410" y="1322"/>
                    <a:pt x="381" y="1417"/>
                    <a:pt x="349" y="1516"/>
                  </a:cubicBezTo>
                  <a:cubicBezTo>
                    <a:pt x="334" y="1565"/>
                    <a:pt x="319" y="1611"/>
                    <a:pt x="307" y="1660"/>
                  </a:cubicBezTo>
                  <a:cubicBezTo>
                    <a:pt x="295" y="1712"/>
                    <a:pt x="282" y="1759"/>
                    <a:pt x="270" y="1808"/>
                  </a:cubicBezTo>
                  <a:cubicBezTo>
                    <a:pt x="246" y="1906"/>
                    <a:pt x="224" y="2002"/>
                    <a:pt x="201" y="2095"/>
                  </a:cubicBezTo>
                  <a:cubicBezTo>
                    <a:pt x="160" y="2279"/>
                    <a:pt x="123" y="2453"/>
                    <a:pt x="91" y="2603"/>
                  </a:cubicBezTo>
                  <a:cubicBezTo>
                    <a:pt x="30" y="2900"/>
                    <a:pt x="0" y="3101"/>
                    <a:pt x="0" y="3101"/>
                  </a:cubicBezTo>
                  <a:cubicBezTo>
                    <a:pt x="0" y="3101"/>
                    <a:pt x="71" y="2910"/>
                    <a:pt x="162" y="2620"/>
                  </a:cubicBezTo>
                  <a:cubicBezTo>
                    <a:pt x="206" y="2475"/>
                    <a:pt x="258" y="2306"/>
                    <a:pt x="309" y="2124"/>
                  </a:cubicBezTo>
                  <a:cubicBezTo>
                    <a:pt x="334" y="2031"/>
                    <a:pt x="363" y="1938"/>
                    <a:pt x="388" y="1842"/>
                  </a:cubicBezTo>
                  <a:cubicBezTo>
                    <a:pt x="400" y="1793"/>
                    <a:pt x="413" y="1744"/>
                    <a:pt x="427" y="1697"/>
                  </a:cubicBezTo>
                  <a:cubicBezTo>
                    <a:pt x="442" y="1648"/>
                    <a:pt x="457" y="1599"/>
                    <a:pt x="471" y="1552"/>
                  </a:cubicBezTo>
                  <a:cubicBezTo>
                    <a:pt x="501" y="1454"/>
                    <a:pt x="528" y="1358"/>
                    <a:pt x="557" y="1263"/>
                  </a:cubicBezTo>
                  <a:cubicBezTo>
                    <a:pt x="587" y="1167"/>
                    <a:pt x="614" y="1074"/>
                    <a:pt x="638" y="983"/>
                  </a:cubicBezTo>
                  <a:cubicBezTo>
                    <a:pt x="665" y="892"/>
                    <a:pt x="685" y="801"/>
                    <a:pt x="712" y="718"/>
                  </a:cubicBezTo>
                  <a:cubicBezTo>
                    <a:pt x="739" y="637"/>
                    <a:pt x="764" y="558"/>
                    <a:pt x="786" y="485"/>
                  </a:cubicBezTo>
                  <a:cubicBezTo>
                    <a:pt x="808" y="413"/>
                    <a:pt x="827" y="347"/>
                    <a:pt x="845" y="288"/>
                  </a:cubicBezTo>
                  <a:cubicBezTo>
                    <a:pt x="864" y="229"/>
                    <a:pt x="876" y="175"/>
                    <a:pt x="891" y="134"/>
                  </a:cubicBezTo>
                  <a:cubicBezTo>
                    <a:pt x="918" y="50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8" name="Google Shape;3778;p346"/>
          <p:cNvGrpSpPr/>
          <p:nvPr/>
        </p:nvGrpSpPr>
        <p:grpSpPr>
          <a:xfrm>
            <a:off x="6090877" y="3083294"/>
            <a:ext cx="1269588" cy="1008611"/>
            <a:chOff x="3282725" y="2290075"/>
            <a:chExt cx="319000" cy="246550"/>
          </a:xfrm>
        </p:grpSpPr>
        <p:sp>
          <p:nvSpPr>
            <p:cNvPr id="3779" name="Google Shape;3779;p346"/>
            <p:cNvSpPr/>
            <p:nvPr/>
          </p:nvSpPr>
          <p:spPr>
            <a:xfrm>
              <a:off x="3284725" y="2435800"/>
              <a:ext cx="82275" cy="16425"/>
            </a:xfrm>
            <a:custGeom>
              <a:rect b="b" l="l" r="r" t="t"/>
              <a:pathLst>
                <a:path extrusionOk="0" h="657" w="3291">
                  <a:moveTo>
                    <a:pt x="1885" y="1"/>
                  </a:moveTo>
                  <a:cubicBezTo>
                    <a:pt x="1064" y="1"/>
                    <a:pt x="151" y="76"/>
                    <a:pt x="72" y="346"/>
                  </a:cubicBezTo>
                  <a:cubicBezTo>
                    <a:pt x="1" y="588"/>
                    <a:pt x="190" y="656"/>
                    <a:pt x="330" y="656"/>
                  </a:cubicBezTo>
                  <a:cubicBezTo>
                    <a:pt x="373" y="656"/>
                    <a:pt x="411" y="650"/>
                    <a:pt x="436" y="640"/>
                  </a:cubicBezTo>
                  <a:cubicBezTo>
                    <a:pt x="1141" y="350"/>
                    <a:pt x="2904" y="346"/>
                    <a:pt x="3015" y="346"/>
                  </a:cubicBezTo>
                  <a:cubicBezTo>
                    <a:pt x="3018" y="346"/>
                    <a:pt x="3020" y="346"/>
                    <a:pt x="3020" y="346"/>
                  </a:cubicBezTo>
                  <a:cubicBezTo>
                    <a:pt x="3020" y="346"/>
                    <a:pt x="3290" y="137"/>
                    <a:pt x="3204" y="85"/>
                  </a:cubicBezTo>
                  <a:cubicBezTo>
                    <a:pt x="3144" y="49"/>
                    <a:pt x="2544" y="1"/>
                    <a:pt x="18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46"/>
            <p:cNvSpPr/>
            <p:nvPr/>
          </p:nvSpPr>
          <p:spPr>
            <a:xfrm>
              <a:off x="3329900" y="2392625"/>
              <a:ext cx="109375" cy="110575"/>
            </a:xfrm>
            <a:custGeom>
              <a:rect b="b" l="l" r="r" t="t"/>
              <a:pathLst>
                <a:path extrusionOk="0" h="4423" w="4375">
                  <a:moveTo>
                    <a:pt x="77" y="1"/>
                  </a:moveTo>
                  <a:lnTo>
                    <a:pt x="77" y="1"/>
                  </a:lnTo>
                  <a:cubicBezTo>
                    <a:pt x="77" y="1"/>
                    <a:pt x="715" y="340"/>
                    <a:pt x="1309" y="1155"/>
                  </a:cubicBezTo>
                  <a:cubicBezTo>
                    <a:pt x="1756" y="1766"/>
                    <a:pt x="1" y="3214"/>
                    <a:pt x="1994" y="4247"/>
                  </a:cubicBezTo>
                  <a:cubicBezTo>
                    <a:pt x="2258" y="4385"/>
                    <a:pt x="2484" y="4423"/>
                    <a:pt x="2652" y="4423"/>
                  </a:cubicBezTo>
                  <a:cubicBezTo>
                    <a:pt x="2855" y="4423"/>
                    <a:pt x="2973" y="4368"/>
                    <a:pt x="2973" y="4368"/>
                  </a:cubicBezTo>
                  <a:lnTo>
                    <a:pt x="4375" y="804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46"/>
            <p:cNvSpPr/>
            <p:nvPr/>
          </p:nvSpPr>
          <p:spPr>
            <a:xfrm>
              <a:off x="3423250" y="2500575"/>
              <a:ext cx="13200" cy="13225"/>
            </a:xfrm>
            <a:custGeom>
              <a:rect b="b" l="l" r="r" t="t"/>
              <a:pathLst>
                <a:path extrusionOk="0" h="529" w="528">
                  <a:moveTo>
                    <a:pt x="263" y="1"/>
                  </a:moveTo>
                  <a:cubicBezTo>
                    <a:pt x="118" y="1"/>
                    <a:pt x="0" y="118"/>
                    <a:pt x="0" y="263"/>
                  </a:cubicBezTo>
                  <a:cubicBezTo>
                    <a:pt x="0" y="411"/>
                    <a:pt x="118" y="528"/>
                    <a:pt x="263" y="528"/>
                  </a:cubicBezTo>
                  <a:cubicBezTo>
                    <a:pt x="410" y="528"/>
                    <a:pt x="528" y="411"/>
                    <a:pt x="528" y="263"/>
                  </a:cubicBezTo>
                  <a:cubicBezTo>
                    <a:pt x="528" y="118"/>
                    <a:pt x="410" y="1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46"/>
            <p:cNvSpPr/>
            <p:nvPr/>
          </p:nvSpPr>
          <p:spPr>
            <a:xfrm>
              <a:off x="3426075" y="2503400"/>
              <a:ext cx="8850" cy="7550"/>
            </a:xfrm>
            <a:custGeom>
              <a:rect b="b" l="l" r="r" t="t"/>
              <a:pathLst>
                <a:path extrusionOk="0" h="302" w="354">
                  <a:moveTo>
                    <a:pt x="150" y="1"/>
                  </a:moveTo>
                  <a:cubicBezTo>
                    <a:pt x="66" y="1"/>
                    <a:pt x="0" y="67"/>
                    <a:pt x="0" y="150"/>
                  </a:cubicBezTo>
                  <a:cubicBezTo>
                    <a:pt x="0" y="242"/>
                    <a:pt x="75" y="302"/>
                    <a:pt x="153" y="302"/>
                  </a:cubicBezTo>
                  <a:cubicBezTo>
                    <a:pt x="189" y="302"/>
                    <a:pt x="227" y="288"/>
                    <a:pt x="258" y="258"/>
                  </a:cubicBezTo>
                  <a:cubicBezTo>
                    <a:pt x="354" y="163"/>
                    <a:pt x="285" y="1"/>
                    <a:pt x="150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46"/>
            <p:cNvSpPr/>
            <p:nvPr/>
          </p:nvSpPr>
          <p:spPr>
            <a:xfrm>
              <a:off x="3336225" y="23798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46"/>
            <p:cNvSpPr/>
            <p:nvPr/>
          </p:nvSpPr>
          <p:spPr>
            <a:xfrm>
              <a:off x="3324125" y="2396675"/>
              <a:ext cx="44600" cy="91375"/>
            </a:xfrm>
            <a:custGeom>
              <a:rect b="b" l="l" r="r" t="t"/>
              <a:pathLst>
                <a:path extrusionOk="0" h="3655" w="1784">
                  <a:moveTo>
                    <a:pt x="1501" y="1"/>
                  </a:moveTo>
                  <a:cubicBezTo>
                    <a:pt x="1260" y="968"/>
                    <a:pt x="1" y="3489"/>
                    <a:pt x="1" y="3489"/>
                  </a:cubicBezTo>
                  <a:cubicBezTo>
                    <a:pt x="1" y="3489"/>
                    <a:pt x="353" y="3654"/>
                    <a:pt x="446" y="3654"/>
                  </a:cubicBezTo>
                  <a:cubicBezTo>
                    <a:pt x="457" y="3654"/>
                    <a:pt x="465" y="3652"/>
                    <a:pt x="467" y="3646"/>
                  </a:cubicBezTo>
                  <a:cubicBezTo>
                    <a:pt x="855" y="2703"/>
                    <a:pt x="1783" y="106"/>
                    <a:pt x="1783" y="106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46"/>
            <p:cNvSpPr/>
            <p:nvPr/>
          </p:nvSpPr>
          <p:spPr>
            <a:xfrm>
              <a:off x="3331800" y="2290075"/>
              <a:ext cx="269925" cy="243675"/>
            </a:xfrm>
            <a:custGeom>
              <a:rect b="b" l="l" r="r" t="t"/>
              <a:pathLst>
                <a:path extrusionOk="0" h="9747" w="10797">
                  <a:moveTo>
                    <a:pt x="4686" y="1"/>
                  </a:moveTo>
                  <a:cubicBezTo>
                    <a:pt x="1071" y="1"/>
                    <a:pt x="1" y="4103"/>
                    <a:pt x="1" y="4103"/>
                  </a:cubicBezTo>
                  <a:cubicBezTo>
                    <a:pt x="1" y="4103"/>
                    <a:pt x="2622" y="4800"/>
                    <a:pt x="3069" y="5519"/>
                  </a:cubicBezTo>
                  <a:cubicBezTo>
                    <a:pt x="3577" y="6337"/>
                    <a:pt x="2178" y="8033"/>
                    <a:pt x="2981" y="9020"/>
                  </a:cubicBezTo>
                  <a:cubicBezTo>
                    <a:pt x="3333" y="9452"/>
                    <a:pt x="4346" y="9747"/>
                    <a:pt x="5431" y="9747"/>
                  </a:cubicBezTo>
                  <a:cubicBezTo>
                    <a:pt x="6878" y="9747"/>
                    <a:pt x="8453" y="9221"/>
                    <a:pt x="8752" y="7792"/>
                  </a:cubicBezTo>
                  <a:cubicBezTo>
                    <a:pt x="10796" y="4530"/>
                    <a:pt x="9321" y="1459"/>
                    <a:pt x="7171" y="558"/>
                  </a:cubicBezTo>
                  <a:cubicBezTo>
                    <a:pt x="6233" y="165"/>
                    <a:pt x="5409" y="1"/>
                    <a:pt x="4686" y="1"/>
                  </a:cubicBezTo>
                  <a:close/>
                </a:path>
              </a:pathLst>
            </a:custGeom>
            <a:solidFill>
              <a:srgbClr val="283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46"/>
            <p:cNvSpPr/>
            <p:nvPr/>
          </p:nvSpPr>
          <p:spPr>
            <a:xfrm>
              <a:off x="3323825" y="2363700"/>
              <a:ext cx="19425" cy="36650"/>
            </a:xfrm>
            <a:custGeom>
              <a:rect b="b" l="l" r="r" t="t"/>
              <a:pathLst>
                <a:path extrusionOk="0" h="1466" w="777">
                  <a:moveTo>
                    <a:pt x="653" y="0"/>
                  </a:moveTo>
                  <a:cubicBezTo>
                    <a:pt x="630" y="0"/>
                    <a:pt x="606" y="6"/>
                    <a:pt x="580" y="21"/>
                  </a:cubicBezTo>
                  <a:cubicBezTo>
                    <a:pt x="384" y="139"/>
                    <a:pt x="408" y="647"/>
                    <a:pt x="278" y="836"/>
                  </a:cubicBezTo>
                  <a:cubicBezTo>
                    <a:pt x="197" y="952"/>
                    <a:pt x="1" y="1209"/>
                    <a:pt x="239" y="1403"/>
                  </a:cubicBezTo>
                  <a:cubicBezTo>
                    <a:pt x="294" y="1449"/>
                    <a:pt x="353" y="1465"/>
                    <a:pt x="409" y="1465"/>
                  </a:cubicBezTo>
                  <a:cubicBezTo>
                    <a:pt x="537" y="1465"/>
                    <a:pt x="646" y="1379"/>
                    <a:pt x="646" y="1379"/>
                  </a:cubicBezTo>
                  <a:cubicBezTo>
                    <a:pt x="646" y="1379"/>
                    <a:pt x="555" y="1308"/>
                    <a:pt x="423" y="1202"/>
                  </a:cubicBezTo>
                  <a:cubicBezTo>
                    <a:pt x="369" y="1158"/>
                    <a:pt x="362" y="1055"/>
                    <a:pt x="413" y="1008"/>
                  </a:cubicBezTo>
                  <a:cubicBezTo>
                    <a:pt x="440" y="985"/>
                    <a:pt x="472" y="978"/>
                    <a:pt x="501" y="978"/>
                  </a:cubicBezTo>
                  <a:cubicBezTo>
                    <a:pt x="542" y="978"/>
                    <a:pt x="575" y="991"/>
                    <a:pt x="575" y="991"/>
                  </a:cubicBezTo>
                  <a:cubicBezTo>
                    <a:pt x="575" y="991"/>
                    <a:pt x="460" y="746"/>
                    <a:pt x="727" y="667"/>
                  </a:cubicBezTo>
                  <a:lnTo>
                    <a:pt x="776" y="53"/>
                  </a:lnTo>
                  <a:cubicBezTo>
                    <a:pt x="776" y="53"/>
                    <a:pt x="724" y="0"/>
                    <a:pt x="653" y="0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46"/>
            <p:cNvSpPr/>
            <p:nvPr/>
          </p:nvSpPr>
          <p:spPr>
            <a:xfrm>
              <a:off x="3282725" y="2377275"/>
              <a:ext cx="188950" cy="159350"/>
            </a:xfrm>
            <a:custGeom>
              <a:rect b="b" l="l" r="r" t="t"/>
              <a:pathLst>
                <a:path extrusionOk="0" h="6374" w="7558">
                  <a:moveTo>
                    <a:pt x="447" y="3172"/>
                  </a:moveTo>
                  <a:cubicBezTo>
                    <a:pt x="452" y="3172"/>
                    <a:pt x="458" y="3173"/>
                    <a:pt x="464" y="3175"/>
                  </a:cubicBezTo>
                  <a:cubicBezTo>
                    <a:pt x="1603" y="3541"/>
                    <a:pt x="2789" y="3742"/>
                    <a:pt x="3984" y="3772"/>
                  </a:cubicBezTo>
                  <a:cubicBezTo>
                    <a:pt x="3891" y="4017"/>
                    <a:pt x="3807" y="4226"/>
                    <a:pt x="3707" y="4452"/>
                  </a:cubicBezTo>
                  <a:cubicBezTo>
                    <a:pt x="2614" y="4400"/>
                    <a:pt x="1534" y="4194"/>
                    <a:pt x="501" y="3838"/>
                  </a:cubicBezTo>
                  <a:cubicBezTo>
                    <a:pt x="484" y="3833"/>
                    <a:pt x="469" y="3823"/>
                    <a:pt x="457" y="3813"/>
                  </a:cubicBezTo>
                  <a:lnTo>
                    <a:pt x="400" y="3732"/>
                  </a:lnTo>
                  <a:cubicBezTo>
                    <a:pt x="311" y="3546"/>
                    <a:pt x="338" y="3172"/>
                    <a:pt x="447" y="3172"/>
                  </a:cubicBezTo>
                  <a:close/>
                  <a:moveTo>
                    <a:pt x="6807" y="2937"/>
                  </a:moveTo>
                  <a:lnTo>
                    <a:pt x="7018" y="3993"/>
                  </a:lnTo>
                  <a:cubicBezTo>
                    <a:pt x="7018" y="3993"/>
                    <a:pt x="5787" y="4501"/>
                    <a:pt x="4662" y="4501"/>
                  </a:cubicBezTo>
                  <a:cubicBezTo>
                    <a:pt x="4493" y="4501"/>
                    <a:pt x="4327" y="4490"/>
                    <a:pt x="4168" y="4464"/>
                  </a:cubicBezTo>
                  <a:cubicBezTo>
                    <a:pt x="4276" y="4228"/>
                    <a:pt x="4362" y="4010"/>
                    <a:pt x="4443" y="3772"/>
                  </a:cubicBezTo>
                  <a:cubicBezTo>
                    <a:pt x="5621" y="3732"/>
                    <a:pt x="6807" y="2937"/>
                    <a:pt x="6807" y="2937"/>
                  </a:cubicBezTo>
                  <a:close/>
                  <a:moveTo>
                    <a:pt x="624" y="4287"/>
                  </a:moveTo>
                  <a:cubicBezTo>
                    <a:pt x="800" y="4366"/>
                    <a:pt x="982" y="4432"/>
                    <a:pt x="1166" y="4486"/>
                  </a:cubicBezTo>
                  <a:cubicBezTo>
                    <a:pt x="977" y="4582"/>
                    <a:pt x="793" y="4692"/>
                    <a:pt x="624" y="4820"/>
                  </a:cubicBezTo>
                  <a:lnTo>
                    <a:pt x="624" y="4287"/>
                  </a:lnTo>
                  <a:close/>
                  <a:moveTo>
                    <a:pt x="1736" y="4626"/>
                  </a:moveTo>
                  <a:cubicBezTo>
                    <a:pt x="2322" y="4741"/>
                    <a:pt x="2921" y="4810"/>
                    <a:pt x="3523" y="4830"/>
                  </a:cubicBezTo>
                  <a:cubicBezTo>
                    <a:pt x="3326" y="5198"/>
                    <a:pt x="3113" y="5490"/>
                    <a:pt x="2892" y="5635"/>
                  </a:cubicBezTo>
                  <a:cubicBezTo>
                    <a:pt x="2523" y="5878"/>
                    <a:pt x="1941" y="5974"/>
                    <a:pt x="1462" y="5974"/>
                  </a:cubicBezTo>
                  <a:cubicBezTo>
                    <a:pt x="1144" y="5974"/>
                    <a:pt x="872" y="5932"/>
                    <a:pt x="736" y="5863"/>
                  </a:cubicBezTo>
                  <a:cubicBezTo>
                    <a:pt x="508" y="5748"/>
                    <a:pt x="435" y="5475"/>
                    <a:pt x="658" y="5266"/>
                  </a:cubicBezTo>
                  <a:cubicBezTo>
                    <a:pt x="1124" y="4834"/>
                    <a:pt x="1515" y="4680"/>
                    <a:pt x="1736" y="4626"/>
                  </a:cubicBezTo>
                  <a:close/>
                  <a:moveTo>
                    <a:pt x="1982" y="1"/>
                  </a:moveTo>
                  <a:cubicBezTo>
                    <a:pt x="1933" y="1"/>
                    <a:pt x="1875" y="58"/>
                    <a:pt x="1848" y="139"/>
                  </a:cubicBezTo>
                  <a:cubicBezTo>
                    <a:pt x="1821" y="230"/>
                    <a:pt x="1839" y="320"/>
                    <a:pt x="1890" y="338"/>
                  </a:cubicBezTo>
                  <a:cubicBezTo>
                    <a:pt x="1890" y="338"/>
                    <a:pt x="5896" y="1695"/>
                    <a:pt x="6507" y="2201"/>
                  </a:cubicBezTo>
                  <a:cubicBezTo>
                    <a:pt x="6628" y="2304"/>
                    <a:pt x="6701" y="2451"/>
                    <a:pt x="6709" y="2611"/>
                  </a:cubicBezTo>
                  <a:cubicBezTo>
                    <a:pt x="6709" y="2611"/>
                    <a:pt x="5290" y="3404"/>
                    <a:pt x="4723" y="3404"/>
                  </a:cubicBezTo>
                  <a:cubicBezTo>
                    <a:pt x="4679" y="3404"/>
                    <a:pt x="4640" y="3399"/>
                    <a:pt x="4607" y="3389"/>
                  </a:cubicBezTo>
                  <a:cubicBezTo>
                    <a:pt x="4873" y="2554"/>
                    <a:pt x="4936" y="1911"/>
                    <a:pt x="4936" y="1911"/>
                  </a:cubicBezTo>
                  <a:lnTo>
                    <a:pt x="4632" y="1665"/>
                  </a:lnTo>
                  <a:cubicBezTo>
                    <a:pt x="4517" y="2107"/>
                    <a:pt x="4330" y="2780"/>
                    <a:pt x="4097" y="3452"/>
                  </a:cubicBezTo>
                  <a:cubicBezTo>
                    <a:pt x="3356" y="3423"/>
                    <a:pt x="2411" y="3259"/>
                    <a:pt x="1878" y="3168"/>
                  </a:cubicBezTo>
                  <a:cubicBezTo>
                    <a:pt x="1436" y="3097"/>
                    <a:pt x="999" y="2989"/>
                    <a:pt x="574" y="2846"/>
                  </a:cubicBezTo>
                  <a:lnTo>
                    <a:pt x="712" y="2731"/>
                  </a:lnTo>
                  <a:cubicBezTo>
                    <a:pt x="712" y="2731"/>
                    <a:pt x="669" y="2631"/>
                    <a:pt x="515" y="2631"/>
                  </a:cubicBezTo>
                  <a:cubicBezTo>
                    <a:pt x="445" y="2631"/>
                    <a:pt x="350" y="2652"/>
                    <a:pt x="226" y="2714"/>
                  </a:cubicBezTo>
                  <a:cubicBezTo>
                    <a:pt x="225" y="2714"/>
                    <a:pt x="225" y="2714"/>
                    <a:pt x="224" y="2714"/>
                  </a:cubicBezTo>
                  <a:cubicBezTo>
                    <a:pt x="220" y="2714"/>
                    <a:pt x="219" y="2709"/>
                    <a:pt x="219" y="2709"/>
                  </a:cubicBezTo>
                  <a:cubicBezTo>
                    <a:pt x="219" y="2709"/>
                    <a:pt x="169" y="2750"/>
                    <a:pt x="209" y="2888"/>
                  </a:cubicBezTo>
                  <a:lnTo>
                    <a:pt x="209" y="2888"/>
                  </a:lnTo>
                  <a:cubicBezTo>
                    <a:pt x="209" y="2888"/>
                    <a:pt x="209" y="2888"/>
                    <a:pt x="209" y="2888"/>
                  </a:cubicBezTo>
                  <a:cubicBezTo>
                    <a:pt x="206" y="2888"/>
                    <a:pt x="0" y="3046"/>
                    <a:pt x="34" y="3457"/>
                  </a:cubicBezTo>
                  <a:cubicBezTo>
                    <a:pt x="39" y="3521"/>
                    <a:pt x="37" y="3791"/>
                    <a:pt x="201" y="4002"/>
                  </a:cubicBezTo>
                  <a:lnTo>
                    <a:pt x="219" y="5402"/>
                  </a:lnTo>
                  <a:cubicBezTo>
                    <a:pt x="192" y="5618"/>
                    <a:pt x="187" y="5954"/>
                    <a:pt x="658" y="6199"/>
                  </a:cubicBezTo>
                  <a:cubicBezTo>
                    <a:pt x="876" y="6312"/>
                    <a:pt x="1183" y="6374"/>
                    <a:pt x="1525" y="6374"/>
                  </a:cubicBezTo>
                  <a:cubicBezTo>
                    <a:pt x="1995" y="6374"/>
                    <a:pt x="2529" y="6257"/>
                    <a:pt x="2985" y="5996"/>
                  </a:cubicBezTo>
                  <a:cubicBezTo>
                    <a:pt x="3385" y="5767"/>
                    <a:pt x="3716" y="5338"/>
                    <a:pt x="3984" y="4837"/>
                  </a:cubicBezTo>
                  <a:cubicBezTo>
                    <a:pt x="4235" y="4864"/>
                    <a:pt x="4472" y="4875"/>
                    <a:pt x="4697" y="4875"/>
                  </a:cubicBezTo>
                  <a:cubicBezTo>
                    <a:pt x="6226" y="4875"/>
                    <a:pt x="7119" y="4334"/>
                    <a:pt x="7119" y="4334"/>
                  </a:cubicBezTo>
                  <a:cubicBezTo>
                    <a:pt x="7119" y="4334"/>
                    <a:pt x="7168" y="4611"/>
                    <a:pt x="7197" y="4734"/>
                  </a:cubicBezTo>
                  <a:cubicBezTo>
                    <a:pt x="7214" y="4805"/>
                    <a:pt x="7293" y="4847"/>
                    <a:pt x="7367" y="4847"/>
                  </a:cubicBezTo>
                  <a:cubicBezTo>
                    <a:pt x="7475" y="4844"/>
                    <a:pt x="7558" y="4756"/>
                    <a:pt x="7556" y="4648"/>
                  </a:cubicBezTo>
                  <a:cubicBezTo>
                    <a:pt x="7556" y="4643"/>
                    <a:pt x="7200" y="2390"/>
                    <a:pt x="6910" y="2078"/>
                  </a:cubicBezTo>
                  <a:cubicBezTo>
                    <a:pt x="6220" y="1341"/>
                    <a:pt x="2001" y="4"/>
                    <a:pt x="2001" y="4"/>
                  </a:cubicBezTo>
                  <a:cubicBezTo>
                    <a:pt x="1995" y="2"/>
                    <a:pt x="1989" y="1"/>
                    <a:pt x="1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46"/>
            <p:cNvSpPr/>
            <p:nvPr/>
          </p:nvSpPr>
          <p:spPr>
            <a:xfrm>
              <a:off x="3453075" y="2409500"/>
              <a:ext cx="82075" cy="71950"/>
            </a:xfrm>
            <a:custGeom>
              <a:rect b="b" l="l" r="r" t="t"/>
              <a:pathLst>
                <a:path extrusionOk="0" h="2878" w="3283">
                  <a:moveTo>
                    <a:pt x="1641" y="1"/>
                  </a:moveTo>
                  <a:cubicBezTo>
                    <a:pt x="1434" y="1"/>
                    <a:pt x="1223" y="46"/>
                    <a:pt x="1024" y="141"/>
                  </a:cubicBezTo>
                  <a:cubicBezTo>
                    <a:pt x="307" y="482"/>
                    <a:pt x="0" y="1341"/>
                    <a:pt x="344" y="2058"/>
                  </a:cubicBezTo>
                  <a:cubicBezTo>
                    <a:pt x="590" y="2575"/>
                    <a:pt x="1105" y="2878"/>
                    <a:pt x="1643" y="2878"/>
                  </a:cubicBezTo>
                  <a:cubicBezTo>
                    <a:pt x="1850" y="2878"/>
                    <a:pt x="2061" y="2833"/>
                    <a:pt x="2261" y="2738"/>
                  </a:cubicBezTo>
                  <a:cubicBezTo>
                    <a:pt x="2978" y="2397"/>
                    <a:pt x="3282" y="1538"/>
                    <a:pt x="2941" y="821"/>
                  </a:cubicBezTo>
                  <a:cubicBezTo>
                    <a:pt x="2695" y="303"/>
                    <a:pt x="2179" y="1"/>
                    <a:pt x="16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46"/>
            <p:cNvSpPr/>
            <p:nvPr/>
          </p:nvSpPr>
          <p:spPr>
            <a:xfrm>
              <a:off x="3470750" y="2424850"/>
              <a:ext cx="46275" cy="41250"/>
            </a:xfrm>
            <a:custGeom>
              <a:rect b="b" l="l" r="r" t="t"/>
              <a:pathLst>
                <a:path extrusionOk="0" h="1650" w="1851">
                  <a:moveTo>
                    <a:pt x="925" y="1"/>
                  </a:moveTo>
                  <a:cubicBezTo>
                    <a:pt x="578" y="1"/>
                    <a:pt x="257" y="221"/>
                    <a:pt x="143" y="568"/>
                  </a:cubicBezTo>
                  <a:cubicBezTo>
                    <a:pt x="0" y="1000"/>
                    <a:pt x="233" y="1466"/>
                    <a:pt x="668" y="1608"/>
                  </a:cubicBezTo>
                  <a:cubicBezTo>
                    <a:pt x="753" y="1637"/>
                    <a:pt x="840" y="1650"/>
                    <a:pt x="925" y="1650"/>
                  </a:cubicBezTo>
                  <a:cubicBezTo>
                    <a:pt x="1272" y="1650"/>
                    <a:pt x="1594" y="1430"/>
                    <a:pt x="1709" y="1083"/>
                  </a:cubicBezTo>
                  <a:cubicBezTo>
                    <a:pt x="1851" y="651"/>
                    <a:pt x="1615" y="185"/>
                    <a:pt x="1183" y="42"/>
                  </a:cubicBezTo>
                  <a:cubicBezTo>
                    <a:pt x="1097" y="14"/>
                    <a:pt x="1010" y="1"/>
                    <a:pt x="925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46"/>
            <p:cNvSpPr/>
            <p:nvPr/>
          </p:nvSpPr>
          <p:spPr>
            <a:xfrm>
              <a:off x="3435950" y="2445475"/>
              <a:ext cx="51200" cy="31725"/>
            </a:xfrm>
            <a:custGeom>
              <a:rect b="b" l="l" r="r" t="t"/>
              <a:pathLst>
                <a:path extrusionOk="0" h="1269" w="2048">
                  <a:moveTo>
                    <a:pt x="1662" y="1"/>
                  </a:moveTo>
                  <a:cubicBezTo>
                    <a:pt x="1614" y="1"/>
                    <a:pt x="1566" y="11"/>
                    <a:pt x="1520" y="32"/>
                  </a:cubicBezTo>
                  <a:lnTo>
                    <a:pt x="243" y="621"/>
                  </a:lnTo>
                  <a:cubicBezTo>
                    <a:pt x="74" y="700"/>
                    <a:pt x="0" y="901"/>
                    <a:pt x="79" y="1071"/>
                  </a:cubicBezTo>
                  <a:cubicBezTo>
                    <a:pt x="136" y="1196"/>
                    <a:pt x="259" y="1269"/>
                    <a:pt x="386" y="1269"/>
                  </a:cubicBezTo>
                  <a:cubicBezTo>
                    <a:pt x="434" y="1269"/>
                    <a:pt x="482" y="1259"/>
                    <a:pt x="528" y="1238"/>
                  </a:cubicBezTo>
                  <a:lnTo>
                    <a:pt x="1805" y="646"/>
                  </a:lnTo>
                  <a:cubicBezTo>
                    <a:pt x="1974" y="567"/>
                    <a:pt x="2048" y="366"/>
                    <a:pt x="1969" y="197"/>
                  </a:cubicBezTo>
                  <a:cubicBezTo>
                    <a:pt x="1912" y="73"/>
                    <a:pt x="1790" y="1"/>
                    <a:pt x="1662" y="1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46"/>
            <p:cNvSpPr/>
            <p:nvPr/>
          </p:nvSpPr>
          <p:spPr>
            <a:xfrm>
              <a:off x="3442200" y="2462050"/>
              <a:ext cx="12575" cy="10575"/>
            </a:xfrm>
            <a:custGeom>
              <a:rect b="b" l="l" r="r" t="t"/>
              <a:pathLst>
                <a:path extrusionOk="0" h="423" w="503">
                  <a:moveTo>
                    <a:pt x="234" y="0"/>
                  </a:moveTo>
                  <a:cubicBezTo>
                    <a:pt x="219" y="0"/>
                    <a:pt x="203" y="2"/>
                    <a:pt x="187" y="5"/>
                  </a:cubicBezTo>
                  <a:cubicBezTo>
                    <a:pt x="74" y="30"/>
                    <a:pt x="1" y="143"/>
                    <a:pt x="25" y="255"/>
                  </a:cubicBezTo>
                  <a:cubicBezTo>
                    <a:pt x="48" y="362"/>
                    <a:pt x="140" y="422"/>
                    <a:pt x="232" y="422"/>
                  </a:cubicBezTo>
                  <a:cubicBezTo>
                    <a:pt x="299" y="422"/>
                    <a:pt x="366" y="391"/>
                    <a:pt x="408" y="324"/>
                  </a:cubicBezTo>
                  <a:cubicBezTo>
                    <a:pt x="502" y="181"/>
                    <a:pt x="394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46"/>
            <p:cNvSpPr/>
            <p:nvPr/>
          </p:nvSpPr>
          <p:spPr>
            <a:xfrm>
              <a:off x="3444650" y="2464300"/>
              <a:ext cx="7200" cy="6075"/>
            </a:xfrm>
            <a:custGeom>
              <a:rect b="b" l="l" r="r" t="t"/>
              <a:pathLst>
                <a:path extrusionOk="0" h="243" w="288">
                  <a:moveTo>
                    <a:pt x="135" y="0"/>
                  </a:moveTo>
                  <a:cubicBezTo>
                    <a:pt x="126" y="0"/>
                    <a:pt x="116" y="1"/>
                    <a:pt x="106" y="3"/>
                  </a:cubicBezTo>
                  <a:cubicBezTo>
                    <a:pt x="43" y="18"/>
                    <a:pt x="1" y="82"/>
                    <a:pt x="16" y="146"/>
                  </a:cubicBezTo>
                  <a:cubicBezTo>
                    <a:pt x="29" y="208"/>
                    <a:pt x="81" y="243"/>
                    <a:pt x="134" y="243"/>
                  </a:cubicBezTo>
                  <a:cubicBezTo>
                    <a:pt x="172" y="243"/>
                    <a:pt x="210" y="225"/>
                    <a:pt x="234" y="188"/>
                  </a:cubicBezTo>
                  <a:cubicBezTo>
                    <a:pt x="288" y="105"/>
                    <a:pt x="226" y="0"/>
                    <a:pt x="135" y="0"/>
                  </a:cubicBezTo>
                  <a:close/>
                </a:path>
              </a:pathLst>
            </a:custGeom>
            <a:solidFill>
              <a:srgbClr val="1C2A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332"/>
          <p:cNvSpPr txBox="1"/>
          <p:nvPr>
            <p:ph type="title"/>
          </p:nvPr>
        </p:nvSpPr>
        <p:spPr>
          <a:xfrm>
            <a:off x="720000" y="8696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Super Facts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2869" name="Google Shape;2869;p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9936" y="806695"/>
            <a:ext cx="10153452" cy="37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333"/>
          <p:cNvSpPr txBox="1"/>
          <p:nvPr>
            <p:ph idx="4294967295" type="title"/>
          </p:nvPr>
        </p:nvSpPr>
        <p:spPr>
          <a:xfrm>
            <a:off x="720008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Quarter Analysis : Game of Ads and Posts</a:t>
            </a:r>
            <a:endParaRPr b="1">
              <a:solidFill>
                <a:srgbClr val="99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75" name="Google Shape;2875;p333"/>
          <p:cNvPicPr preferRelativeResize="0"/>
          <p:nvPr/>
        </p:nvPicPr>
        <p:blipFill rotWithShape="1">
          <a:blip r:embed="rId3">
            <a:alphaModFix/>
          </a:blip>
          <a:srcRect b="54317" l="0" r="0" t="0"/>
          <a:stretch/>
        </p:blipFill>
        <p:spPr>
          <a:xfrm>
            <a:off x="1102833" y="672475"/>
            <a:ext cx="6938324" cy="410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76" name="Google Shape;2876;p333"/>
          <p:cNvSpPr/>
          <p:nvPr/>
        </p:nvSpPr>
        <p:spPr>
          <a:xfrm>
            <a:off x="8100060" y="852159"/>
            <a:ext cx="1005900" cy="10548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7" name="Google Shape;2877;p333"/>
          <p:cNvGrpSpPr/>
          <p:nvPr/>
        </p:nvGrpSpPr>
        <p:grpSpPr>
          <a:xfrm>
            <a:off x="8404417" y="1060760"/>
            <a:ext cx="393304" cy="637633"/>
            <a:chOff x="5233725" y="1812200"/>
            <a:chExt cx="227225" cy="368425"/>
          </a:xfrm>
        </p:grpSpPr>
        <p:sp>
          <p:nvSpPr>
            <p:cNvPr id="2878" name="Google Shape;2878;p333"/>
            <p:cNvSpPr/>
            <p:nvPr/>
          </p:nvSpPr>
          <p:spPr>
            <a:xfrm>
              <a:off x="5233725" y="1971350"/>
              <a:ext cx="227225" cy="209275"/>
            </a:xfrm>
            <a:custGeom>
              <a:rect b="b" l="l" r="r" t="t"/>
              <a:pathLst>
                <a:path extrusionOk="0" h="8371" w="9089">
                  <a:moveTo>
                    <a:pt x="4545" y="0"/>
                  </a:moveTo>
                  <a:cubicBezTo>
                    <a:pt x="4331" y="0"/>
                    <a:pt x="4117" y="111"/>
                    <a:pt x="4013" y="332"/>
                  </a:cubicBezTo>
                  <a:lnTo>
                    <a:pt x="2981" y="2398"/>
                  </a:lnTo>
                  <a:lnTo>
                    <a:pt x="709" y="2752"/>
                  </a:lnTo>
                  <a:cubicBezTo>
                    <a:pt x="207" y="2811"/>
                    <a:pt x="0" y="3430"/>
                    <a:pt x="354" y="3785"/>
                  </a:cubicBezTo>
                  <a:lnTo>
                    <a:pt x="2007" y="5378"/>
                  </a:lnTo>
                  <a:lnTo>
                    <a:pt x="1623" y="7650"/>
                  </a:lnTo>
                  <a:cubicBezTo>
                    <a:pt x="1553" y="8047"/>
                    <a:pt x="1872" y="8371"/>
                    <a:pt x="2227" y="8371"/>
                  </a:cubicBezTo>
                  <a:cubicBezTo>
                    <a:pt x="2321" y="8371"/>
                    <a:pt x="2416" y="8348"/>
                    <a:pt x="2508" y="8299"/>
                  </a:cubicBezTo>
                  <a:lnTo>
                    <a:pt x="4545" y="7207"/>
                  </a:lnTo>
                  <a:lnTo>
                    <a:pt x="6581" y="8299"/>
                  </a:lnTo>
                  <a:cubicBezTo>
                    <a:pt x="6671" y="8338"/>
                    <a:pt x="6766" y="8360"/>
                    <a:pt x="6863" y="8360"/>
                  </a:cubicBezTo>
                  <a:cubicBezTo>
                    <a:pt x="6988" y="8360"/>
                    <a:pt x="7113" y="8323"/>
                    <a:pt x="7230" y="8240"/>
                  </a:cubicBezTo>
                  <a:cubicBezTo>
                    <a:pt x="7407" y="8122"/>
                    <a:pt x="7495" y="7886"/>
                    <a:pt x="7466" y="7650"/>
                  </a:cubicBezTo>
                  <a:lnTo>
                    <a:pt x="7082" y="5378"/>
                  </a:lnTo>
                  <a:lnTo>
                    <a:pt x="8735" y="3785"/>
                  </a:lnTo>
                  <a:cubicBezTo>
                    <a:pt x="9089" y="3430"/>
                    <a:pt x="8882" y="2811"/>
                    <a:pt x="8380" y="2752"/>
                  </a:cubicBezTo>
                  <a:lnTo>
                    <a:pt x="6108" y="2398"/>
                  </a:lnTo>
                  <a:lnTo>
                    <a:pt x="5076" y="332"/>
                  </a:lnTo>
                  <a:cubicBezTo>
                    <a:pt x="4972" y="111"/>
                    <a:pt x="4758" y="0"/>
                    <a:pt x="4545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33"/>
            <p:cNvSpPr/>
            <p:nvPr/>
          </p:nvSpPr>
          <p:spPr>
            <a:xfrm>
              <a:off x="5347325" y="1971525"/>
              <a:ext cx="113625" cy="208825"/>
            </a:xfrm>
            <a:custGeom>
              <a:rect b="b" l="l" r="r" t="t"/>
              <a:pathLst>
                <a:path extrusionOk="0" h="8353" w="4545">
                  <a:moveTo>
                    <a:pt x="1" y="1"/>
                  </a:moveTo>
                  <a:lnTo>
                    <a:pt x="1" y="7200"/>
                  </a:lnTo>
                  <a:lnTo>
                    <a:pt x="2037" y="8292"/>
                  </a:lnTo>
                  <a:cubicBezTo>
                    <a:pt x="2127" y="8331"/>
                    <a:pt x="2222" y="8353"/>
                    <a:pt x="2319" y="8353"/>
                  </a:cubicBezTo>
                  <a:cubicBezTo>
                    <a:pt x="2444" y="8353"/>
                    <a:pt x="2569" y="8316"/>
                    <a:pt x="2686" y="8233"/>
                  </a:cubicBezTo>
                  <a:cubicBezTo>
                    <a:pt x="2863" y="8115"/>
                    <a:pt x="2951" y="7879"/>
                    <a:pt x="2922" y="7643"/>
                  </a:cubicBezTo>
                  <a:lnTo>
                    <a:pt x="2538" y="5371"/>
                  </a:lnTo>
                  <a:lnTo>
                    <a:pt x="4191" y="3778"/>
                  </a:lnTo>
                  <a:cubicBezTo>
                    <a:pt x="4545" y="3423"/>
                    <a:pt x="4338" y="2804"/>
                    <a:pt x="3836" y="2745"/>
                  </a:cubicBezTo>
                  <a:lnTo>
                    <a:pt x="1564" y="2391"/>
                  </a:lnTo>
                  <a:lnTo>
                    <a:pt x="561" y="325"/>
                  </a:lnTo>
                  <a:cubicBezTo>
                    <a:pt x="443" y="119"/>
                    <a:pt x="237" y="1"/>
                    <a:pt x="1" y="1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33"/>
            <p:cNvSpPr/>
            <p:nvPr/>
          </p:nvSpPr>
          <p:spPr>
            <a:xfrm>
              <a:off x="5263225" y="1812200"/>
              <a:ext cx="168225" cy="120250"/>
            </a:xfrm>
            <a:custGeom>
              <a:rect b="b" l="l" r="r" t="t"/>
              <a:pathLst>
                <a:path extrusionOk="0" h="4810" w="6729">
                  <a:moveTo>
                    <a:pt x="1328" y="0"/>
                  </a:moveTo>
                  <a:cubicBezTo>
                    <a:pt x="532" y="0"/>
                    <a:pt x="1" y="856"/>
                    <a:pt x="355" y="1593"/>
                  </a:cubicBezTo>
                  <a:lnTo>
                    <a:pt x="2037" y="4810"/>
                  </a:lnTo>
                  <a:lnTo>
                    <a:pt x="4692" y="4810"/>
                  </a:lnTo>
                  <a:lnTo>
                    <a:pt x="6374" y="1623"/>
                  </a:lnTo>
                  <a:cubicBezTo>
                    <a:pt x="6728" y="885"/>
                    <a:pt x="6227" y="0"/>
                    <a:pt x="5401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33"/>
            <p:cNvSpPr/>
            <p:nvPr/>
          </p:nvSpPr>
          <p:spPr>
            <a:xfrm>
              <a:off x="5347325" y="1812200"/>
              <a:ext cx="84125" cy="120250"/>
            </a:xfrm>
            <a:custGeom>
              <a:rect b="b" l="l" r="r" t="t"/>
              <a:pathLst>
                <a:path extrusionOk="0" h="4810" w="3365">
                  <a:moveTo>
                    <a:pt x="1" y="0"/>
                  </a:moveTo>
                  <a:lnTo>
                    <a:pt x="1" y="4810"/>
                  </a:lnTo>
                  <a:lnTo>
                    <a:pt x="1328" y="4810"/>
                  </a:lnTo>
                  <a:lnTo>
                    <a:pt x="3010" y="1623"/>
                  </a:lnTo>
                  <a:cubicBezTo>
                    <a:pt x="3364" y="885"/>
                    <a:pt x="2863" y="0"/>
                    <a:pt x="2037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33"/>
            <p:cNvSpPr/>
            <p:nvPr/>
          </p:nvSpPr>
          <p:spPr>
            <a:xfrm>
              <a:off x="5336250" y="1812200"/>
              <a:ext cx="22175" cy="120250"/>
            </a:xfrm>
            <a:custGeom>
              <a:rect b="b" l="l" r="r" t="t"/>
              <a:pathLst>
                <a:path extrusionOk="0" h="4810" w="887">
                  <a:moveTo>
                    <a:pt x="1" y="0"/>
                  </a:moveTo>
                  <a:lnTo>
                    <a:pt x="1" y="4810"/>
                  </a:lnTo>
                  <a:lnTo>
                    <a:pt x="886" y="4810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33"/>
            <p:cNvSpPr/>
            <p:nvPr/>
          </p:nvSpPr>
          <p:spPr>
            <a:xfrm>
              <a:off x="5289050" y="1906600"/>
              <a:ext cx="101825" cy="86600"/>
            </a:xfrm>
            <a:custGeom>
              <a:rect b="b" l="l" r="r" t="t"/>
              <a:pathLst>
                <a:path extrusionOk="0" h="3464" w="4073">
                  <a:moveTo>
                    <a:pt x="2332" y="1"/>
                  </a:moveTo>
                  <a:cubicBezTo>
                    <a:pt x="797" y="1"/>
                    <a:pt x="0" y="1860"/>
                    <a:pt x="1092" y="2952"/>
                  </a:cubicBezTo>
                  <a:cubicBezTo>
                    <a:pt x="1445" y="3305"/>
                    <a:pt x="1879" y="3464"/>
                    <a:pt x="2305" y="3464"/>
                  </a:cubicBezTo>
                  <a:cubicBezTo>
                    <a:pt x="3195" y="3464"/>
                    <a:pt x="4052" y="2770"/>
                    <a:pt x="4072" y="1712"/>
                  </a:cubicBezTo>
                  <a:cubicBezTo>
                    <a:pt x="4072" y="768"/>
                    <a:pt x="3276" y="1"/>
                    <a:pt x="2332" y="1"/>
                  </a:cubicBezTo>
                  <a:close/>
                </a:path>
              </a:pathLst>
            </a:custGeom>
            <a:solidFill>
              <a:srgbClr val="FEEF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33"/>
            <p:cNvSpPr/>
            <p:nvPr/>
          </p:nvSpPr>
          <p:spPr>
            <a:xfrm>
              <a:off x="5347325" y="1906600"/>
              <a:ext cx="43550" cy="86350"/>
            </a:xfrm>
            <a:custGeom>
              <a:rect b="b" l="l" r="r" t="t"/>
              <a:pathLst>
                <a:path extrusionOk="0" h="3454" w="1742">
                  <a:moveTo>
                    <a:pt x="1" y="1"/>
                  </a:moveTo>
                  <a:lnTo>
                    <a:pt x="1" y="3453"/>
                  </a:lnTo>
                  <a:cubicBezTo>
                    <a:pt x="945" y="3453"/>
                    <a:pt x="1712" y="2686"/>
                    <a:pt x="1741" y="1712"/>
                  </a:cubicBezTo>
                  <a:cubicBezTo>
                    <a:pt x="1741" y="768"/>
                    <a:pt x="945" y="1"/>
                    <a:pt x="1" y="1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5" name="Google Shape;2885;p333"/>
          <p:cNvSpPr/>
          <p:nvPr/>
        </p:nvSpPr>
        <p:spPr>
          <a:xfrm>
            <a:off x="38023" y="852150"/>
            <a:ext cx="1005900" cy="10548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6" name="Google Shape;2886;p333"/>
          <p:cNvGrpSpPr/>
          <p:nvPr/>
        </p:nvGrpSpPr>
        <p:grpSpPr>
          <a:xfrm>
            <a:off x="344310" y="1060736"/>
            <a:ext cx="393304" cy="637633"/>
            <a:chOff x="5233725" y="1812200"/>
            <a:chExt cx="227225" cy="368425"/>
          </a:xfrm>
        </p:grpSpPr>
        <p:sp>
          <p:nvSpPr>
            <p:cNvPr id="2887" name="Google Shape;2887;p333"/>
            <p:cNvSpPr/>
            <p:nvPr/>
          </p:nvSpPr>
          <p:spPr>
            <a:xfrm>
              <a:off x="5233725" y="1971350"/>
              <a:ext cx="227225" cy="209275"/>
            </a:xfrm>
            <a:custGeom>
              <a:rect b="b" l="l" r="r" t="t"/>
              <a:pathLst>
                <a:path extrusionOk="0" h="8371" w="9089">
                  <a:moveTo>
                    <a:pt x="4545" y="0"/>
                  </a:moveTo>
                  <a:cubicBezTo>
                    <a:pt x="4331" y="0"/>
                    <a:pt x="4117" y="111"/>
                    <a:pt x="4013" y="332"/>
                  </a:cubicBezTo>
                  <a:lnTo>
                    <a:pt x="2981" y="2398"/>
                  </a:lnTo>
                  <a:lnTo>
                    <a:pt x="709" y="2752"/>
                  </a:lnTo>
                  <a:cubicBezTo>
                    <a:pt x="207" y="2811"/>
                    <a:pt x="0" y="3430"/>
                    <a:pt x="354" y="3785"/>
                  </a:cubicBezTo>
                  <a:lnTo>
                    <a:pt x="2007" y="5378"/>
                  </a:lnTo>
                  <a:lnTo>
                    <a:pt x="1623" y="7650"/>
                  </a:lnTo>
                  <a:cubicBezTo>
                    <a:pt x="1553" y="8047"/>
                    <a:pt x="1872" y="8371"/>
                    <a:pt x="2227" y="8371"/>
                  </a:cubicBezTo>
                  <a:cubicBezTo>
                    <a:pt x="2321" y="8371"/>
                    <a:pt x="2416" y="8348"/>
                    <a:pt x="2508" y="8299"/>
                  </a:cubicBezTo>
                  <a:lnTo>
                    <a:pt x="4545" y="7207"/>
                  </a:lnTo>
                  <a:lnTo>
                    <a:pt x="6581" y="8299"/>
                  </a:lnTo>
                  <a:cubicBezTo>
                    <a:pt x="6671" y="8338"/>
                    <a:pt x="6766" y="8360"/>
                    <a:pt x="6863" y="8360"/>
                  </a:cubicBezTo>
                  <a:cubicBezTo>
                    <a:pt x="6988" y="8360"/>
                    <a:pt x="7113" y="8323"/>
                    <a:pt x="7230" y="8240"/>
                  </a:cubicBezTo>
                  <a:cubicBezTo>
                    <a:pt x="7407" y="8122"/>
                    <a:pt x="7495" y="7886"/>
                    <a:pt x="7466" y="7650"/>
                  </a:cubicBezTo>
                  <a:lnTo>
                    <a:pt x="7082" y="5378"/>
                  </a:lnTo>
                  <a:lnTo>
                    <a:pt x="8735" y="3785"/>
                  </a:lnTo>
                  <a:cubicBezTo>
                    <a:pt x="9089" y="3430"/>
                    <a:pt x="8882" y="2811"/>
                    <a:pt x="8380" y="2752"/>
                  </a:cubicBezTo>
                  <a:lnTo>
                    <a:pt x="6108" y="2398"/>
                  </a:lnTo>
                  <a:lnTo>
                    <a:pt x="5076" y="332"/>
                  </a:lnTo>
                  <a:cubicBezTo>
                    <a:pt x="4972" y="111"/>
                    <a:pt x="4758" y="0"/>
                    <a:pt x="4545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33"/>
            <p:cNvSpPr/>
            <p:nvPr/>
          </p:nvSpPr>
          <p:spPr>
            <a:xfrm>
              <a:off x="5347325" y="1971525"/>
              <a:ext cx="113625" cy="208825"/>
            </a:xfrm>
            <a:custGeom>
              <a:rect b="b" l="l" r="r" t="t"/>
              <a:pathLst>
                <a:path extrusionOk="0" h="8353" w="4545">
                  <a:moveTo>
                    <a:pt x="1" y="1"/>
                  </a:moveTo>
                  <a:lnTo>
                    <a:pt x="1" y="7200"/>
                  </a:lnTo>
                  <a:lnTo>
                    <a:pt x="2037" y="8292"/>
                  </a:lnTo>
                  <a:cubicBezTo>
                    <a:pt x="2127" y="8331"/>
                    <a:pt x="2222" y="8353"/>
                    <a:pt x="2319" y="8353"/>
                  </a:cubicBezTo>
                  <a:cubicBezTo>
                    <a:pt x="2444" y="8353"/>
                    <a:pt x="2569" y="8316"/>
                    <a:pt x="2686" y="8233"/>
                  </a:cubicBezTo>
                  <a:cubicBezTo>
                    <a:pt x="2863" y="8115"/>
                    <a:pt x="2951" y="7879"/>
                    <a:pt x="2922" y="7643"/>
                  </a:cubicBezTo>
                  <a:lnTo>
                    <a:pt x="2538" y="5371"/>
                  </a:lnTo>
                  <a:lnTo>
                    <a:pt x="4191" y="3778"/>
                  </a:lnTo>
                  <a:cubicBezTo>
                    <a:pt x="4545" y="3423"/>
                    <a:pt x="4338" y="2804"/>
                    <a:pt x="3836" y="2745"/>
                  </a:cubicBezTo>
                  <a:lnTo>
                    <a:pt x="1564" y="2391"/>
                  </a:lnTo>
                  <a:lnTo>
                    <a:pt x="561" y="325"/>
                  </a:lnTo>
                  <a:cubicBezTo>
                    <a:pt x="443" y="119"/>
                    <a:pt x="237" y="1"/>
                    <a:pt x="1" y="1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33"/>
            <p:cNvSpPr/>
            <p:nvPr/>
          </p:nvSpPr>
          <p:spPr>
            <a:xfrm>
              <a:off x="5263225" y="1812200"/>
              <a:ext cx="168225" cy="120250"/>
            </a:xfrm>
            <a:custGeom>
              <a:rect b="b" l="l" r="r" t="t"/>
              <a:pathLst>
                <a:path extrusionOk="0" h="4810" w="6729">
                  <a:moveTo>
                    <a:pt x="1328" y="0"/>
                  </a:moveTo>
                  <a:cubicBezTo>
                    <a:pt x="532" y="0"/>
                    <a:pt x="1" y="856"/>
                    <a:pt x="355" y="1593"/>
                  </a:cubicBezTo>
                  <a:lnTo>
                    <a:pt x="2037" y="4810"/>
                  </a:lnTo>
                  <a:lnTo>
                    <a:pt x="4692" y="4810"/>
                  </a:lnTo>
                  <a:lnTo>
                    <a:pt x="6374" y="1623"/>
                  </a:lnTo>
                  <a:cubicBezTo>
                    <a:pt x="6728" y="885"/>
                    <a:pt x="6227" y="0"/>
                    <a:pt x="5401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33"/>
            <p:cNvSpPr/>
            <p:nvPr/>
          </p:nvSpPr>
          <p:spPr>
            <a:xfrm>
              <a:off x="5347325" y="1812200"/>
              <a:ext cx="84125" cy="120250"/>
            </a:xfrm>
            <a:custGeom>
              <a:rect b="b" l="l" r="r" t="t"/>
              <a:pathLst>
                <a:path extrusionOk="0" h="4810" w="3365">
                  <a:moveTo>
                    <a:pt x="1" y="0"/>
                  </a:moveTo>
                  <a:lnTo>
                    <a:pt x="1" y="4810"/>
                  </a:lnTo>
                  <a:lnTo>
                    <a:pt x="1328" y="4810"/>
                  </a:lnTo>
                  <a:lnTo>
                    <a:pt x="3010" y="1623"/>
                  </a:lnTo>
                  <a:cubicBezTo>
                    <a:pt x="3364" y="885"/>
                    <a:pt x="2863" y="0"/>
                    <a:pt x="2037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33"/>
            <p:cNvSpPr/>
            <p:nvPr/>
          </p:nvSpPr>
          <p:spPr>
            <a:xfrm>
              <a:off x="5336250" y="1812200"/>
              <a:ext cx="22175" cy="120250"/>
            </a:xfrm>
            <a:custGeom>
              <a:rect b="b" l="l" r="r" t="t"/>
              <a:pathLst>
                <a:path extrusionOk="0" h="4810" w="887">
                  <a:moveTo>
                    <a:pt x="1" y="0"/>
                  </a:moveTo>
                  <a:lnTo>
                    <a:pt x="1" y="4810"/>
                  </a:lnTo>
                  <a:lnTo>
                    <a:pt x="886" y="4810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33"/>
            <p:cNvSpPr/>
            <p:nvPr/>
          </p:nvSpPr>
          <p:spPr>
            <a:xfrm>
              <a:off x="5289050" y="1906600"/>
              <a:ext cx="101825" cy="86600"/>
            </a:xfrm>
            <a:custGeom>
              <a:rect b="b" l="l" r="r" t="t"/>
              <a:pathLst>
                <a:path extrusionOk="0" h="3464" w="4073">
                  <a:moveTo>
                    <a:pt x="2332" y="1"/>
                  </a:moveTo>
                  <a:cubicBezTo>
                    <a:pt x="797" y="1"/>
                    <a:pt x="0" y="1860"/>
                    <a:pt x="1092" y="2952"/>
                  </a:cubicBezTo>
                  <a:cubicBezTo>
                    <a:pt x="1445" y="3305"/>
                    <a:pt x="1879" y="3464"/>
                    <a:pt x="2305" y="3464"/>
                  </a:cubicBezTo>
                  <a:cubicBezTo>
                    <a:pt x="3195" y="3464"/>
                    <a:pt x="4052" y="2770"/>
                    <a:pt x="4072" y="1712"/>
                  </a:cubicBezTo>
                  <a:cubicBezTo>
                    <a:pt x="4072" y="768"/>
                    <a:pt x="3276" y="1"/>
                    <a:pt x="2332" y="1"/>
                  </a:cubicBezTo>
                  <a:close/>
                </a:path>
              </a:pathLst>
            </a:custGeom>
            <a:solidFill>
              <a:srgbClr val="FEEF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33"/>
            <p:cNvSpPr/>
            <p:nvPr/>
          </p:nvSpPr>
          <p:spPr>
            <a:xfrm>
              <a:off x="5347325" y="1906600"/>
              <a:ext cx="43550" cy="86350"/>
            </a:xfrm>
            <a:custGeom>
              <a:rect b="b" l="l" r="r" t="t"/>
              <a:pathLst>
                <a:path extrusionOk="0" h="3454" w="1742">
                  <a:moveTo>
                    <a:pt x="1" y="1"/>
                  </a:moveTo>
                  <a:lnTo>
                    <a:pt x="1" y="3453"/>
                  </a:lnTo>
                  <a:cubicBezTo>
                    <a:pt x="945" y="3453"/>
                    <a:pt x="1712" y="2686"/>
                    <a:pt x="1741" y="1712"/>
                  </a:cubicBezTo>
                  <a:cubicBezTo>
                    <a:pt x="1741" y="768"/>
                    <a:pt x="945" y="1"/>
                    <a:pt x="1" y="1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98" name="Google Shape;2898;p334"/>
          <p:cNvCxnSpPr/>
          <p:nvPr/>
        </p:nvCxnSpPr>
        <p:spPr>
          <a:xfrm>
            <a:off x="5343450" y="2078350"/>
            <a:ext cx="2914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lg" w="lg" type="oval"/>
            <a:tailEnd len="lg" w="lg" type="none"/>
          </a:ln>
        </p:spPr>
      </p:cxnSp>
      <p:grpSp>
        <p:nvGrpSpPr>
          <p:cNvPr id="2899" name="Google Shape;2899;p334"/>
          <p:cNvGrpSpPr/>
          <p:nvPr/>
        </p:nvGrpSpPr>
        <p:grpSpPr>
          <a:xfrm>
            <a:off x="4" y="1385666"/>
            <a:ext cx="2742357" cy="3803561"/>
            <a:chOff x="845875" y="2400750"/>
            <a:chExt cx="942650" cy="1307425"/>
          </a:xfrm>
        </p:grpSpPr>
        <p:sp>
          <p:nvSpPr>
            <p:cNvPr id="2900" name="Google Shape;2900;p334"/>
            <p:cNvSpPr/>
            <p:nvPr/>
          </p:nvSpPr>
          <p:spPr>
            <a:xfrm>
              <a:off x="1758800" y="2513325"/>
              <a:ext cx="19400" cy="1035150"/>
            </a:xfrm>
            <a:custGeom>
              <a:rect b="b" l="l" r="r" t="t"/>
              <a:pathLst>
                <a:path extrusionOk="0" h="41406" w="776">
                  <a:moveTo>
                    <a:pt x="390" y="1"/>
                  </a:moveTo>
                  <a:cubicBezTo>
                    <a:pt x="181" y="1"/>
                    <a:pt x="1" y="168"/>
                    <a:pt x="1" y="385"/>
                  </a:cubicBezTo>
                  <a:lnTo>
                    <a:pt x="1" y="41308"/>
                  </a:lnTo>
                  <a:lnTo>
                    <a:pt x="775" y="41406"/>
                  </a:lnTo>
                  <a:lnTo>
                    <a:pt x="775" y="385"/>
                  </a:lnTo>
                  <a:cubicBezTo>
                    <a:pt x="775" y="194"/>
                    <a:pt x="631" y="29"/>
                    <a:pt x="435" y="3"/>
                  </a:cubicBezTo>
                  <a:cubicBezTo>
                    <a:pt x="420" y="1"/>
                    <a:pt x="405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34"/>
            <p:cNvSpPr/>
            <p:nvPr/>
          </p:nvSpPr>
          <p:spPr>
            <a:xfrm>
              <a:off x="866000" y="2956700"/>
              <a:ext cx="902525" cy="131825"/>
            </a:xfrm>
            <a:custGeom>
              <a:rect b="b" l="l" r="r" t="t"/>
              <a:pathLst>
                <a:path extrusionOk="0" h="5273" w="36101">
                  <a:moveTo>
                    <a:pt x="1" y="0"/>
                  </a:moveTo>
                  <a:lnTo>
                    <a:pt x="1" y="770"/>
                  </a:lnTo>
                  <a:lnTo>
                    <a:pt x="36100" y="5273"/>
                  </a:lnTo>
                  <a:lnTo>
                    <a:pt x="36100" y="44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34"/>
            <p:cNvSpPr/>
            <p:nvPr/>
          </p:nvSpPr>
          <p:spPr>
            <a:xfrm>
              <a:off x="1748225" y="3512525"/>
              <a:ext cx="40300" cy="195650"/>
            </a:xfrm>
            <a:custGeom>
              <a:rect b="b" l="l" r="r" t="t"/>
              <a:pathLst>
                <a:path extrusionOk="0" h="7826" w="1612">
                  <a:moveTo>
                    <a:pt x="799" y="1"/>
                  </a:moveTo>
                  <a:cubicBezTo>
                    <a:pt x="364" y="1"/>
                    <a:pt x="1" y="353"/>
                    <a:pt x="1" y="803"/>
                  </a:cubicBezTo>
                  <a:lnTo>
                    <a:pt x="6" y="7826"/>
                  </a:lnTo>
                  <a:lnTo>
                    <a:pt x="1612" y="7826"/>
                  </a:lnTo>
                  <a:lnTo>
                    <a:pt x="1612" y="803"/>
                  </a:lnTo>
                  <a:cubicBezTo>
                    <a:pt x="1612" y="395"/>
                    <a:pt x="1307" y="54"/>
                    <a:pt x="904" y="8"/>
                  </a:cubicBezTo>
                  <a:cubicBezTo>
                    <a:pt x="869" y="3"/>
                    <a:pt x="834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34"/>
            <p:cNvSpPr/>
            <p:nvPr/>
          </p:nvSpPr>
          <p:spPr>
            <a:xfrm>
              <a:off x="856325" y="2400750"/>
              <a:ext cx="19375" cy="1035300"/>
            </a:xfrm>
            <a:custGeom>
              <a:rect b="b" l="l" r="r" t="t"/>
              <a:pathLst>
                <a:path extrusionOk="0" h="41412" w="775">
                  <a:moveTo>
                    <a:pt x="390" y="1"/>
                  </a:moveTo>
                  <a:cubicBezTo>
                    <a:pt x="181" y="1"/>
                    <a:pt x="0" y="168"/>
                    <a:pt x="0" y="385"/>
                  </a:cubicBezTo>
                  <a:lnTo>
                    <a:pt x="0" y="41313"/>
                  </a:lnTo>
                  <a:lnTo>
                    <a:pt x="775" y="41411"/>
                  </a:lnTo>
                  <a:lnTo>
                    <a:pt x="775" y="385"/>
                  </a:lnTo>
                  <a:cubicBezTo>
                    <a:pt x="775" y="194"/>
                    <a:pt x="630" y="29"/>
                    <a:pt x="434" y="3"/>
                  </a:cubicBezTo>
                  <a:cubicBezTo>
                    <a:pt x="419" y="2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34"/>
            <p:cNvSpPr/>
            <p:nvPr/>
          </p:nvSpPr>
          <p:spPr>
            <a:xfrm>
              <a:off x="845875" y="3399975"/>
              <a:ext cx="40150" cy="308200"/>
            </a:xfrm>
            <a:custGeom>
              <a:rect b="b" l="l" r="r" t="t"/>
              <a:pathLst>
                <a:path extrusionOk="0" h="12328" w="1606">
                  <a:moveTo>
                    <a:pt x="799" y="0"/>
                  </a:moveTo>
                  <a:cubicBezTo>
                    <a:pt x="364" y="0"/>
                    <a:pt x="0" y="352"/>
                    <a:pt x="0" y="802"/>
                  </a:cubicBezTo>
                  <a:lnTo>
                    <a:pt x="0" y="12328"/>
                  </a:lnTo>
                  <a:lnTo>
                    <a:pt x="1606" y="12328"/>
                  </a:lnTo>
                  <a:lnTo>
                    <a:pt x="1606" y="802"/>
                  </a:lnTo>
                  <a:cubicBezTo>
                    <a:pt x="1606" y="399"/>
                    <a:pt x="1306" y="53"/>
                    <a:pt x="904" y="7"/>
                  </a:cubicBezTo>
                  <a:cubicBezTo>
                    <a:pt x="868" y="2"/>
                    <a:pt x="833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5" name="Google Shape;2905;p334"/>
          <p:cNvSpPr txBox="1"/>
          <p:nvPr>
            <p:ph idx="4294967295" type="title"/>
          </p:nvPr>
        </p:nvSpPr>
        <p:spPr>
          <a:xfrm>
            <a:off x="716550" y="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Top 10 Brands tweeted in 3 days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2906" name="Google Shape;2906;p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8916"/>
            <a:ext cx="9144000" cy="41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335"/>
          <p:cNvSpPr txBox="1"/>
          <p:nvPr>
            <p:ph type="title"/>
          </p:nvPr>
        </p:nvSpPr>
        <p:spPr>
          <a:xfrm>
            <a:off x="716550" y="22767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</a:rPr>
              <a:t>STATE OF TWEETS</a:t>
            </a:r>
            <a:endParaRPr sz="2600">
              <a:solidFill>
                <a:srgbClr val="990000"/>
              </a:solidFill>
            </a:endParaRPr>
          </a:p>
        </p:txBody>
      </p:sp>
      <p:sp>
        <p:nvSpPr>
          <p:cNvPr id="2912" name="Google Shape;2912;p335"/>
          <p:cNvSpPr txBox="1"/>
          <p:nvPr>
            <p:ph idx="4294967295" type="subTitle"/>
          </p:nvPr>
        </p:nvSpPr>
        <p:spPr>
          <a:xfrm>
            <a:off x="2010000" y="637770"/>
            <a:ext cx="51240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61F34"/>
                </a:solidFill>
                <a:latin typeface="Montserrat"/>
                <a:ea typeface="Montserrat"/>
                <a:cs typeface="Montserrat"/>
                <a:sym typeface="Montserrat"/>
              </a:rPr>
              <a:t>⭐️ Star Studded, Skyscraper Sized  and cowboy-tipping Super Bowl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3" name="Google Shape;2913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25" y="495726"/>
            <a:ext cx="7253773" cy="4639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4" name="Google Shape;2914;p335"/>
          <p:cNvGrpSpPr/>
          <p:nvPr/>
        </p:nvGrpSpPr>
        <p:grpSpPr>
          <a:xfrm>
            <a:off x="6617139" y="1709749"/>
            <a:ext cx="349142" cy="488993"/>
            <a:chOff x="2613700" y="2243825"/>
            <a:chExt cx="229850" cy="294450"/>
          </a:xfrm>
        </p:grpSpPr>
        <p:sp>
          <p:nvSpPr>
            <p:cNvPr id="2915" name="Google Shape;2915;p335"/>
            <p:cNvSpPr/>
            <p:nvPr/>
          </p:nvSpPr>
          <p:spPr>
            <a:xfrm>
              <a:off x="2613700" y="2251300"/>
              <a:ext cx="71750" cy="142650"/>
            </a:xfrm>
            <a:custGeom>
              <a:rect b="b" l="l" r="r" t="t"/>
              <a:pathLst>
                <a:path extrusionOk="0" h="5706" w="2870">
                  <a:moveTo>
                    <a:pt x="934" y="0"/>
                  </a:moveTo>
                  <a:cubicBezTo>
                    <a:pt x="707" y="0"/>
                    <a:pt x="490" y="91"/>
                    <a:pt x="329" y="254"/>
                  </a:cubicBezTo>
                  <a:cubicBezTo>
                    <a:pt x="81" y="506"/>
                    <a:pt x="0" y="894"/>
                    <a:pt x="8" y="1147"/>
                  </a:cubicBezTo>
                  <a:cubicBezTo>
                    <a:pt x="35" y="2205"/>
                    <a:pt x="791" y="2954"/>
                    <a:pt x="1456" y="3614"/>
                  </a:cubicBezTo>
                  <a:cubicBezTo>
                    <a:pt x="1814" y="3968"/>
                    <a:pt x="2153" y="4301"/>
                    <a:pt x="2362" y="4657"/>
                  </a:cubicBezTo>
                  <a:cubicBezTo>
                    <a:pt x="2543" y="4967"/>
                    <a:pt x="2431" y="5239"/>
                    <a:pt x="2249" y="5357"/>
                  </a:cubicBezTo>
                  <a:cubicBezTo>
                    <a:pt x="2190" y="5397"/>
                    <a:pt x="2116" y="5423"/>
                    <a:pt x="2035" y="5423"/>
                  </a:cubicBezTo>
                  <a:cubicBezTo>
                    <a:pt x="1917" y="5423"/>
                    <a:pt x="1785" y="5366"/>
                    <a:pt x="1670" y="5210"/>
                  </a:cubicBezTo>
                  <a:cubicBezTo>
                    <a:pt x="1638" y="5172"/>
                    <a:pt x="1600" y="5156"/>
                    <a:pt x="1562" y="5156"/>
                  </a:cubicBezTo>
                  <a:cubicBezTo>
                    <a:pt x="1461" y="5156"/>
                    <a:pt x="1368" y="5270"/>
                    <a:pt x="1441" y="5379"/>
                  </a:cubicBezTo>
                  <a:cubicBezTo>
                    <a:pt x="1616" y="5615"/>
                    <a:pt x="1832" y="5705"/>
                    <a:pt x="2035" y="5705"/>
                  </a:cubicBezTo>
                  <a:cubicBezTo>
                    <a:pt x="2168" y="5705"/>
                    <a:pt x="2295" y="5669"/>
                    <a:pt x="2406" y="5595"/>
                  </a:cubicBezTo>
                  <a:cubicBezTo>
                    <a:pt x="2705" y="5399"/>
                    <a:pt x="2870" y="4964"/>
                    <a:pt x="2607" y="4515"/>
                  </a:cubicBezTo>
                  <a:cubicBezTo>
                    <a:pt x="2381" y="4127"/>
                    <a:pt x="2030" y="3779"/>
                    <a:pt x="1657" y="3410"/>
                  </a:cubicBezTo>
                  <a:cubicBezTo>
                    <a:pt x="997" y="2757"/>
                    <a:pt x="317" y="2082"/>
                    <a:pt x="292" y="1140"/>
                  </a:cubicBezTo>
                  <a:cubicBezTo>
                    <a:pt x="288" y="980"/>
                    <a:pt x="334" y="656"/>
                    <a:pt x="533" y="452"/>
                  </a:cubicBezTo>
                  <a:cubicBezTo>
                    <a:pt x="639" y="344"/>
                    <a:pt x="784" y="285"/>
                    <a:pt x="935" y="285"/>
                  </a:cubicBezTo>
                  <a:cubicBezTo>
                    <a:pt x="941" y="285"/>
                    <a:pt x="947" y="285"/>
                    <a:pt x="953" y="286"/>
                  </a:cubicBezTo>
                  <a:lnTo>
                    <a:pt x="960" y="286"/>
                  </a:lnTo>
                  <a:cubicBezTo>
                    <a:pt x="1026" y="286"/>
                    <a:pt x="1373" y="300"/>
                    <a:pt x="1530" y="538"/>
                  </a:cubicBezTo>
                  <a:cubicBezTo>
                    <a:pt x="1657" y="732"/>
                    <a:pt x="1638" y="1049"/>
                    <a:pt x="1471" y="1456"/>
                  </a:cubicBezTo>
                  <a:cubicBezTo>
                    <a:pt x="1439" y="1530"/>
                    <a:pt x="1473" y="1616"/>
                    <a:pt x="1547" y="1645"/>
                  </a:cubicBezTo>
                  <a:cubicBezTo>
                    <a:pt x="1565" y="1653"/>
                    <a:pt x="1583" y="1657"/>
                    <a:pt x="1602" y="1657"/>
                  </a:cubicBezTo>
                  <a:cubicBezTo>
                    <a:pt x="1659" y="1657"/>
                    <a:pt x="1713" y="1620"/>
                    <a:pt x="1733" y="1562"/>
                  </a:cubicBezTo>
                  <a:cubicBezTo>
                    <a:pt x="1940" y="1059"/>
                    <a:pt x="1949" y="661"/>
                    <a:pt x="1765" y="381"/>
                  </a:cubicBezTo>
                  <a:cubicBezTo>
                    <a:pt x="1527" y="25"/>
                    <a:pt x="1053" y="1"/>
                    <a:pt x="960" y="1"/>
                  </a:cubicBezTo>
                  <a:cubicBezTo>
                    <a:pt x="951" y="1"/>
                    <a:pt x="942" y="0"/>
                    <a:pt x="934" y="0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35"/>
            <p:cNvSpPr/>
            <p:nvPr/>
          </p:nvSpPr>
          <p:spPr>
            <a:xfrm>
              <a:off x="2771775" y="2251300"/>
              <a:ext cx="71775" cy="142650"/>
            </a:xfrm>
            <a:custGeom>
              <a:rect b="b" l="l" r="r" t="t"/>
              <a:pathLst>
                <a:path extrusionOk="0" h="5706" w="2871">
                  <a:moveTo>
                    <a:pt x="1945" y="0"/>
                  </a:moveTo>
                  <a:cubicBezTo>
                    <a:pt x="1933" y="0"/>
                    <a:pt x="1922" y="0"/>
                    <a:pt x="1910" y="1"/>
                  </a:cubicBezTo>
                  <a:cubicBezTo>
                    <a:pt x="1817" y="1"/>
                    <a:pt x="1343" y="23"/>
                    <a:pt x="1105" y="381"/>
                  </a:cubicBezTo>
                  <a:cubicBezTo>
                    <a:pt x="919" y="661"/>
                    <a:pt x="931" y="1059"/>
                    <a:pt x="1137" y="1562"/>
                  </a:cubicBezTo>
                  <a:cubicBezTo>
                    <a:pt x="1158" y="1620"/>
                    <a:pt x="1213" y="1656"/>
                    <a:pt x="1271" y="1656"/>
                  </a:cubicBezTo>
                  <a:cubicBezTo>
                    <a:pt x="1289" y="1656"/>
                    <a:pt x="1306" y="1652"/>
                    <a:pt x="1324" y="1645"/>
                  </a:cubicBezTo>
                  <a:cubicBezTo>
                    <a:pt x="1397" y="1616"/>
                    <a:pt x="1432" y="1528"/>
                    <a:pt x="1400" y="1454"/>
                  </a:cubicBezTo>
                  <a:cubicBezTo>
                    <a:pt x="1233" y="1049"/>
                    <a:pt x="1213" y="732"/>
                    <a:pt x="1341" y="538"/>
                  </a:cubicBezTo>
                  <a:cubicBezTo>
                    <a:pt x="1500" y="300"/>
                    <a:pt x="1844" y="286"/>
                    <a:pt x="1910" y="286"/>
                  </a:cubicBezTo>
                  <a:cubicBezTo>
                    <a:pt x="1921" y="285"/>
                    <a:pt x="1932" y="285"/>
                    <a:pt x="1944" y="285"/>
                  </a:cubicBezTo>
                  <a:cubicBezTo>
                    <a:pt x="2091" y="285"/>
                    <a:pt x="2235" y="345"/>
                    <a:pt x="2337" y="452"/>
                  </a:cubicBezTo>
                  <a:cubicBezTo>
                    <a:pt x="2536" y="656"/>
                    <a:pt x="2583" y="980"/>
                    <a:pt x="2580" y="1140"/>
                  </a:cubicBezTo>
                  <a:cubicBezTo>
                    <a:pt x="2553" y="2082"/>
                    <a:pt x="1873" y="2757"/>
                    <a:pt x="1213" y="3410"/>
                  </a:cubicBezTo>
                  <a:cubicBezTo>
                    <a:pt x="843" y="3779"/>
                    <a:pt x="489" y="4127"/>
                    <a:pt x="263" y="4512"/>
                  </a:cubicBezTo>
                  <a:cubicBezTo>
                    <a:pt x="1" y="4964"/>
                    <a:pt x="165" y="5399"/>
                    <a:pt x="465" y="5595"/>
                  </a:cubicBezTo>
                  <a:cubicBezTo>
                    <a:pt x="575" y="5666"/>
                    <a:pt x="703" y="5705"/>
                    <a:pt x="835" y="5705"/>
                  </a:cubicBezTo>
                  <a:cubicBezTo>
                    <a:pt x="1039" y="5705"/>
                    <a:pt x="1255" y="5615"/>
                    <a:pt x="1429" y="5379"/>
                  </a:cubicBezTo>
                  <a:cubicBezTo>
                    <a:pt x="1519" y="5268"/>
                    <a:pt x="1419" y="5144"/>
                    <a:pt x="1315" y="5144"/>
                  </a:cubicBezTo>
                  <a:cubicBezTo>
                    <a:pt x="1274" y="5144"/>
                    <a:pt x="1232" y="5163"/>
                    <a:pt x="1201" y="5210"/>
                  </a:cubicBezTo>
                  <a:cubicBezTo>
                    <a:pt x="1086" y="5366"/>
                    <a:pt x="954" y="5422"/>
                    <a:pt x="836" y="5422"/>
                  </a:cubicBezTo>
                  <a:cubicBezTo>
                    <a:pt x="755" y="5422"/>
                    <a:pt x="680" y="5396"/>
                    <a:pt x="622" y="5357"/>
                  </a:cubicBezTo>
                  <a:cubicBezTo>
                    <a:pt x="440" y="5239"/>
                    <a:pt x="327" y="4967"/>
                    <a:pt x="511" y="4655"/>
                  </a:cubicBezTo>
                  <a:cubicBezTo>
                    <a:pt x="717" y="4304"/>
                    <a:pt x="1056" y="3968"/>
                    <a:pt x="1414" y="3612"/>
                  </a:cubicBezTo>
                  <a:cubicBezTo>
                    <a:pt x="2080" y="2951"/>
                    <a:pt x="2836" y="2203"/>
                    <a:pt x="2865" y="1147"/>
                  </a:cubicBezTo>
                  <a:cubicBezTo>
                    <a:pt x="2870" y="894"/>
                    <a:pt x="2789" y="506"/>
                    <a:pt x="2541" y="254"/>
                  </a:cubicBezTo>
                  <a:cubicBezTo>
                    <a:pt x="2382" y="90"/>
                    <a:pt x="2168" y="0"/>
                    <a:pt x="1945" y="0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35"/>
            <p:cNvSpPr/>
            <p:nvPr/>
          </p:nvSpPr>
          <p:spPr>
            <a:xfrm>
              <a:off x="2656950" y="2248425"/>
              <a:ext cx="143400" cy="226600"/>
            </a:xfrm>
            <a:custGeom>
              <a:rect b="b" l="l" r="r" t="t"/>
              <a:pathLst>
                <a:path extrusionOk="0" h="9064" w="5736">
                  <a:moveTo>
                    <a:pt x="1" y="0"/>
                  </a:moveTo>
                  <a:lnTo>
                    <a:pt x="484" y="3874"/>
                  </a:lnTo>
                  <a:cubicBezTo>
                    <a:pt x="484" y="4794"/>
                    <a:pt x="1270" y="5570"/>
                    <a:pt x="2171" y="5803"/>
                  </a:cubicBezTo>
                  <a:cubicBezTo>
                    <a:pt x="2055" y="6113"/>
                    <a:pt x="2159" y="6459"/>
                    <a:pt x="2421" y="6655"/>
                  </a:cubicBezTo>
                  <a:cubicBezTo>
                    <a:pt x="2443" y="7158"/>
                    <a:pt x="2429" y="7676"/>
                    <a:pt x="2308" y="7927"/>
                  </a:cubicBezTo>
                  <a:cubicBezTo>
                    <a:pt x="2112" y="8336"/>
                    <a:pt x="890" y="9063"/>
                    <a:pt x="890" y="9063"/>
                  </a:cubicBezTo>
                  <a:lnTo>
                    <a:pt x="4844" y="9063"/>
                  </a:lnTo>
                  <a:cubicBezTo>
                    <a:pt x="4844" y="9063"/>
                    <a:pt x="3639" y="8336"/>
                    <a:pt x="3445" y="7931"/>
                  </a:cubicBezTo>
                  <a:cubicBezTo>
                    <a:pt x="3325" y="7676"/>
                    <a:pt x="3310" y="7148"/>
                    <a:pt x="3332" y="6640"/>
                  </a:cubicBezTo>
                  <a:cubicBezTo>
                    <a:pt x="3582" y="6441"/>
                    <a:pt x="3676" y="6105"/>
                    <a:pt x="3565" y="5806"/>
                  </a:cubicBezTo>
                  <a:cubicBezTo>
                    <a:pt x="4459" y="5575"/>
                    <a:pt x="5205" y="4799"/>
                    <a:pt x="5205" y="3874"/>
                  </a:cubicBezTo>
                  <a:lnTo>
                    <a:pt x="5735" y="0"/>
                  </a:ln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35"/>
            <p:cNvSpPr/>
            <p:nvPr/>
          </p:nvSpPr>
          <p:spPr>
            <a:xfrm>
              <a:off x="2656950" y="2243825"/>
              <a:ext cx="143400" cy="9175"/>
            </a:xfrm>
            <a:custGeom>
              <a:rect b="b" l="l" r="r" t="t"/>
              <a:pathLst>
                <a:path extrusionOk="0" h="367" w="5736">
                  <a:moveTo>
                    <a:pt x="2868" y="0"/>
                  </a:moveTo>
                  <a:cubicBezTo>
                    <a:pt x="1285" y="0"/>
                    <a:pt x="1" y="84"/>
                    <a:pt x="1" y="184"/>
                  </a:cubicBezTo>
                  <a:cubicBezTo>
                    <a:pt x="1" y="285"/>
                    <a:pt x="1285" y="366"/>
                    <a:pt x="2868" y="366"/>
                  </a:cubicBezTo>
                  <a:cubicBezTo>
                    <a:pt x="4451" y="366"/>
                    <a:pt x="5735" y="285"/>
                    <a:pt x="5735" y="184"/>
                  </a:cubicBezTo>
                  <a:cubicBezTo>
                    <a:pt x="5735" y="84"/>
                    <a:pt x="4451" y="0"/>
                    <a:pt x="2868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35"/>
            <p:cNvSpPr/>
            <p:nvPr/>
          </p:nvSpPr>
          <p:spPr>
            <a:xfrm>
              <a:off x="2673050" y="2261925"/>
              <a:ext cx="22100" cy="107650"/>
            </a:xfrm>
            <a:custGeom>
              <a:rect b="b" l="l" r="r" t="t"/>
              <a:pathLst>
                <a:path extrusionOk="0" h="4306" w="884">
                  <a:moveTo>
                    <a:pt x="42" y="0"/>
                  </a:moveTo>
                  <a:cubicBezTo>
                    <a:pt x="42" y="0"/>
                    <a:pt x="34" y="72"/>
                    <a:pt x="25" y="194"/>
                  </a:cubicBezTo>
                  <a:cubicBezTo>
                    <a:pt x="15" y="317"/>
                    <a:pt x="5" y="491"/>
                    <a:pt x="3" y="702"/>
                  </a:cubicBezTo>
                  <a:cubicBezTo>
                    <a:pt x="3" y="808"/>
                    <a:pt x="0" y="921"/>
                    <a:pt x="3" y="1044"/>
                  </a:cubicBezTo>
                  <a:cubicBezTo>
                    <a:pt x="3" y="1164"/>
                    <a:pt x="5" y="1292"/>
                    <a:pt x="12" y="1422"/>
                  </a:cubicBezTo>
                  <a:cubicBezTo>
                    <a:pt x="17" y="1554"/>
                    <a:pt x="27" y="1689"/>
                    <a:pt x="37" y="1827"/>
                  </a:cubicBezTo>
                  <a:cubicBezTo>
                    <a:pt x="49" y="1967"/>
                    <a:pt x="64" y="2107"/>
                    <a:pt x="81" y="2246"/>
                  </a:cubicBezTo>
                  <a:cubicBezTo>
                    <a:pt x="98" y="2386"/>
                    <a:pt x="118" y="2524"/>
                    <a:pt x="142" y="2661"/>
                  </a:cubicBezTo>
                  <a:cubicBezTo>
                    <a:pt x="165" y="2799"/>
                    <a:pt x="194" y="2934"/>
                    <a:pt x="223" y="3061"/>
                  </a:cubicBezTo>
                  <a:cubicBezTo>
                    <a:pt x="255" y="3192"/>
                    <a:pt x="290" y="3314"/>
                    <a:pt x="329" y="3430"/>
                  </a:cubicBezTo>
                  <a:cubicBezTo>
                    <a:pt x="363" y="3540"/>
                    <a:pt x="403" y="3648"/>
                    <a:pt x="452" y="3754"/>
                  </a:cubicBezTo>
                  <a:cubicBezTo>
                    <a:pt x="491" y="3842"/>
                    <a:pt x="535" y="3928"/>
                    <a:pt x="589" y="4011"/>
                  </a:cubicBezTo>
                  <a:cubicBezTo>
                    <a:pt x="628" y="4075"/>
                    <a:pt x="675" y="4134"/>
                    <a:pt x="729" y="4188"/>
                  </a:cubicBezTo>
                  <a:cubicBezTo>
                    <a:pt x="763" y="4225"/>
                    <a:pt x="800" y="4254"/>
                    <a:pt x="840" y="4281"/>
                  </a:cubicBezTo>
                  <a:cubicBezTo>
                    <a:pt x="869" y="4299"/>
                    <a:pt x="884" y="4306"/>
                    <a:pt x="884" y="4306"/>
                  </a:cubicBezTo>
                  <a:lnTo>
                    <a:pt x="847" y="4272"/>
                  </a:lnTo>
                  <a:cubicBezTo>
                    <a:pt x="815" y="4240"/>
                    <a:pt x="786" y="4203"/>
                    <a:pt x="761" y="4164"/>
                  </a:cubicBezTo>
                  <a:cubicBezTo>
                    <a:pt x="722" y="4102"/>
                    <a:pt x="687" y="4041"/>
                    <a:pt x="658" y="3975"/>
                  </a:cubicBezTo>
                  <a:cubicBezTo>
                    <a:pt x="619" y="3889"/>
                    <a:pt x="587" y="3800"/>
                    <a:pt x="560" y="3712"/>
                  </a:cubicBezTo>
                  <a:cubicBezTo>
                    <a:pt x="528" y="3614"/>
                    <a:pt x="501" y="3506"/>
                    <a:pt x="474" y="3390"/>
                  </a:cubicBezTo>
                  <a:cubicBezTo>
                    <a:pt x="447" y="3275"/>
                    <a:pt x="422" y="3152"/>
                    <a:pt x="400" y="3025"/>
                  </a:cubicBezTo>
                  <a:cubicBezTo>
                    <a:pt x="378" y="2897"/>
                    <a:pt x="356" y="2762"/>
                    <a:pt x="336" y="2629"/>
                  </a:cubicBezTo>
                  <a:cubicBezTo>
                    <a:pt x="317" y="2494"/>
                    <a:pt x="297" y="2357"/>
                    <a:pt x="280" y="2219"/>
                  </a:cubicBezTo>
                  <a:cubicBezTo>
                    <a:pt x="263" y="2082"/>
                    <a:pt x="246" y="1942"/>
                    <a:pt x="233" y="1807"/>
                  </a:cubicBezTo>
                  <a:cubicBezTo>
                    <a:pt x="219" y="1672"/>
                    <a:pt x="204" y="1537"/>
                    <a:pt x="189" y="1409"/>
                  </a:cubicBezTo>
                  <a:cubicBezTo>
                    <a:pt x="162" y="1149"/>
                    <a:pt x="138" y="906"/>
                    <a:pt x="118" y="698"/>
                  </a:cubicBezTo>
                  <a:cubicBezTo>
                    <a:pt x="96" y="489"/>
                    <a:pt x="76" y="315"/>
                    <a:pt x="64" y="192"/>
                  </a:cubicBezTo>
                  <a:cubicBezTo>
                    <a:pt x="52" y="72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35"/>
            <p:cNvSpPr/>
            <p:nvPr/>
          </p:nvSpPr>
          <p:spPr>
            <a:xfrm>
              <a:off x="2712800" y="2397050"/>
              <a:ext cx="5550" cy="13475"/>
            </a:xfrm>
            <a:custGeom>
              <a:rect b="b" l="l" r="r" t="t"/>
              <a:pathLst>
                <a:path extrusionOk="0" h="539" w="222">
                  <a:moveTo>
                    <a:pt x="37" y="1"/>
                  </a:moveTo>
                  <a:cubicBezTo>
                    <a:pt x="37" y="1"/>
                    <a:pt x="33" y="10"/>
                    <a:pt x="28" y="25"/>
                  </a:cubicBezTo>
                  <a:cubicBezTo>
                    <a:pt x="18" y="47"/>
                    <a:pt x="10" y="69"/>
                    <a:pt x="8" y="91"/>
                  </a:cubicBezTo>
                  <a:cubicBezTo>
                    <a:pt x="3" y="109"/>
                    <a:pt x="1" y="123"/>
                    <a:pt x="1" y="141"/>
                  </a:cubicBezTo>
                  <a:cubicBezTo>
                    <a:pt x="1" y="158"/>
                    <a:pt x="1" y="175"/>
                    <a:pt x="1" y="192"/>
                  </a:cubicBezTo>
                  <a:cubicBezTo>
                    <a:pt x="3" y="212"/>
                    <a:pt x="6" y="231"/>
                    <a:pt x="8" y="249"/>
                  </a:cubicBezTo>
                  <a:cubicBezTo>
                    <a:pt x="18" y="288"/>
                    <a:pt x="30" y="325"/>
                    <a:pt x="47" y="359"/>
                  </a:cubicBezTo>
                  <a:cubicBezTo>
                    <a:pt x="57" y="376"/>
                    <a:pt x="67" y="393"/>
                    <a:pt x="77" y="408"/>
                  </a:cubicBezTo>
                  <a:cubicBezTo>
                    <a:pt x="96" y="435"/>
                    <a:pt x="118" y="462"/>
                    <a:pt x="143" y="484"/>
                  </a:cubicBezTo>
                  <a:cubicBezTo>
                    <a:pt x="165" y="506"/>
                    <a:pt x="192" y="526"/>
                    <a:pt x="222" y="538"/>
                  </a:cubicBezTo>
                  <a:cubicBezTo>
                    <a:pt x="222" y="538"/>
                    <a:pt x="197" y="509"/>
                    <a:pt x="168" y="462"/>
                  </a:cubicBezTo>
                  <a:cubicBezTo>
                    <a:pt x="160" y="450"/>
                    <a:pt x="153" y="438"/>
                    <a:pt x="143" y="425"/>
                  </a:cubicBezTo>
                  <a:cubicBezTo>
                    <a:pt x="136" y="413"/>
                    <a:pt x="128" y="396"/>
                    <a:pt x="121" y="381"/>
                  </a:cubicBezTo>
                  <a:cubicBezTo>
                    <a:pt x="104" y="352"/>
                    <a:pt x="89" y="320"/>
                    <a:pt x="79" y="288"/>
                  </a:cubicBezTo>
                  <a:cubicBezTo>
                    <a:pt x="67" y="253"/>
                    <a:pt x="57" y="222"/>
                    <a:pt x="50" y="187"/>
                  </a:cubicBezTo>
                  <a:cubicBezTo>
                    <a:pt x="47" y="170"/>
                    <a:pt x="45" y="153"/>
                    <a:pt x="42" y="138"/>
                  </a:cubicBezTo>
                  <a:cubicBezTo>
                    <a:pt x="40" y="123"/>
                    <a:pt x="40" y="111"/>
                    <a:pt x="40" y="96"/>
                  </a:cubicBezTo>
                  <a:cubicBezTo>
                    <a:pt x="40" y="82"/>
                    <a:pt x="37" y="69"/>
                    <a:pt x="37" y="57"/>
                  </a:cubicBezTo>
                  <a:lnTo>
                    <a:pt x="37" y="2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35"/>
            <p:cNvSpPr/>
            <p:nvPr/>
          </p:nvSpPr>
          <p:spPr>
            <a:xfrm>
              <a:off x="2679175" y="2475000"/>
              <a:ext cx="98875" cy="56725"/>
            </a:xfrm>
            <a:custGeom>
              <a:rect b="b" l="l" r="r" t="t"/>
              <a:pathLst>
                <a:path extrusionOk="0" h="2269" w="3955">
                  <a:moveTo>
                    <a:pt x="1" y="0"/>
                  </a:moveTo>
                  <a:lnTo>
                    <a:pt x="1" y="2268"/>
                  </a:lnTo>
                  <a:lnTo>
                    <a:pt x="3955" y="2268"/>
                  </a:lnTo>
                  <a:lnTo>
                    <a:pt x="3955" y="0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35"/>
            <p:cNvSpPr/>
            <p:nvPr/>
          </p:nvSpPr>
          <p:spPr>
            <a:xfrm>
              <a:off x="2673350" y="2527650"/>
              <a:ext cx="110550" cy="10625"/>
            </a:xfrm>
            <a:custGeom>
              <a:rect b="b" l="l" r="r" t="t"/>
              <a:pathLst>
                <a:path extrusionOk="0" h="425" w="4422">
                  <a:moveTo>
                    <a:pt x="214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29"/>
                    <a:pt x="96" y="425"/>
                    <a:pt x="214" y="425"/>
                  </a:cubicBezTo>
                  <a:lnTo>
                    <a:pt x="4210" y="425"/>
                  </a:lnTo>
                  <a:cubicBezTo>
                    <a:pt x="4325" y="425"/>
                    <a:pt x="4421" y="329"/>
                    <a:pt x="4421" y="214"/>
                  </a:cubicBezTo>
                  <a:cubicBezTo>
                    <a:pt x="4421" y="96"/>
                    <a:pt x="4325" y="0"/>
                    <a:pt x="4210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35"/>
            <p:cNvSpPr/>
            <p:nvPr/>
          </p:nvSpPr>
          <p:spPr>
            <a:xfrm>
              <a:off x="2696000" y="2488925"/>
              <a:ext cx="65550" cy="28800"/>
            </a:xfrm>
            <a:custGeom>
              <a:rect b="b" l="l" r="r" t="t"/>
              <a:pathLst>
                <a:path extrusionOk="0" h="1152" w="2622">
                  <a:moveTo>
                    <a:pt x="0" y="0"/>
                  </a:moveTo>
                  <a:lnTo>
                    <a:pt x="0" y="1152"/>
                  </a:lnTo>
                  <a:lnTo>
                    <a:pt x="2622" y="1152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4" name="Google Shape;2924;p335"/>
          <p:cNvGrpSpPr/>
          <p:nvPr/>
        </p:nvGrpSpPr>
        <p:grpSpPr>
          <a:xfrm>
            <a:off x="1204964" y="2327249"/>
            <a:ext cx="349142" cy="488993"/>
            <a:chOff x="2613700" y="2243825"/>
            <a:chExt cx="229850" cy="294450"/>
          </a:xfrm>
        </p:grpSpPr>
        <p:sp>
          <p:nvSpPr>
            <p:cNvPr id="2925" name="Google Shape;2925;p335"/>
            <p:cNvSpPr/>
            <p:nvPr/>
          </p:nvSpPr>
          <p:spPr>
            <a:xfrm>
              <a:off x="2613700" y="2251300"/>
              <a:ext cx="71750" cy="142650"/>
            </a:xfrm>
            <a:custGeom>
              <a:rect b="b" l="l" r="r" t="t"/>
              <a:pathLst>
                <a:path extrusionOk="0" h="5706" w="2870">
                  <a:moveTo>
                    <a:pt x="934" y="0"/>
                  </a:moveTo>
                  <a:cubicBezTo>
                    <a:pt x="707" y="0"/>
                    <a:pt x="490" y="91"/>
                    <a:pt x="329" y="254"/>
                  </a:cubicBezTo>
                  <a:cubicBezTo>
                    <a:pt x="81" y="506"/>
                    <a:pt x="0" y="894"/>
                    <a:pt x="8" y="1147"/>
                  </a:cubicBezTo>
                  <a:cubicBezTo>
                    <a:pt x="35" y="2205"/>
                    <a:pt x="791" y="2954"/>
                    <a:pt x="1456" y="3614"/>
                  </a:cubicBezTo>
                  <a:cubicBezTo>
                    <a:pt x="1814" y="3968"/>
                    <a:pt x="2153" y="4301"/>
                    <a:pt x="2362" y="4657"/>
                  </a:cubicBezTo>
                  <a:cubicBezTo>
                    <a:pt x="2543" y="4967"/>
                    <a:pt x="2431" y="5239"/>
                    <a:pt x="2249" y="5357"/>
                  </a:cubicBezTo>
                  <a:cubicBezTo>
                    <a:pt x="2190" y="5397"/>
                    <a:pt x="2116" y="5423"/>
                    <a:pt x="2035" y="5423"/>
                  </a:cubicBezTo>
                  <a:cubicBezTo>
                    <a:pt x="1917" y="5423"/>
                    <a:pt x="1785" y="5366"/>
                    <a:pt x="1670" y="5210"/>
                  </a:cubicBezTo>
                  <a:cubicBezTo>
                    <a:pt x="1638" y="5172"/>
                    <a:pt x="1600" y="5156"/>
                    <a:pt x="1562" y="5156"/>
                  </a:cubicBezTo>
                  <a:cubicBezTo>
                    <a:pt x="1461" y="5156"/>
                    <a:pt x="1368" y="5270"/>
                    <a:pt x="1441" y="5379"/>
                  </a:cubicBezTo>
                  <a:cubicBezTo>
                    <a:pt x="1616" y="5615"/>
                    <a:pt x="1832" y="5705"/>
                    <a:pt x="2035" y="5705"/>
                  </a:cubicBezTo>
                  <a:cubicBezTo>
                    <a:pt x="2168" y="5705"/>
                    <a:pt x="2295" y="5669"/>
                    <a:pt x="2406" y="5595"/>
                  </a:cubicBezTo>
                  <a:cubicBezTo>
                    <a:pt x="2705" y="5399"/>
                    <a:pt x="2870" y="4964"/>
                    <a:pt x="2607" y="4515"/>
                  </a:cubicBezTo>
                  <a:cubicBezTo>
                    <a:pt x="2381" y="4127"/>
                    <a:pt x="2030" y="3779"/>
                    <a:pt x="1657" y="3410"/>
                  </a:cubicBezTo>
                  <a:cubicBezTo>
                    <a:pt x="997" y="2757"/>
                    <a:pt x="317" y="2082"/>
                    <a:pt x="292" y="1140"/>
                  </a:cubicBezTo>
                  <a:cubicBezTo>
                    <a:pt x="288" y="980"/>
                    <a:pt x="334" y="656"/>
                    <a:pt x="533" y="452"/>
                  </a:cubicBezTo>
                  <a:cubicBezTo>
                    <a:pt x="639" y="344"/>
                    <a:pt x="784" y="285"/>
                    <a:pt x="935" y="285"/>
                  </a:cubicBezTo>
                  <a:cubicBezTo>
                    <a:pt x="941" y="285"/>
                    <a:pt x="947" y="285"/>
                    <a:pt x="953" y="286"/>
                  </a:cubicBezTo>
                  <a:lnTo>
                    <a:pt x="960" y="286"/>
                  </a:lnTo>
                  <a:cubicBezTo>
                    <a:pt x="1026" y="286"/>
                    <a:pt x="1373" y="300"/>
                    <a:pt x="1530" y="538"/>
                  </a:cubicBezTo>
                  <a:cubicBezTo>
                    <a:pt x="1657" y="732"/>
                    <a:pt x="1638" y="1049"/>
                    <a:pt x="1471" y="1456"/>
                  </a:cubicBezTo>
                  <a:cubicBezTo>
                    <a:pt x="1439" y="1530"/>
                    <a:pt x="1473" y="1616"/>
                    <a:pt x="1547" y="1645"/>
                  </a:cubicBezTo>
                  <a:cubicBezTo>
                    <a:pt x="1565" y="1653"/>
                    <a:pt x="1583" y="1657"/>
                    <a:pt x="1602" y="1657"/>
                  </a:cubicBezTo>
                  <a:cubicBezTo>
                    <a:pt x="1659" y="1657"/>
                    <a:pt x="1713" y="1620"/>
                    <a:pt x="1733" y="1562"/>
                  </a:cubicBezTo>
                  <a:cubicBezTo>
                    <a:pt x="1940" y="1059"/>
                    <a:pt x="1949" y="661"/>
                    <a:pt x="1765" y="381"/>
                  </a:cubicBezTo>
                  <a:cubicBezTo>
                    <a:pt x="1527" y="25"/>
                    <a:pt x="1053" y="1"/>
                    <a:pt x="960" y="1"/>
                  </a:cubicBezTo>
                  <a:cubicBezTo>
                    <a:pt x="951" y="1"/>
                    <a:pt x="942" y="0"/>
                    <a:pt x="934" y="0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35"/>
            <p:cNvSpPr/>
            <p:nvPr/>
          </p:nvSpPr>
          <p:spPr>
            <a:xfrm>
              <a:off x="2771775" y="2251300"/>
              <a:ext cx="71775" cy="142650"/>
            </a:xfrm>
            <a:custGeom>
              <a:rect b="b" l="l" r="r" t="t"/>
              <a:pathLst>
                <a:path extrusionOk="0" h="5706" w="2871">
                  <a:moveTo>
                    <a:pt x="1945" y="0"/>
                  </a:moveTo>
                  <a:cubicBezTo>
                    <a:pt x="1933" y="0"/>
                    <a:pt x="1922" y="0"/>
                    <a:pt x="1910" y="1"/>
                  </a:cubicBezTo>
                  <a:cubicBezTo>
                    <a:pt x="1817" y="1"/>
                    <a:pt x="1343" y="23"/>
                    <a:pt x="1105" y="381"/>
                  </a:cubicBezTo>
                  <a:cubicBezTo>
                    <a:pt x="919" y="661"/>
                    <a:pt x="931" y="1059"/>
                    <a:pt x="1137" y="1562"/>
                  </a:cubicBezTo>
                  <a:cubicBezTo>
                    <a:pt x="1158" y="1620"/>
                    <a:pt x="1213" y="1656"/>
                    <a:pt x="1271" y="1656"/>
                  </a:cubicBezTo>
                  <a:cubicBezTo>
                    <a:pt x="1289" y="1656"/>
                    <a:pt x="1306" y="1652"/>
                    <a:pt x="1324" y="1645"/>
                  </a:cubicBezTo>
                  <a:cubicBezTo>
                    <a:pt x="1397" y="1616"/>
                    <a:pt x="1432" y="1528"/>
                    <a:pt x="1400" y="1454"/>
                  </a:cubicBezTo>
                  <a:cubicBezTo>
                    <a:pt x="1233" y="1049"/>
                    <a:pt x="1213" y="732"/>
                    <a:pt x="1341" y="538"/>
                  </a:cubicBezTo>
                  <a:cubicBezTo>
                    <a:pt x="1500" y="300"/>
                    <a:pt x="1844" y="286"/>
                    <a:pt x="1910" y="286"/>
                  </a:cubicBezTo>
                  <a:cubicBezTo>
                    <a:pt x="1921" y="285"/>
                    <a:pt x="1932" y="285"/>
                    <a:pt x="1944" y="285"/>
                  </a:cubicBezTo>
                  <a:cubicBezTo>
                    <a:pt x="2091" y="285"/>
                    <a:pt x="2235" y="345"/>
                    <a:pt x="2337" y="452"/>
                  </a:cubicBezTo>
                  <a:cubicBezTo>
                    <a:pt x="2536" y="656"/>
                    <a:pt x="2583" y="980"/>
                    <a:pt x="2580" y="1140"/>
                  </a:cubicBezTo>
                  <a:cubicBezTo>
                    <a:pt x="2553" y="2082"/>
                    <a:pt x="1873" y="2757"/>
                    <a:pt x="1213" y="3410"/>
                  </a:cubicBezTo>
                  <a:cubicBezTo>
                    <a:pt x="843" y="3779"/>
                    <a:pt x="489" y="4127"/>
                    <a:pt x="263" y="4512"/>
                  </a:cubicBezTo>
                  <a:cubicBezTo>
                    <a:pt x="1" y="4964"/>
                    <a:pt x="165" y="5399"/>
                    <a:pt x="465" y="5595"/>
                  </a:cubicBezTo>
                  <a:cubicBezTo>
                    <a:pt x="575" y="5666"/>
                    <a:pt x="703" y="5705"/>
                    <a:pt x="835" y="5705"/>
                  </a:cubicBezTo>
                  <a:cubicBezTo>
                    <a:pt x="1039" y="5705"/>
                    <a:pt x="1255" y="5615"/>
                    <a:pt x="1429" y="5379"/>
                  </a:cubicBezTo>
                  <a:cubicBezTo>
                    <a:pt x="1519" y="5268"/>
                    <a:pt x="1419" y="5144"/>
                    <a:pt x="1315" y="5144"/>
                  </a:cubicBezTo>
                  <a:cubicBezTo>
                    <a:pt x="1274" y="5144"/>
                    <a:pt x="1232" y="5163"/>
                    <a:pt x="1201" y="5210"/>
                  </a:cubicBezTo>
                  <a:cubicBezTo>
                    <a:pt x="1086" y="5366"/>
                    <a:pt x="954" y="5422"/>
                    <a:pt x="836" y="5422"/>
                  </a:cubicBezTo>
                  <a:cubicBezTo>
                    <a:pt x="755" y="5422"/>
                    <a:pt x="680" y="5396"/>
                    <a:pt x="622" y="5357"/>
                  </a:cubicBezTo>
                  <a:cubicBezTo>
                    <a:pt x="440" y="5239"/>
                    <a:pt x="327" y="4967"/>
                    <a:pt x="511" y="4655"/>
                  </a:cubicBezTo>
                  <a:cubicBezTo>
                    <a:pt x="717" y="4304"/>
                    <a:pt x="1056" y="3968"/>
                    <a:pt x="1414" y="3612"/>
                  </a:cubicBezTo>
                  <a:cubicBezTo>
                    <a:pt x="2080" y="2951"/>
                    <a:pt x="2836" y="2203"/>
                    <a:pt x="2865" y="1147"/>
                  </a:cubicBezTo>
                  <a:cubicBezTo>
                    <a:pt x="2870" y="894"/>
                    <a:pt x="2789" y="506"/>
                    <a:pt x="2541" y="254"/>
                  </a:cubicBezTo>
                  <a:cubicBezTo>
                    <a:pt x="2382" y="90"/>
                    <a:pt x="2168" y="0"/>
                    <a:pt x="1945" y="0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35"/>
            <p:cNvSpPr/>
            <p:nvPr/>
          </p:nvSpPr>
          <p:spPr>
            <a:xfrm>
              <a:off x="2656950" y="2248425"/>
              <a:ext cx="143400" cy="226600"/>
            </a:xfrm>
            <a:custGeom>
              <a:rect b="b" l="l" r="r" t="t"/>
              <a:pathLst>
                <a:path extrusionOk="0" h="9064" w="5736">
                  <a:moveTo>
                    <a:pt x="1" y="0"/>
                  </a:moveTo>
                  <a:lnTo>
                    <a:pt x="484" y="3874"/>
                  </a:lnTo>
                  <a:cubicBezTo>
                    <a:pt x="484" y="4794"/>
                    <a:pt x="1270" y="5570"/>
                    <a:pt x="2171" y="5803"/>
                  </a:cubicBezTo>
                  <a:cubicBezTo>
                    <a:pt x="2055" y="6113"/>
                    <a:pt x="2159" y="6459"/>
                    <a:pt x="2421" y="6655"/>
                  </a:cubicBezTo>
                  <a:cubicBezTo>
                    <a:pt x="2443" y="7158"/>
                    <a:pt x="2429" y="7676"/>
                    <a:pt x="2308" y="7927"/>
                  </a:cubicBezTo>
                  <a:cubicBezTo>
                    <a:pt x="2112" y="8336"/>
                    <a:pt x="890" y="9063"/>
                    <a:pt x="890" y="9063"/>
                  </a:cubicBezTo>
                  <a:lnTo>
                    <a:pt x="4844" y="9063"/>
                  </a:lnTo>
                  <a:cubicBezTo>
                    <a:pt x="4844" y="9063"/>
                    <a:pt x="3639" y="8336"/>
                    <a:pt x="3445" y="7931"/>
                  </a:cubicBezTo>
                  <a:cubicBezTo>
                    <a:pt x="3325" y="7676"/>
                    <a:pt x="3310" y="7148"/>
                    <a:pt x="3332" y="6640"/>
                  </a:cubicBezTo>
                  <a:cubicBezTo>
                    <a:pt x="3582" y="6441"/>
                    <a:pt x="3676" y="6105"/>
                    <a:pt x="3565" y="5806"/>
                  </a:cubicBezTo>
                  <a:cubicBezTo>
                    <a:pt x="4459" y="5575"/>
                    <a:pt x="5205" y="4799"/>
                    <a:pt x="5205" y="3874"/>
                  </a:cubicBezTo>
                  <a:lnTo>
                    <a:pt x="5735" y="0"/>
                  </a:ln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35"/>
            <p:cNvSpPr/>
            <p:nvPr/>
          </p:nvSpPr>
          <p:spPr>
            <a:xfrm>
              <a:off x="2656950" y="2243825"/>
              <a:ext cx="143400" cy="9175"/>
            </a:xfrm>
            <a:custGeom>
              <a:rect b="b" l="l" r="r" t="t"/>
              <a:pathLst>
                <a:path extrusionOk="0" h="367" w="5736">
                  <a:moveTo>
                    <a:pt x="2868" y="0"/>
                  </a:moveTo>
                  <a:cubicBezTo>
                    <a:pt x="1285" y="0"/>
                    <a:pt x="1" y="84"/>
                    <a:pt x="1" y="184"/>
                  </a:cubicBezTo>
                  <a:cubicBezTo>
                    <a:pt x="1" y="285"/>
                    <a:pt x="1285" y="366"/>
                    <a:pt x="2868" y="366"/>
                  </a:cubicBezTo>
                  <a:cubicBezTo>
                    <a:pt x="4451" y="366"/>
                    <a:pt x="5735" y="285"/>
                    <a:pt x="5735" y="184"/>
                  </a:cubicBezTo>
                  <a:cubicBezTo>
                    <a:pt x="5735" y="84"/>
                    <a:pt x="4451" y="0"/>
                    <a:pt x="2868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35"/>
            <p:cNvSpPr/>
            <p:nvPr/>
          </p:nvSpPr>
          <p:spPr>
            <a:xfrm>
              <a:off x="2673050" y="2261925"/>
              <a:ext cx="22100" cy="107650"/>
            </a:xfrm>
            <a:custGeom>
              <a:rect b="b" l="l" r="r" t="t"/>
              <a:pathLst>
                <a:path extrusionOk="0" h="4306" w="884">
                  <a:moveTo>
                    <a:pt x="42" y="0"/>
                  </a:moveTo>
                  <a:cubicBezTo>
                    <a:pt x="42" y="0"/>
                    <a:pt x="34" y="72"/>
                    <a:pt x="25" y="194"/>
                  </a:cubicBezTo>
                  <a:cubicBezTo>
                    <a:pt x="15" y="317"/>
                    <a:pt x="5" y="491"/>
                    <a:pt x="3" y="702"/>
                  </a:cubicBezTo>
                  <a:cubicBezTo>
                    <a:pt x="3" y="808"/>
                    <a:pt x="0" y="921"/>
                    <a:pt x="3" y="1044"/>
                  </a:cubicBezTo>
                  <a:cubicBezTo>
                    <a:pt x="3" y="1164"/>
                    <a:pt x="5" y="1292"/>
                    <a:pt x="12" y="1422"/>
                  </a:cubicBezTo>
                  <a:cubicBezTo>
                    <a:pt x="17" y="1554"/>
                    <a:pt x="27" y="1689"/>
                    <a:pt x="37" y="1827"/>
                  </a:cubicBezTo>
                  <a:cubicBezTo>
                    <a:pt x="49" y="1967"/>
                    <a:pt x="64" y="2107"/>
                    <a:pt x="81" y="2246"/>
                  </a:cubicBezTo>
                  <a:cubicBezTo>
                    <a:pt x="98" y="2386"/>
                    <a:pt x="118" y="2524"/>
                    <a:pt x="142" y="2661"/>
                  </a:cubicBezTo>
                  <a:cubicBezTo>
                    <a:pt x="165" y="2799"/>
                    <a:pt x="194" y="2934"/>
                    <a:pt x="223" y="3061"/>
                  </a:cubicBezTo>
                  <a:cubicBezTo>
                    <a:pt x="255" y="3192"/>
                    <a:pt x="290" y="3314"/>
                    <a:pt x="329" y="3430"/>
                  </a:cubicBezTo>
                  <a:cubicBezTo>
                    <a:pt x="363" y="3540"/>
                    <a:pt x="403" y="3648"/>
                    <a:pt x="452" y="3754"/>
                  </a:cubicBezTo>
                  <a:cubicBezTo>
                    <a:pt x="491" y="3842"/>
                    <a:pt x="535" y="3928"/>
                    <a:pt x="589" y="4011"/>
                  </a:cubicBezTo>
                  <a:cubicBezTo>
                    <a:pt x="628" y="4075"/>
                    <a:pt x="675" y="4134"/>
                    <a:pt x="729" y="4188"/>
                  </a:cubicBezTo>
                  <a:cubicBezTo>
                    <a:pt x="763" y="4225"/>
                    <a:pt x="800" y="4254"/>
                    <a:pt x="840" y="4281"/>
                  </a:cubicBezTo>
                  <a:cubicBezTo>
                    <a:pt x="869" y="4299"/>
                    <a:pt x="884" y="4306"/>
                    <a:pt x="884" y="4306"/>
                  </a:cubicBezTo>
                  <a:lnTo>
                    <a:pt x="847" y="4272"/>
                  </a:lnTo>
                  <a:cubicBezTo>
                    <a:pt x="815" y="4240"/>
                    <a:pt x="786" y="4203"/>
                    <a:pt x="761" y="4164"/>
                  </a:cubicBezTo>
                  <a:cubicBezTo>
                    <a:pt x="722" y="4102"/>
                    <a:pt x="687" y="4041"/>
                    <a:pt x="658" y="3975"/>
                  </a:cubicBezTo>
                  <a:cubicBezTo>
                    <a:pt x="619" y="3889"/>
                    <a:pt x="587" y="3800"/>
                    <a:pt x="560" y="3712"/>
                  </a:cubicBezTo>
                  <a:cubicBezTo>
                    <a:pt x="528" y="3614"/>
                    <a:pt x="501" y="3506"/>
                    <a:pt x="474" y="3390"/>
                  </a:cubicBezTo>
                  <a:cubicBezTo>
                    <a:pt x="447" y="3275"/>
                    <a:pt x="422" y="3152"/>
                    <a:pt x="400" y="3025"/>
                  </a:cubicBezTo>
                  <a:cubicBezTo>
                    <a:pt x="378" y="2897"/>
                    <a:pt x="356" y="2762"/>
                    <a:pt x="336" y="2629"/>
                  </a:cubicBezTo>
                  <a:cubicBezTo>
                    <a:pt x="317" y="2494"/>
                    <a:pt x="297" y="2357"/>
                    <a:pt x="280" y="2219"/>
                  </a:cubicBezTo>
                  <a:cubicBezTo>
                    <a:pt x="263" y="2082"/>
                    <a:pt x="246" y="1942"/>
                    <a:pt x="233" y="1807"/>
                  </a:cubicBezTo>
                  <a:cubicBezTo>
                    <a:pt x="219" y="1672"/>
                    <a:pt x="204" y="1537"/>
                    <a:pt x="189" y="1409"/>
                  </a:cubicBezTo>
                  <a:cubicBezTo>
                    <a:pt x="162" y="1149"/>
                    <a:pt x="138" y="906"/>
                    <a:pt x="118" y="698"/>
                  </a:cubicBezTo>
                  <a:cubicBezTo>
                    <a:pt x="96" y="489"/>
                    <a:pt x="76" y="315"/>
                    <a:pt x="64" y="192"/>
                  </a:cubicBezTo>
                  <a:cubicBezTo>
                    <a:pt x="52" y="72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35"/>
            <p:cNvSpPr/>
            <p:nvPr/>
          </p:nvSpPr>
          <p:spPr>
            <a:xfrm>
              <a:off x="2712800" y="2397050"/>
              <a:ext cx="5550" cy="13475"/>
            </a:xfrm>
            <a:custGeom>
              <a:rect b="b" l="l" r="r" t="t"/>
              <a:pathLst>
                <a:path extrusionOk="0" h="539" w="222">
                  <a:moveTo>
                    <a:pt x="37" y="1"/>
                  </a:moveTo>
                  <a:cubicBezTo>
                    <a:pt x="37" y="1"/>
                    <a:pt x="33" y="10"/>
                    <a:pt x="28" y="25"/>
                  </a:cubicBezTo>
                  <a:cubicBezTo>
                    <a:pt x="18" y="47"/>
                    <a:pt x="10" y="69"/>
                    <a:pt x="8" y="91"/>
                  </a:cubicBezTo>
                  <a:cubicBezTo>
                    <a:pt x="3" y="109"/>
                    <a:pt x="1" y="123"/>
                    <a:pt x="1" y="141"/>
                  </a:cubicBezTo>
                  <a:cubicBezTo>
                    <a:pt x="1" y="158"/>
                    <a:pt x="1" y="175"/>
                    <a:pt x="1" y="192"/>
                  </a:cubicBezTo>
                  <a:cubicBezTo>
                    <a:pt x="3" y="212"/>
                    <a:pt x="6" y="231"/>
                    <a:pt x="8" y="249"/>
                  </a:cubicBezTo>
                  <a:cubicBezTo>
                    <a:pt x="18" y="288"/>
                    <a:pt x="30" y="325"/>
                    <a:pt x="47" y="359"/>
                  </a:cubicBezTo>
                  <a:cubicBezTo>
                    <a:pt x="57" y="376"/>
                    <a:pt x="67" y="393"/>
                    <a:pt x="77" y="408"/>
                  </a:cubicBezTo>
                  <a:cubicBezTo>
                    <a:pt x="96" y="435"/>
                    <a:pt x="118" y="462"/>
                    <a:pt x="143" y="484"/>
                  </a:cubicBezTo>
                  <a:cubicBezTo>
                    <a:pt x="165" y="506"/>
                    <a:pt x="192" y="526"/>
                    <a:pt x="222" y="538"/>
                  </a:cubicBezTo>
                  <a:cubicBezTo>
                    <a:pt x="222" y="538"/>
                    <a:pt x="197" y="509"/>
                    <a:pt x="168" y="462"/>
                  </a:cubicBezTo>
                  <a:cubicBezTo>
                    <a:pt x="160" y="450"/>
                    <a:pt x="153" y="438"/>
                    <a:pt x="143" y="425"/>
                  </a:cubicBezTo>
                  <a:cubicBezTo>
                    <a:pt x="136" y="413"/>
                    <a:pt x="128" y="396"/>
                    <a:pt x="121" y="381"/>
                  </a:cubicBezTo>
                  <a:cubicBezTo>
                    <a:pt x="104" y="352"/>
                    <a:pt x="89" y="320"/>
                    <a:pt x="79" y="288"/>
                  </a:cubicBezTo>
                  <a:cubicBezTo>
                    <a:pt x="67" y="253"/>
                    <a:pt x="57" y="222"/>
                    <a:pt x="50" y="187"/>
                  </a:cubicBezTo>
                  <a:cubicBezTo>
                    <a:pt x="47" y="170"/>
                    <a:pt x="45" y="153"/>
                    <a:pt x="42" y="138"/>
                  </a:cubicBezTo>
                  <a:cubicBezTo>
                    <a:pt x="40" y="123"/>
                    <a:pt x="40" y="111"/>
                    <a:pt x="40" y="96"/>
                  </a:cubicBezTo>
                  <a:cubicBezTo>
                    <a:pt x="40" y="82"/>
                    <a:pt x="37" y="69"/>
                    <a:pt x="37" y="57"/>
                  </a:cubicBezTo>
                  <a:lnTo>
                    <a:pt x="37" y="2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35"/>
            <p:cNvSpPr/>
            <p:nvPr/>
          </p:nvSpPr>
          <p:spPr>
            <a:xfrm>
              <a:off x="2679175" y="2475000"/>
              <a:ext cx="98875" cy="56725"/>
            </a:xfrm>
            <a:custGeom>
              <a:rect b="b" l="l" r="r" t="t"/>
              <a:pathLst>
                <a:path extrusionOk="0" h="2269" w="3955">
                  <a:moveTo>
                    <a:pt x="1" y="0"/>
                  </a:moveTo>
                  <a:lnTo>
                    <a:pt x="1" y="2268"/>
                  </a:lnTo>
                  <a:lnTo>
                    <a:pt x="3955" y="2268"/>
                  </a:lnTo>
                  <a:lnTo>
                    <a:pt x="3955" y="0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35"/>
            <p:cNvSpPr/>
            <p:nvPr/>
          </p:nvSpPr>
          <p:spPr>
            <a:xfrm>
              <a:off x="2673350" y="2527650"/>
              <a:ext cx="110550" cy="10625"/>
            </a:xfrm>
            <a:custGeom>
              <a:rect b="b" l="l" r="r" t="t"/>
              <a:pathLst>
                <a:path extrusionOk="0" h="425" w="4422">
                  <a:moveTo>
                    <a:pt x="214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29"/>
                    <a:pt x="96" y="425"/>
                    <a:pt x="214" y="425"/>
                  </a:cubicBezTo>
                  <a:lnTo>
                    <a:pt x="4210" y="425"/>
                  </a:lnTo>
                  <a:cubicBezTo>
                    <a:pt x="4325" y="425"/>
                    <a:pt x="4421" y="329"/>
                    <a:pt x="4421" y="214"/>
                  </a:cubicBezTo>
                  <a:cubicBezTo>
                    <a:pt x="4421" y="96"/>
                    <a:pt x="4325" y="0"/>
                    <a:pt x="4210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35"/>
            <p:cNvSpPr/>
            <p:nvPr/>
          </p:nvSpPr>
          <p:spPr>
            <a:xfrm>
              <a:off x="2696000" y="2488925"/>
              <a:ext cx="65550" cy="28800"/>
            </a:xfrm>
            <a:custGeom>
              <a:rect b="b" l="l" r="r" t="t"/>
              <a:pathLst>
                <a:path extrusionOk="0" h="1152" w="2622">
                  <a:moveTo>
                    <a:pt x="0" y="0"/>
                  </a:moveTo>
                  <a:lnTo>
                    <a:pt x="0" y="1152"/>
                  </a:lnTo>
                  <a:lnTo>
                    <a:pt x="2622" y="1152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4" name="Google Shape;2934;p335"/>
          <p:cNvGrpSpPr/>
          <p:nvPr/>
        </p:nvGrpSpPr>
        <p:grpSpPr>
          <a:xfrm>
            <a:off x="3703180" y="3290899"/>
            <a:ext cx="349142" cy="488993"/>
            <a:chOff x="2613700" y="2243825"/>
            <a:chExt cx="229850" cy="294450"/>
          </a:xfrm>
        </p:grpSpPr>
        <p:sp>
          <p:nvSpPr>
            <p:cNvPr id="2935" name="Google Shape;2935;p335"/>
            <p:cNvSpPr/>
            <p:nvPr/>
          </p:nvSpPr>
          <p:spPr>
            <a:xfrm>
              <a:off x="2613700" y="2251300"/>
              <a:ext cx="71750" cy="142650"/>
            </a:xfrm>
            <a:custGeom>
              <a:rect b="b" l="l" r="r" t="t"/>
              <a:pathLst>
                <a:path extrusionOk="0" h="5706" w="2870">
                  <a:moveTo>
                    <a:pt x="934" y="0"/>
                  </a:moveTo>
                  <a:cubicBezTo>
                    <a:pt x="707" y="0"/>
                    <a:pt x="490" y="91"/>
                    <a:pt x="329" y="254"/>
                  </a:cubicBezTo>
                  <a:cubicBezTo>
                    <a:pt x="81" y="506"/>
                    <a:pt x="0" y="894"/>
                    <a:pt x="8" y="1147"/>
                  </a:cubicBezTo>
                  <a:cubicBezTo>
                    <a:pt x="35" y="2205"/>
                    <a:pt x="791" y="2954"/>
                    <a:pt x="1456" y="3614"/>
                  </a:cubicBezTo>
                  <a:cubicBezTo>
                    <a:pt x="1814" y="3968"/>
                    <a:pt x="2153" y="4301"/>
                    <a:pt x="2362" y="4657"/>
                  </a:cubicBezTo>
                  <a:cubicBezTo>
                    <a:pt x="2543" y="4967"/>
                    <a:pt x="2431" y="5239"/>
                    <a:pt x="2249" y="5357"/>
                  </a:cubicBezTo>
                  <a:cubicBezTo>
                    <a:pt x="2190" y="5397"/>
                    <a:pt x="2116" y="5423"/>
                    <a:pt x="2035" y="5423"/>
                  </a:cubicBezTo>
                  <a:cubicBezTo>
                    <a:pt x="1917" y="5423"/>
                    <a:pt x="1785" y="5366"/>
                    <a:pt x="1670" y="5210"/>
                  </a:cubicBezTo>
                  <a:cubicBezTo>
                    <a:pt x="1638" y="5172"/>
                    <a:pt x="1600" y="5156"/>
                    <a:pt x="1562" y="5156"/>
                  </a:cubicBezTo>
                  <a:cubicBezTo>
                    <a:pt x="1461" y="5156"/>
                    <a:pt x="1368" y="5270"/>
                    <a:pt x="1441" y="5379"/>
                  </a:cubicBezTo>
                  <a:cubicBezTo>
                    <a:pt x="1616" y="5615"/>
                    <a:pt x="1832" y="5705"/>
                    <a:pt x="2035" y="5705"/>
                  </a:cubicBezTo>
                  <a:cubicBezTo>
                    <a:pt x="2168" y="5705"/>
                    <a:pt x="2295" y="5669"/>
                    <a:pt x="2406" y="5595"/>
                  </a:cubicBezTo>
                  <a:cubicBezTo>
                    <a:pt x="2705" y="5399"/>
                    <a:pt x="2870" y="4964"/>
                    <a:pt x="2607" y="4515"/>
                  </a:cubicBezTo>
                  <a:cubicBezTo>
                    <a:pt x="2381" y="4127"/>
                    <a:pt x="2030" y="3779"/>
                    <a:pt x="1657" y="3410"/>
                  </a:cubicBezTo>
                  <a:cubicBezTo>
                    <a:pt x="997" y="2757"/>
                    <a:pt x="317" y="2082"/>
                    <a:pt x="292" y="1140"/>
                  </a:cubicBezTo>
                  <a:cubicBezTo>
                    <a:pt x="288" y="980"/>
                    <a:pt x="334" y="656"/>
                    <a:pt x="533" y="452"/>
                  </a:cubicBezTo>
                  <a:cubicBezTo>
                    <a:pt x="639" y="344"/>
                    <a:pt x="784" y="285"/>
                    <a:pt x="935" y="285"/>
                  </a:cubicBezTo>
                  <a:cubicBezTo>
                    <a:pt x="941" y="285"/>
                    <a:pt x="947" y="285"/>
                    <a:pt x="953" y="286"/>
                  </a:cubicBezTo>
                  <a:lnTo>
                    <a:pt x="960" y="286"/>
                  </a:lnTo>
                  <a:cubicBezTo>
                    <a:pt x="1026" y="286"/>
                    <a:pt x="1373" y="300"/>
                    <a:pt x="1530" y="538"/>
                  </a:cubicBezTo>
                  <a:cubicBezTo>
                    <a:pt x="1657" y="732"/>
                    <a:pt x="1638" y="1049"/>
                    <a:pt x="1471" y="1456"/>
                  </a:cubicBezTo>
                  <a:cubicBezTo>
                    <a:pt x="1439" y="1530"/>
                    <a:pt x="1473" y="1616"/>
                    <a:pt x="1547" y="1645"/>
                  </a:cubicBezTo>
                  <a:cubicBezTo>
                    <a:pt x="1565" y="1653"/>
                    <a:pt x="1583" y="1657"/>
                    <a:pt x="1602" y="1657"/>
                  </a:cubicBezTo>
                  <a:cubicBezTo>
                    <a:pt x="1659" y="1657"/>
                    <a:pt x="1713" y="1620"/>
                    <a:pt x="1733" y="1562"/>
                  </a:cubicBezTo>
                  <a:cubicBezTo>
                    <a:pt x="1940" y="1059"/>
                    <a:pt x="1949" y="661"/>
                    <a:pt x="1765" y="381"/>
                  </a:cubicBezTo>
                  <a:cubicBezTo>
                    <a:pt x="1527" y="25"/>
                    <a:pt x="1053" y="1"/>
                    <a:pt x="960" y="1"/>
                  </a:cubicBezTo>
                  <a:cubicBezTo>
                    <a:pt x="951" y="1"/>
                    <a:pt x="942" y="0"/>
                    <a:pt x="934" y="0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35"/>
            <p:cNvSpPr/>
            <p:nvPr/>
          </p:nvSpPr>
          <p:spPr>
            <a:xfrm>
              <a:off x="2771775" y="2251300"/>
              <a:ext cx="71775" cy="142650"/>
            </a:xfrm>
            <a:custGeom>
              <a:rect b="b" l="l" r="r" t="t"/>
              <a:pathLst>
                <a:path extrusionOk="0" h="5706" w="2871">
                  <a:moveTo>
                    <a:pt x="1945" y="0"/>
                  </a:moveTo>
                  <a:cubicBezTo>
                    <a:pt x="1933" y="0"/>
                    <a:pt x="1922" y="0"/>
                    <a:pt x="1910" y="1"/>
                  </a:cubicBezTo>
                  <a:cubicBezTo>
                    <a:pt x="1817" y="1"/>
                    <a:pt x="1343" y="23"/>
                    <a:pt x="1105" y="381"/>
                  </a:cubicBezTo>
                  <a:cubicBezTo>
                    <a:pt x="919" y="661"/>
                    <a:pt x="931" y="1059"/>
                    <a:pt x="1137" y="1562"/>
                  </a:cubicBezTo>
                  <a:cubicBezTo>
                    <a:pt x="1158" y="1620"/>
                    <a:pt x="1213" y="1656"/>
                    <a:pt x="1271" y="1656"/>
                  </a:cubicBezTo>
                  <a:cubicBezTo>
                    <a:pt x="1289" y="1656"/>
                    <a:pt x="1306" y="1652"/>
                    <a:pt x="1324" y="1645"/>
                  </a:cubicBezTo>
                  <a:cubicBezTo>
                    <a:pt x="1397" y="1616"/>
                    <a:pt x="1432" y="1528"/>
                    <a:pt x="1400" y="1454"/>
                  </a:cubicBezTo>
                  <a:cubicBezTo>
                    <a:pt x="1233" y="1049"/>
                    <a:pt x="1213" y="732"/>
                    <a:pt x="1341" y="538"/>
                  </a:cubicBezTo>
                  <a:cubicBezTo>
                    <a:pt x="1500" y="300"/>
                    <a:pt x="1844" y="286"/>
                    <a:pt x="1910" y="286"/>
                  </a:cubicBezTo>
                  <a:cubicBezTo>
                    <a:pt x="1921" y="285"/>
                    <a:pt x="1932" y="285"/>
                    <a:pt x="1944" y="285"/>
                  </a:cubicBezTo>
                  <a:cubicBezTo>
                    <a:pt x="2091" y="285"/>
                    <a:pt x="2235" y="345"/>
                    <a:pt x="2337" y="452"/>
                  </a:cubicBezTo>
                  <a:cubicBezTo>
                    <a:pt x="2536" y="656"/>
                    <a:pt x="2583" y="980"/>
                    <a:pt x="2580" y="1140"/>
                  </a:cubicBezTo>
                  <a:cubicBezTo>
                    <a:pt x="2553" y="2082"/>
                    <a:pt x="1873" y="2757"/>
                    <a:pt x="1213" y="3410"/>
                  </a:cubicBezTo>
                  <a:cubicBezTo>
                    <a:pt x="843" y="3779"/>
                    <a:pt x="489" y="4127"/>
                    <a:pt x="263" y="4512"/>
                  </a:cubicBezTo>
                  <a:cubicBezTo>
                    <a:pt x="1" y="4964"/>
                    <a:pt x="165" y="5399"/>
                    <a:pt x="465" y="5595"/>
                  </a:cubicBezTo>
                  <a:cubicBezTo>
                    <a:pt x="575" y="5666"/>
                    <a:pt x="703" y="5705"/>
                    <a:pt x="835" y="5705"/>
                  </a:cubicBezTo>
                  <a:cubicBezTo>
                    <a:pt x="1039" y="5705"/>
                    <a:pt x="1255" y="5615"/>
                    <a:pt x="1429" y="5379"/>
                  </a:cubicBezTo>
                  <a:cubicBezTo>
                    <a:pt x="1519" y="5268"/>
                    <a:pt x="1419" y="5144"/>
                    <a:pt x="1315" y="5144"/>
                  </a:cubicBezTo>
                  <a:cubicBezTo>
                    <a:pt x="1274" y="5144"/>
                    <a:pt x="1232" y="5163"/>
                    <a:pt x="1201" y="5210"/>
                  </a:cubicBezTo>
                  <a:cubicBezTo>
                    <a:pt x="1086" y="5366"/>
                    <a:pt x="954" y="5422"/>
                    <a:pt x="836" y="5422"/>
                  </a:cubicBezTo>
                  <a:cubicBezTo>
                    <a:pt x="755" y="5422"/>
                    <a:pt x="680" y="5396"/>
                    <a:pt x="622" y="5357"/>
                  </a:cubicBezTo>
                  <a:cubicBezTo>
                    <a:pt x="440" y="5239"/>
                    <a:pt x="327" y="4967"/>
                    <a:pt x="511" y="4655"/>
                  </a:cubicBezTo>
                  <a:cubicBezTo>
                    <a:pt x="717" y="4304"/>
                    <a:pt x="1056" y="3968"/>
                    <a:pt x="1414" y="3612"/>
                  </a:cubicBezTo>
                  <a:cubicBezTo>
                    <a:pt x="2080" y="2951"/>
                    <a:pt x="2836" y="2203"/>
                    <a:pt x="2865" y="1147"/>
                  </a:cubicBezTo>
                  <a:cubicBezTo>
                    <a:pt x="2870" y="894"/>
                    <a:pt x="2789" y="506"/>
                    <a:pt x="2541" y="254"/>
                  </a:cubicBezTo>
                  <a:cubicBezTo>
                    <a:pt x="2382" y="90"/>
                    <a:pt x="2168" y="0"/>
                    <a:pt x="1945" y="0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35"/>
            <p:cNvSpPr/>
            <p:nvPr/>
          </p:nvSpPr>
          <p:spPr>
            <a:xfrm>
              <a:off x="2656950" y="2248425"/>
              <a:ext cx="143400" cy="226600"/>
            </a:xfrm>
            <a:custGeom>
              <a:rect b="b" l="l" r="r" t="t"/>
              <a:pathLst>
                <a:path extrusionOk="0" h="9064" w="5736">
                  <a:moveTo>
                    <a:pt x="1" y="0"/>
                  </a:moveTo>
                  <a:lnTo>
                    <a:pt x="484" y="3874"/>
                  </a:lnTo>
                  <a:cubicBezTo>
                    <a:pt x="484" y="4794"/>
                    <a:pt x="1270" y="5570"/>
                    <a:pt x="2171" y="5803"/>
                  </a:cubicBezTo>
                  <a:cubicBezTo>
                    <a:pt x="2055" y="6113"/>
                    <a:pt x="2159" y="6459"/>
                    <a:pt x="2421" y="6655"/>
                  </a:cubicBezTo>
                  <a:cubicBezTo>
                    <a:pt x="2443" y="7158"/>
                    <a:pt x="2429" y="7676"/>
                    <a:pt x="2308" y="7927"/>
                  </a:cubicBezTo>
                  <a:cubicBezTo>
                    <a:pt x="2112" y="8336"/>
                    <a:pt x="890" y="9063"/>
                    <a:pt x="890" y="9063"/>
                  </a:cubicBezTo>
                  <a:lnTo>
                    <a:pt x="4844" y="9063"/>
                  </a:lnTo>
                  <a:cubicBezTo>
                    <a:pt x="4844" y="9063"/>
                    <a:pt x="3639" y="8336"/>
                    <a:pt x="3445" y="7931"/>
                  </a:cubicBezTo>
                  <a:cubicBezTo>
                    <a:pt x="3325" y="7676"/>
                    <a:pt x="3310" y="7148"/>
                    <a:pt x="3332" y="6640"/>
                  </a:cubicBezTo>
                  <a:cubicBezTo>
                    <a:pt x="3582" y="6441"/>
                    <a:pt x="3676" y="6105"/>
                    <a:pt x="3565" y="5806"/>
                  </a:cubicBezTo>
                  <a:cubicBezTo>
                    <a:pt x="4459" y="5575"/>
                    <a:pt x="5205" y="4799"/>
                    <a:pt x="5205" y="3874"/>
                  </a:cubicBezTo>
                  <a:lnTo>
                    <a:pt x="5735" y="0"/>
                  </a:ln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35"/>
            <p:cNvSpPr/>
            <p:nvPr/>
          </p:nvSpPr>
          <p:spPr>
            <a:xfrm>
              <a:off x="2656950" y="2243825"/>
              <a:ext cx="143400" cy="9175"/>
            </a:xfrm>
            <a:custGeom>
              <a:rect b="b" l="l" r="r" t="t"/>
              <a:pathLst>
                <a:path extrusionOk="0" h="367" w="5736">
                  <a:moveTo>
                    <a:pt x="2868" y="0"/>
                  </a:moveTo>
                  <a:cubicBezTo>
                    <a:pt x="1285" y="0"/>
                    <a:pt x="1" y="84"/>
                    <a:pt x="1" y="184"/>
                  </a:cubicBezTo>
                  <a:cubicBezTo>
                    <a:pt x="1" y="285"/>
                    <a:pt x="1285" y="366"/>
                    <a:pt x="2868" y="366"/>
                  </a:cubicBezTo>
                  <a:cubicBezTo>
                    <a:pt x="4451" y="366"/>
                    <a:pt x="5735" y="285"/>
                    <a:pt x="5735" y="184"/>
                  </a:cubicBezTo>
                  <a:cubicBezTo>
                    <a:pt x="5735" y="84"/>
                    <a:pt x="4451" y="0"/>
                    <a:pt x="2868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35"/>
            <p:cNvSpPr/>
            <p:nvPr/>
          </p:nvSpPr>
          <p:spPr>
            <a:xfrm>
              <a:off x="2673050" y="2261925"/>
              <a:ext cx="22100" cy="107650"/>
            </a:xfrm>
            <a:custGeom>
              <a:rect b="b" l="l" r="r" t="t"/>
              <a:pathLst>
                <a:path extrusionOk="0" h="4306" w="884">
                  <a:moveTo>
                    <a:pt x="42" y="0"/>
                  </a:moveTo>
                  <a:cubicBezTo>
                    <a:pt x="42" y="0"/>
                    <a:pt x="34" y="72"/>
                    <a:pt x="25" y="194"/>
                  </a:cubicBezTo>
                  <a:cubicBezTo>
                    <a:pt x="15" y="317"/>
                    <a:pt x="5" y="491"/>
                    <a:pt x="3" y="702"/>
                  </a:cubicBezTo>
                  <a:cubicBezTo>
                    <a:pt x="3" y="808"/>
                    <a:pt x="0" y="921"/>
                    <a:pt x="3" y="1044"/>
                  </a:cubicBezTo>
                  <a:cubicBezTo>
                    <a:pt x="3" y="1164"/>
                    <a:pt x="5" y="1292"/>
                    <a:pt x="12" y="1422"/>
                  </a:cubicBezTo>
                  <a:cubicBezTo>
                    <a:pt x="17" y="1554"/>
                    <a:pt x="27" y="1689"/>
                    <a:pt x="37" y="1827"/>
                  </a:cubicBezTo>
                  <a:cubicBezTo>
                    <a:pt x="49" y="1967"/>
                    <a:pt x="64" y="2107"/>
                    <a:pt x="81" y="2246"/>
                  </a:cubicBezTo>
                  <a:cubicBezTo>
                    <a:pt x="98" y="2386"/>
                    <a:pt x="118" y="2524"/>
                    <a:pt x="142" y="2661"/>
                  </a:cubicBezTo>
                  <a:cubicBezTo>
                    <a:pt x="165" y="2799"/>
                    <a:pt x="194" y="2934"/>
                    <a:pt x="223" y="3061"/>
                  </a:cubicBezTo>
                  <a:cubicBezTo>
                    <a:pt x="255" y="3192"/>
                    <a:pt x="290" y="3314"/>
                    <a:pt x="329" y="3430"/>
                  </a:cubicBezTo>
                  <a:cubicBezTo>
                    <a:pt x="363" y="3540"/>
                    <a:pt x="403" y="3648"/>
                    <a:pt x="452" y="3754"/>
                  </a:cubicBezTo>
                  <a:cubicBezTo>
                    <a:pt x="491" y="3842"/>
                    <a:pt x="535" y="3928"/>
                    <a:pt x="589" y="4011"/>
                  </a:cubicBezTo>
                  <a:cubicBezTo>
                    <a:pt x="628" y="4075"/>
                    <a:pt x="675" y="4134"/>
                    <a:pt x="729" y="4188"/>
                  </a:cubicBezTo>
                  <a:cubicBezTo>
                    <a:pt x="763" y="4225"/>
                    <a:pt x="800" y="4254"/>
                    <a:pt x="840" y="4281"/>
                  </a:cubicBezTo>
                  <a:cubicBezTo>
                    <a:pt x="869" y="4299"/>
                    <a:pt x="884" y="4306"/>
                    <a:pt x="884" y="4306"/>
                  </a:cubicBezTo>
                  <a:lnTo>
                    <a:pt x="847" y="4272"/>
                  </a:lnTo>
                  <a:cubicBezTo>
                    <a:pt x="815" y="4240"/>
                    <a:pt x="786" y="4203"/>
                    <a:pt x="761" y="4164"/>
                  </a:cubicBezTo>
                  <a:cubicBezTo>
                    <a:pt x="722" y="4102"/>
                    <a:pt x="687" y="4041"/>
                    <a:pt x="658" y="3975"/>
                  </a:cubicBezTo>
                  <a:cubicBezTo>
                    <a:pt x="619" y="3889"/>
                    <a:pt x="587" y="3800"/>
                    <a:pt x="560" y="3712"/>
                  </a:cubicBezTo>
                  <a:cubicBezTo>
                    <a:pt x="528" y="3614"/>
                    <a:pt x="501" y="3506"/>
                    <a:pt x="474" y="3390"/>
                  </a:cubicBezTo>
                  <a:cubicBezTo>
                    <a:pt x="447" y="3275"/>
                    <a:pt x="422" y="3152"/>
                    <a:pt x="400" y="3025"/>
                  </a:cubicBezTo>
                  <a:cubicBezTo>
                    <a:pt x="378" y="2897"/>
                    <a:pt x="356" y="2762"/>
                    <a:pt x="336" y="2629"/>
                  </a:cubicBezTo>
                  <a:cubicBezTo>
                    <a:pt x="317" y="2494"/>
                    <a:pt x="297" y="2357"/>
                    <a:pt x="280" y="2219"/>
                  </a:cubicBezTo>
                  <a:cubicBezTo>
                    <a:pt x="263" y="2082"/>
                    <a:pt x="246" y="1942"/>
                    <a:pt x="233" y="1807"/>
                  </a:cubicBezTo>
                  <a:cubicBezTo>
                    <a:pt x="219" y="1672"/>
                    <a:pt x="204" y="1537"/>
                    <a:pt x="189" y="1409"/>
                  </a:cubicBezTo>
                  <a:cubicBezTo>
                    <a:pt x="162" y="1149"/>
                    <a:pt x="138" y="906"/>
                    <a:pt x="118" y="698"/>
                  </a:cubicBezTo>
                  <a:cubicBezTo>
                    <a:pt x="96" y="489"/>
                    <a:pt x="76" y="315"/>
                    <a:pt x="64" y="192"/>
                  </a:cubicBezTo>
                  <a:cubicBezTo>
                    <a:pt x="52" y="72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35"/>
            <p:cNvSpPr/>
            <p:nvPr/>
          </p:nvSpPr>
          <p:spPr>
            <a:xfrm>
              <a:off x="2712800" y="2397050"/>
              <a:ext cx="5550" cy="13475"/>
            </a:xfrm>
            <a:custGeom>
              <a:rect b="b" l="l" r="r" t="t"/>
              <a:pathLst>
                <a:path extrusionOk="0" h="539" w="222">
                  <a:moveTo>
                    <a:pt x="37" y="1"/>
                  </a:moveTo>
                  <a:cubicBezTo>
                    <a:pt x="37" y="1"/>
                    <a:pt x="33" y="10"/>
                    <a:pt x="28" y="25"/>
                  </a:cubicBezTo>
                  <a:cubicBezTo>
                    <a:pt x="18" y="47"/>
                    <a:pt x="10" y="69"/>
                    <a:pt x="8" y="91"/>
                  </a:cubicBezTo>
                  <a:cubicBezTo>
                    <a:pt x="3" y="109"/>
                    <a:pt x="1" y="123"/>
                    <a:pt x="1" y="141"/>
                  </a:cubicBezTo>
                  <a:cubicBezTo>
                    <a:pt x="1" y="158"/>
                    <a:pt x="1" y="175"/>
                    <a:pt x="1" y="192"/>
                  </a:cubicBezTo>
                  <a:cubicBezTo>
                    <a:pt x="3" y="212"/>
                    <a:pt x="6" y="231"/>
                    <a:pt x="8" y="249"/>
                  </a:cubicBezTo>
                  <a:cubicBezTo>
                    <a:pt x="18" y="288"/>
                    <a:pt x="30" y="325"/>
                    <a:pt x="47" y="359"/>
                  </a:cubicBezTo>
                  <a:cubicBezTo>
                    <a:pt x="57" y="376"/>
                    <a:pt x="67" y="393"/>
                    <a:pt x="77" y="408"/>
                  </a:cubicBezTo>
                  <a:cubicBezTo>
                    <a:pt x="96" y="435"/>
                    <a:pt x="118" y="462"/>
                    <a:pt x="143" y="484"/>
                  </a:cubicBezTo>
                  <a:cubicBezTo>
                    <a:pt x="165" y="506"/>
                    <a:pt x="192" y="526"/>
                    <a:pt x="222" y="538"/>
                  </a:cubicBezTo>
                  <a:cubicBezTo>
                    <a:pt x="222" y="538"/>
                    <a:pt x="197" y="509"/>
                    <a:pt x="168" y="462"/>
                  </a:cubicBezTo>
                  <a:cubicBezTo>
                    <a:pt x="160" y="450"/>
                    <a:pt x="153" y="438"/>
                    <a:pt x="143" y="425"/>
                  </a:cubicBezTo>
                  <a:cubicBezTo>
                    <a:pt x="136" y="413"/>
                    <a:pt x="128" y="396"/>
                    <a:pt x="121" y="381"/>
                  </a:cubicBezTo>
                  <a:cubicBezTo>
                    <a:pt x="104" y="352"/>
                    <a:pt x="89" y="320"/>
                    <a:pt x="79" y="288"/>
                  </a:cubicBezTo>
                  <a:cubicBezTo>
                    <a:pt x="67" y="253"/>
                    <a:pt x="57" y="222"/>
                    <a:pt x="50" y="187"/>
                  </a:cubicBezTo>
                  <a:cubicBezTo>
                    <a:pt x="47" y="170"/>
                    <a:pt x="45" y="153"/>
                    <a:pt x="42" y="138"/>
                  </a:cubicBezTo>
                  <a:cubicBezTo>
                    <a:pt x="40" y="123"/>
                    <a:pt x="40" y="111"/>
                    <a:pt x="40" y="96"/>
                  </a:cubicBezTo>
                  <a:cubicBezTo>
                    <a:pt x="40" y="82"/>
                    <a:pt x="37" y="69"/>
                    <a:pt x="37" y="57"/>
                  </a:cubicBezTo>
                  <a:lnTo>
                    <a:pt x="37" y="2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35"/>
            <p:cNvSpPr/>
            <p:nvPr/>
          </p:nvSpPr>
          <p:spPr>
            <a:xfrm>
              <a:off x="2679175" y="2475000"/>
              <a:ext cx="98875" cy="56725"/>
            </a:xfrm>
            <a:custGeom>
              <a:rect b="b" l="l" r="r" t="t"/>
              <a:pathLst>
                <a:path extrusionOk="0" h="2269" w="3955">
                  <a:moveTo>
                    <a:pt x="1" y="0"/>
                  </a:moveTo>
                  <a:lnTo>
                    <a:pt x="1" y="2268"/>
                  </a:lnTo>
                  <a:lnTo>
                    <a:pt x="3955" y="2268"/>
                  </a:lnTo>
                  <a:lnTo>
                    <a:pt x="3955" y="0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35"/>
            <p:cNvSpPr/>
            <p:nvPr/>
          </p:nvSpPr>
          <p:spPr>
            <a:xfrm>
              <a:off x="2673350" y="2527650"/>
              <a:ext cx="110550" cy="10625"/>
            </a:xfrm>
            <a:custGeom>
              <a:rect b="b" l="l" r="r" t="t"/>
              <a:pathLst>
                <a:path extrusionOk="0" h="425" w="4422">
                  <a:moveTo>
                    <a:pt x="214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29"/>
                    <a:pt x="96" y="425"/>
                    <a:pt x="214" y="425"/>
                  </a:cubicBezTo>
                  <a:lnTo>
                    <a:pt x="4210" y="425"/>
                  </a:lnTo>
                  <a:cubicBezTo>
                    <a:pt x="4325" y="425"/>
                    <a:pt x="4421" y="329"/>
                    <a:pt x="4421" y="214"/>
                  </a:cubicBezTo>
                  <a:cubicBezTo>
                    <a:pt x="4421" y="96"/>
                    <a:pt x="4325" y="0"/>
                    <a:pt x="4210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35"/>
            <p:cNvSpPr/>
            <p:nvPr/>
          </p:nvSpPr>
          <p:spPr>
            <a:xfrm>
              <a:off x="2696000" y="2488925"/>
              <a:ext cx="65550" cy="28800"/>
            </a:xfrm>
            <a:custGeom>
              <a:rect b="b" l="l" r="r" t="t"/>
              <a:pathLst>
                <a:path extrusionOk="0" h="1152" w="2622">
                  <a:moveTo>
                    <a:pt x="0" y="0"/>
                  </a:moveTo>
                  <a:lnTo>
                    <a:pt x="0" y="1152"/>
                  </a:lnTo>
                  <a:lnTo>
                    <a:pt x="2622" y="1152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4" name="Google Shape;2944;p335"/>
          <p:cNvGrpSpPr/>
          <p:nvPr/>
        </p:nvGrpSpPr>
        <p:grpSpPr>
          <a:xfrm>
            <a:off x="5934039" y="3157224"/>
            <a:ext cx="349142" cy="488993"/>
            <a:chOff x="2613700" y="2243825"/>
            <a:chExt cx="229850" cy="294450"/>
          </a:xfrm>
        </p:grpSpPr>
        <p:sp>
          <p:nvSpPr>
            <p:cNvPr id="2945" name="Google Shape;2945;p335"/>
            <p:cNvSpPr/>
            <p:nvPr/>
          </p:nvSpPr>
          <p:spPr>
            <a:xfrm>
              <a:off x="2613700" y="2251300"/>
              <a:ext cx="71750" cy="142650"/>
            </a:xfrm>
            <a:custGeom>
              <a:rect b="b" l="l" r="r" t="t"/>
              <a:pathLst>
                <a:path extrusionOk="0" h="5706" w="2870">
                  <a:moveTo>
                    <a:pt x="934" y="0"/>
                  </a:moveTo>
                  <a:cubicBezTo>
                    <a:pt x="707" y="0"/>
                    <a:pt x="490" y="91"/>
                    <a:pt x="329" y="254"/>
                  </a:cubicBezTo>
                  <a:cubicBezTo>
                    <a:pt x="81" y="506"/>
                    <a:pt x="0" y="894"/>
                    <a:pt x="8" y="1147"/>
                  </a:cubicBezTo>
                  <a:cubicBezTo>
                    <a:pt x="35" y="2205"/>
                    <a:pt x="791" y="2954"/>
                    <a:pt x="1456" y="3614"/>
                  </a:cubicBezTo>
                  <a:cubicBezTo>
                    <a:pt x="1814" y="3968"/>
                    <a:pt x="2153" y="4301"/>
                    <a:pt x="2362" y="4657"/>
                  </a:cubicBezTo>
                  <a:cubicBezTo>
                    <a:pt x="2543" y="4967"/>
                    <a:pt x="2431" y="5239"/>
                    <a:pt x="2249" y="5357"/>
                  </a:cubicBezTo>
                  <a:cubicBezTo>
                    <a:pt x="2190" y="5397"/>
                    <a:pt x="2116" y="5423"/>
                    <a:pt x="2035" y="5423"/>
                  </a:cubicBezTo>
                  <a:cubicBezTo>
                    <a:pt x="1917" y="5423"/>
                    <a:pt x="1785" y="5366"/>
                    <a:pt x="1670" y="5210"/>
                  </a:cubicBezTo>
                  <a:cubicBezTo>
                    <a:pt x="1638" y="5172"/>
                    <a:pt x="1600" y="5156"/>
                    <a:pt x="1562" y="5156"/>
                  </a:cubicBezTo>
                  <a:cubicBezTo>
                    <a:pt x="1461" y="5156"/>
                    <a:pt x="1368" y="5270"/>
                    <a:pt x="1441" y="5379"/>
                  </a:cubicBezTo>
                  <a:cubicBezTo>
                    <a:pt x="1616" y="5615"/>
                    <a:pt x="1832" y="5705"/>
                    <a:pt x="2035" y="5705"/>
                  </a:cubicBezTo>
                  <a:cubicBezTo>
                    <a:pt x="2168" y="5705"/>
                    <a:pt x="2295" y="5669"/>
                    <a:pt x="2406" y="5595"/>
                  </a:cubicBezTo>
                  <a:cubicBezTo>
                    <a:pt x="2705" y="5399"/>
                    <a:pt x="2870" y="4964"/>
                    <a:pt x="2607" y="4515"/>
                  </a:cubicBezTo>
                  <a:cubicBezTo>
                    <a:pt x="2381" y="4127"/>
                    <a:pt x="2030" y="3779"/>
                    <a:pt x="1657" y="3410"/>
                  </a:cubicBezTo>
                  <a:cubicBezTo>
                    <a:pt x="997" y="2757"/>
                    <a:pt x="317" y="2082"/>
                    <a:pt x="292" y="1140"/>
                  </a:cubicBezTo>
                  <a:cubicBezTo>
                    <a:pt x="288" y="980"/>
                    <a:pt x="334" y="656"/>
                    <a:pt x="533" y="452"/>
                  </a:cubicBezTo>
                  <a:cubicBezTo>
                    <a:pt x="639" y="344"/>
                    <a:pt x="784" y="285"/>
                    <a:pt x="935" y="285"/>
                  </a:cubicBezTo>
                  <a:cubicBezTo>
                    <a:pt x="941" y="285"/>
                    <a:pt x="947" y="285"/>
                    <a:pt x="953" y="286"/>
                  </a:cubicBezTo>
                  <a:lnTo>
                    <a:pt x="960" y="286"/>
                  </a:lnTo>
                  <a:cubicBezTo>
                    <a:pt x="1026" y="286"/>
                    <a:pt x="1373" y="300"/>
                    <a:pt x="1530" y="538"/>
                  </a:cubicBezTo>
                  <a:cubicBezTo>
                    <a:pt x="1657" y="732"/>
                    <a:pt x="1638" y="1049"/>
                    <a:pt x="1471" y="1456"/>
                  </a:cubicBezTo>
                  <a:cubicBezTo>
                    <a:pt x="1439" y="1530"/>
                    <a:pt x="1473" y="1616"/>
                    <a:pt x="1547" y="1645"/>
                  </a:cubicBezTo>
                  <a:cubicBezTo>
                    <a:pt x="1565" y="1653"/>
                    <a:pt x="1583" y="1657"/>
                    <a:pt x="1602" y="1657"/>
                  </a:cubicBezTo>
                  <a:cubicBezTo>
                    <a:pt x="1659" y="1657"/>
                    <a:pt x="1713" y="1620"/>
                    <a:pt x="1733" y="1562"/>
                  </a:cubicBezTo>
                  <a:cubicBezTo>
                    <a:pt x="1940" y="1059"/>
                    <a:pt x="1949" y="661"/>
                    <a:pt x="1765" y="381"/>
                  </a:cubicBezTo>
                  <a:cubicBezTo>
                    <a:pt x="1527" y="25"/>
                    <a:pt x="1053" y="1"/>
                    <a:pt x="960" y="1"/>
                  </a:cubicBezTo>
                  <a:cubicBezTo>
                    <a:pt x="951" y="1"/>
                    <a:pt x="942" y="0"/>
                    <a:pt x="934" y="0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35"/>
            <p:cNvSpPr/>
            <p:nvPr/>
          </p:nvSpPr>
          <p:spPr>
            <a:xfrm>
              <a:off x="2771775" y="2251300"/>
              <a:ext cx="71775" cy="142650"/>
            </a:xfrm>
            <a:custGeom>
              <a:rect b="b" l="l" r="r" t="t"/>
              <a:pathLst>
                <a:path extrusionOk="0" h="5706" w="2871">
                  <a:moveTo>
                    <a:pt x="1945" y="0"/>
                  </a:moveTo>
                  <a:cubicBezTo>
                    <a:pt x="1933" y="0"/>
                    <a:pt x="1922" y="0"/>
                    <a:pt x="1910" y="1"/>
                  </a:cubicBezTo>
                  <a:cubicBezTo>
                    <a:pt x="1817" y="1"/>
                    <a:pt x="1343" y="23"/>
                    <a:pt x="1105" y="381"/>
                  </a:cubicBezTo>
                  <a:cubicBezTo>
                    <a:pt x="919" y="661"/>
                    <a:pt x="931" y="1059"/>
                    <a:pt x="1137" y="1562"/>
                  </a:cubicBezTo>
                  <a:cubicBezTo>
                    <a:pt x="1158" y="1620"/>
                    <a:pt x="1213" y="1656"/>
                    <a:pt x="1271" y="1656"/>
                  </a:cubicBezTo>
                  <a:cubicBezTo>
                    <a:pt x="1289" y="1656"/>
                    <a:pt x="1306" y="1652"/>
                    <a:pt x="1324" y="1645"/>
                  </a:cubicBezTo>
                  <a:cubicBezTo>
                    <a:pt x="1397" y="1616"/>
                    <a:pt x="1432" y="1528"/>
                    <a:pt x="1400" y="1454"/>
                  </a:cubicBezTo>
                  <a:cubicBezTo>
                    <a:pt x="1233" y="1049"/>
                    <a:pt x="1213" y="732"/>
                    <a:pt x="1341" y="538"/>
                  </a:cubicBezTo>
                  <a:cubicBezTo>
                    <a:pt x="1500" y="300"/>
                    <a:pt x="1844" y="286"/>
                    <a:pt x="1910" y="286"/>
                  </a:cubicBezTo>
                  <a:cubicBezTo>
                    <a:pt x="1921" y="285"/>
                    <a:pt x="1932" y="285"/>
                    <a:pt x="1944" y="285"/>
                  </a:cubicBezTo>
                  <a:cubicBezTo>
                    <a:pt x="2091" y="285"/>
                    <a:pt x="2235" y="345"/>
                    <a:pt x="2337" y="452"/>
                  </a:cubicBezTo>
                  <a:cubicBezTo>
                    <a:pt x="2536" y="656"/>
                    <a:pt x="2583" y="980"/>
                    <a:pt x="2580" y="1140"/>
                  </a:cubicBezTo>
                  <a:cubicBezTo>
                    <a:pt x="2553" y="2082"/>
                    <a:pt x="1873" y="2757"/>
                    <a:pt x="1213" y="3410"/>
                  </a:cubicBezTo>
                  <a:cubicBezTo>
                    <a:pt x="843" y="3779"/>
                    <a:pt x="489" y="4127"/>
                    <a:pt x="263" y="4512"/>
                  </a:cubicBezTo>
                  <a:cubicBezTo>
                    <a:pt x="1" y="4964"/>
                    <a:pt x="165" y="5399"/>
                    <a:pt x="465" y="5595"/>
                  </a:cubicBezTo>
                  <a:cubicBezTo>
                    <a:pt x="575" y="5666"/>
                    <a:pt x="703" y="5705"/>
                    <a:pt x="835" y="5705"/>
                  </a:cubicBezTo>
                  <a:cubicBezTo>
                    <a:pt x="1039" y="5705"/>
                    <a:pt x="1255" y="5615"/>
                    <a:pt x="1429" y="5379"/>
                  </a:cubicBezTo>
                  <a:cubicBezTo>
                    <a:pt x="1519" y="5268"/>
                    <a:pt x="1419" y="5144"/>
                    <a:pt x="1315" y="5144"/>
                  </a:cubicBezTo>
                  <a:cubicBezTo>
                    <a:pt x="1274" y="5144"/>
                    <a:pt x="1232" y="5163"/>
                    <a:pt x="1201" y="5210"/>
                  </a:cubicBezTo>
                  <a:cubicBezTo>
                    <a:pt x="1086" y="5366"/>
                    <a:pt x="954" y="5422"/>
                    <a:pt x="836" y="5422"/>
                  </a:cubicBezTo>
                  <a:cubicBezTo>
                    <a:pt x="755" y="5422"/>
                    <a:pt x="680" y="5396"/>
                    <a:pt x="622" y="5357"/>
                  </a:cubicBezTo>
                  <a:cubicBezTo>
                    <a:pt x="440" y="5239"/>
                    <a:pt x="327" y="4967"/>
                    <a:pt x="511" y="4655"/>
                  </a:cubicBezTo>
                  <a:cubicBezTo>
                    <a:pt x="717" y="4304"/>
                    <a:pt x="1056" y="3968"/>
                    <a:pt x="1414" y="3612"/>
                  </a:cubicBezTo>
                  <a:cubicBezTo>
                    <a:pt x="2080" y="2951"/>
                    <a:pt x="2836" y="2203"/>
                    <a:pt x="2865" y="1147"/>
                  </a:cubicBezTo>
                  <a:cubicBezTo>
                    <a:pt x="2870" y="894"/>
                    <a:pt x="2789" y="506"/>
                    <a:pt x="2541" y="254"/>
                  </a:cubicBezTo>
                  <a:cubicBezTo>
                    <a:pt x="2382" y="90"/>
                    <a:pt x="2168" y="0"/>
                    <a:pt x="1945" y="0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35"/>
            <p:cNvSpPr/>
            <p:nvPr/>
          </p:nvSpPr>
          <p:spPr>
            <a:xfrm>
              <a:off x="2656950" y="2248425"/>
              <a:ext cx="143400" cy="226600"/>
            </a:xfrm>
            <a:custGeom>
              <a:rect b="b" l="l" r="r" t="t"/>
              <a:pathLst>
                <a:path extrusionOk="0" h="9064" w="5736">
                  <a:moveTo>
                    <a:pt x="1" y="0"/>
                  </a:moveTo>
                  <a:lnTo>
                    <a:pt x="484" y="3874"/>
                  </a:lnTo>
                  <a:cubicBezTo>
                    <a:pt x="484" y="4794"/>
                    <a:pt x="1270" y="5570"/>
                    <a:pt x="2171" y="5803"/>
                  </a:cubicBezTo>
                  <a:cubicBezTo>
                    <a:pt x="2055" y="6113"/>
                    <a:pt x="2159" y="6459"/>
                    <a:pt x="2421" y="6655"/>
                  </a:cubicBezTo>
                  <a:cubicBezTo>
                    <a:pt x="2443" y="7158"/>
                    <a:pt x="2429" y="7676"/>
                    <a:pt x="2308" y="7927"/>
                  </a:cubicBezTo>
                  <a:cubicBezTo>
                    <a:pt x="2112" y="8336"/>
                    <a:pt x="890" y="9063"/>
                    <a:pt x="890" y="9063"/>
                  </a:cubicBezTo>
                  <a:lnTo>
                    <a:pt x="4844" y="9063"/>
                  </a:lnTo>
                  <a:cubicBezTo>
                    <a:pt x="4844" y="9063"/>
                    <a:pt x="3639" y="8336"/>
                    <a:pt x="3445" y="7931"/>
                  </a:cubicBezTo>
                  <a:cubicBezTo>
                    <a:pt x="3325" y="7676"/>
                    <a:pt x="3310" y="7148"/>
                    <a:pt x="3332" y="6640"/>
                  </a:cubicBezTo>
                  <a:cubicBezTo>
                    <a:pt x="3582" y="6441"/>
                    <a:pt x="3676" y="6105"/>
                    <a:pt x="3565" y="5806"/>
                  </a:cubicBezTo>
                  <a:cubicBezTo>
                    <a:pt x="4459" y="5575"/>
                    <a:pt x="5205" y="4799"/>
                    <a:pt x="5205" y="3874"/>
                  </a:cubicBezTo>
                  <a:lnTo>
                    <a:pt x="5735" y="0"/>
                  </a:ln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35"/>
            <p:cNvSpPr/>
            <p:nvPr/>
          </p:nvSpPr>
          <p:spPr>
            <a:xfrm>
              <a:off x="2656950" y="2243825"/>
              <a:ext cx="143400" cy="9175"/>
            </a:xfrm>
            <a:custGeom>
              <a:rect b="b" l="l" r="r" t="t"/>
              <a:pathLst>
                <a:path extrusionOk="0" h="367" w="5736">
                  <a:moveTo>
                    <a:pt x="2868" y="0"/>
                  </a:moveTo>
                  <a:cubicBezTo>
                    <a:pt x="1285" y="0"/>
                    <a:pt x="1" y="84"/>
                    <a:pt x="1" y="184"/>
                  </a:cubicBezTo>
                  <a:cubicBezTo>
                    <a:pt x="1" y="285"/>
                    <a:pt x="1285" y="366"/>
                    <a:pt x="2868" y="366"/>
                  </a:cubicBezTo>
                  <a:cubicBezTo>
                    <a:pt x="4451" y="366"/>
                    <a:pt x="5735" y="285"/>
                    <a:pt x="5735" y="184"/>
                  </a:cubicBezTo>
                  <a:cubicBezTo>
                    <a:pt x="5735" y="84"/>
                    <a:pt x="4451" y="0"/>
                    <a:pt x="2868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35"/>
            <p:cNvSpPr/>
            <p:nvPr/>
          </p:nvSpPr>
          <p:spPr>
            <a:xfrm>
              <a:off x="2673050" y="2261925"/>
              <a:ext cx="22100" cy="107650"/>
            </a:xfrm>
            <a:custGeom>
              <a:rect b="b" l="l" r="r" t="t"/>
              <a:pathLst>
                <a:path extrusionOk="0" h="4306" w="884">
                  <a:moveTo>
                    <a:pt x="42" y="0"/>
                  </a:moveTo>
                  <a:cubicBezTo>
                    <a:pt x="42" y="0"/>
                    <a:pt x="34" y="72"/>
                    <a:pt x="25" y="194"/>
                  </a:cubicBezTo>
                  <a:cubicBezTo>
                    <a:pt x="15" y="317"/>
                    <a:pt x="5" y="491"/>
                    <a:pt x="3" y="702"/>
                  </a:cubicBezTo>
                  <a:cubicBezTo>
                    <a:pt x="3" y="808"/>
                    <a:pt x="0" y="921"/>
                    <a:pt x="3" y="1044"/>
                  </a:cubicBezTo>
                  <a:cubicBezTo>
                    <a:pt x="3" y="1164"/>
                    <a:pt x="5" y="1292"/>
                    <a:pt x="12" y="1422"/>
                  </a:cubicBezTo>
                  <a:cubicBezTo>
                    <a:pt x="17" y="1554"/>
                    <a:pt x="27" y="1689"/>
                    <a:pt x="37" y="1827"/>
                  </a:cubicBezTo>
                  <a:cubicBezTo>
                    <a:pt x="49" y="1967"/>
                    <a:pt x="64" y="2107"/>
                    <a:pt x="81" y="2246"/>
                  </a:cubicBezTo>
                  <a:cubicBezTo>
                    <a:pt x="98" y="2386"/>
                    <a:pt x="118" y="2524"/>
                    <a:pt x="142" y="2661"/>
                  </a:cubicBezTo>
                  <a:cubicBezTo>
                    <a:pt x="165" y="2799"/>
                    <a:pt x="194" y="2934"/>
                    <a:pt x="223" y="3061"/>
                  </a:cubicBezTo>
                  <a:cubicBezTo>
                    <a:pt x="255" y="3192"/>
                    <a:pt x="290" y="3314"/>
                    <a:pt x="329" y="3430"/>
                  </a:cubicBezTo>
                  <a:cubicBezTo>
                    <a:pt x="363" y="3540"/>
                    <a:pt x="403" y="3648"/>
                    <a:pt x="452" y="3754"/>
                  </a:cubicBezTo>
                  <a:cubicBezTo>
                    <a:pt x="491" y="3842"/>
                    <a:pt x="535" y="3928"/>
                    <a:pt x="589" y="4011"/>
                  </a:cubicBezTo>
                  <a:cubicBezTo>
                    <a:pt x="628" y="4075"/>
                    <a:pt x="675" y="4134"/>
                    <a:pt x="729" y="4188"/>
                  </a:cubicBezTo>
                  <a:cubicBezTo>
                    <a:pt x="763" y="4225"/>
                    <a:pt x="800" y="4254"/>
                    <a:pt x="840" y="4281"/>
                  </a:cubicBezTo>
                  <a:cubicBezTo>
                    <a:pt x="869" y="4299"/>
                    <a:pt x="884" y="4306"/>
                    <a:pt x="884" y="4306"/>
                  </a:cubicBezTo>
                  <a:lnTo>
                    <a:pt x="847" y="4272"/>
                  </a:lnTo>
                  <a:cubicBezTo>
                    <a:pt x="815" y="4240"/>
                    <a:pt x="786" y="4203"/>
                    <a:pt x="761" y="4164"/>
                  </a:cubicBezTo>
                  <a:cubicBezTo>
                    <a:pt x="722" y="4102"/>
                    <a:pt x="687" y="4041"/>
                    <a:pt x="658" y="3975"/>
                  </a:cubicBezTo>
                  <a:cubicBezTo>
                    <a:pt x="619" y="3889"/>
                    <a:pt x="587" y="3800"/>
                    <a:pt x="560" y="3712"/>
                  </a:cubicBezTo>
                  <a:cubicBezTo>
                    <a:pt x="528" y="3614"/>
                    <a:pt x="501" y="3506"/>
                    <a:pt x="474" y="3390"/>
                  </a:cubicBezTo>
                  <a:cubicBezTo>
                    <a:pt x="447" y="3275"/>
                    <a:pt x="422" y="3152"/>
                    <a:pt x="400" y="3025"/>
                  </a:cubicBezTo>
                  <a:cubicBezTo>
                    <a:pt x="378" y="2897"/>
                    <a:pt x="356" y="2762"/>
                    <a:pt x="336" y="2629"/>
                  </a:cubicBezTo>
                  <a:cubicBezTo>
                    <a:pt x="317" y="2494"/>
                    <a:pt x="297" y="2357"/>
                    <a:pt x="280" y="2219"/>
                  </a:cubicBezTo>
                  <a:cubicBezTo>
                    <a:pt x="263" y="2082"/>
                    <a:pt x="246" y="1942"/>
                    <a:pt x="233" y="1807"/>
                  </a:cubicBezTo>
                  <a:cubicBezTo>
                    <a:pt x="219" y="1672"/>
                    <a:pt x="204" y="1537"/>
                    <a:pt x="189" y="1409"/>
                  </a:cubicBezTo>
                  <a:cubicBezTo>
                    <a:pt x="162" y="1149"/>
                    <a:pt x="138" y="906"/>
                    <a:pt x="118" y="698"/>
                  </a:cubicBezTo>
                  <a:cubicBezTo>
                    <a:pt x="96" y="489"/>
                    <a:pt x="76" y="315"/>
                    <a:pt x="64" y="192"/>
                  </a:cubicBezTo>
                  <a:cubicBezTo>
                    <a:pt x="52" y="72"/>
                    <a:pt x="42" y="0"/>
                    <a:pt x="42" y="0"/>
                  </a:cubicBez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35"/>
            <p:cNvSpPr/>
            <p:nvPr/>
          </p:nvSpPr>
          <p:spPr>
            <a:xfrm>
              <a:off x="2712800" y="2397050"/>
              <a:ext cx="5550" cy="13475"/>
            </a:xfrm>
            <a:custGeom>
              <a:rect b="b" l="l" r="r" t="t"/>
              <a:pathLst>
                <a:path extrusionOk="0" h="539" w="222">
                  <a:moveTo>
                    <a:pt x="37" y="1"/>
                  </a:moveTo>
                  <a:cubicBezTo>
                    <a:pt x="37" y="1"/>
                    <a:pt x="33" y="10"/>
                    <a:pt x="28" y="25"/>
                  </a:cubicBezTo>
                  <a:cubicBezTo>
                    <a:pt x="18" y="47"/>
                    <a:pt x="10" y="69"/>
                    <a:pt x="8" y="91"/>
                  </a:cubicBezTo>
                  <a:cubicBezTo>
                    <a:pt x="3" y="109"/>
                    <a:pt x="1" y="123"/>
                    <a:pt x="1" y="141"/>
                  </a:cubicBezTo>
                  <a:cubicBezTo>
                    <a:pt x="1" y="158"/>
                    <a:pt x="1" y="175"/>
                    <a:pt x="1" y="192"/>
                  </a:cubicBezTo>
                  <a:cubicBezTo>
                    <a:pt x="3" y="212"/>
                    <a:pt x="6" y="231"/>
                    <a:pt x="8" y="249"/>
                  </a:cubicBezTo>
                  <a:cubicBezTo>
                    <a:pt x="18" y="288"/>
                    <a:pt x="30" y="325"/>
                    <a:pt x="47" y="359"/>
                  </a:cubicBezTo>
                  <a:cubicBezTo>
                    <a:pt x="57" y="376"/>
                    <a:pt x="67" y="393"/>
                    <a:pt x="77" y="408"/>
                  </a:cubicBezTo>
                  <a:cubicBezTo>
                    <a:pt x="96" y="435"/>
                    <a:pt x="118" y="462"/>
                    <a:pt x="143" y="484"/>
                  </a:cubicBezTo>
                  <a:cubicBezTo>
                    <a:pt x="165" y="506"/>
                    <a:pt x="192" y="526"/>
                    <a:pt x="222" y="538"/>
                  </a:cubicBezTo>
                  <a:cubicBezTo>
                    <a:pt x="222" y="538"/>
                    <a:pt x="197" y="509"/>
                    <a:pt x="168" y="462"/>
                  </a:cubicBezTo>
                  <a:cubicBezTo>
                    <a:pt x="160" y="450"/>
                    <a:pt x="153" y="438"/>
                    <a:pt x="143" y="425"/>
                  </a:cubicBezTo>
                  <a:cubicBezTo>
                    <a:pt x="136" y="413"/>
                    <a:pt x="128" y="396"/>
                    <a:pt x="121" y="381"/>
                  </a:cubicBezTo>
                  <a:cubicBezTo>
                    <a:pt x="104" y="352"/>
                    <a:pt x="89" y="320"/>
                    <a:pt x="79" y="288"/>
                  </a:cubicBezTo>
                  <a:cubicBezTo>
                    <a:pt x="67" y="253"/>
                    <a:pt x="57" y="222"/>
                    <a:pt x="50" y="187"/>
                  </a:cubicBezTo>
                  <a:cubicBezTo>
                    <a:pt x="47" y="170"/>
                    <a:pt x="45" y="153"/>
                    <a:pt x="42" y="138"/>
                  </a:cubicBezTo>
                  <a:cubicBezTo>
                    <a:pt x="40" y="123"/>
                    <a:pt x="40" y="111"/>
                    <a:pt x="40" y="96"/>
                  </a:cubicBezTo>
                  <a:cubicBezTo>
                    <a:pt x="40" y="82"/>
                    <a:pt x="37" y="69"/>
                    <a:pt x="37" y="57"/>
                  </a:cubicBezTo>
                  <a:lnTo>
                    <a:pt x="37" y="2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FEED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35"/>
            <p:cNvSpPr/>
            <p:nvPr/>
          </p:nvSpPr>
          <p:spPr>
            <a:xfrm>
              <a:off x="2679175" y="2475000"/>
              <a:ext cx="98875" cy="56725"/>
            </a:xfrm>
            <a:custGeom>
              <a:rect b="b" l="l" r="r" t="t"/>
              <a:pathLst>
                <a:path extrusionOk="0" h="2269" w="3955">
                  <a:moveTo>
                    <a:pt x="1" y="0"/>
                  </a:moveTo>
                  <a:lnTo>
                    <a:pt x="1" y="2268"/>
                  </a:lnTo>
                  <a:lnTo>
                    <a:pt x="3955" y="2268"/>
                  </a:lnTo>
                  <a:lnTo>
                    <a:pt x="3955" y="0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35"/>
            <p:cNvSpPr/>
            <p:nvPr/>
          </p:nvSpPr>
          <p:spPr>
            <a:xfrm>
              <a:off x="2673350" y="2527650"/>
              <a:ext cx="110550" cy="10625"/>
            </a:xfrm>
            <a:custGeom>
              <a:rect b="b" l="l" r="r" t="t"/>
              <a:pathLst>
                <a:path extrusionOk="0" h="425" w="4422">
                  <a:moveTo>
                    <a:pt x="214" y="0"/>
                  </a:moveTo>
                  <a:cubicBezTo>
                    <a:pt x="96" y="0"/>
                    <a:pt x="0" y="96"/>
                    <a:pt x="0" y="214"/>
                  </a:cubicBezTo>
                  <a:cubicBezTo>
                    <a:pt x="0" y="329"/>
                    <a:pt x="96" y="425"/>
                    <a:pt x="214" y="425"/>
                  </a:cubicBezTo>
                  <a:lnTo>
                    <a:pt x="4210" y="425"/>
                  </a:lnTo>
                  <a:cubicBezTo>
                    <a:pt x="4325" y="425"/>
                    <a:pt x="4421" y="329"/>
                    <a:pt x="4421" y="214"/>
                  </a:cubicBezTo>
                  <a:cubicBezTo>
                    <a:pt x="4421" y="96"/>
                    <a:pt x="4325" y="0"/>
                    <a:pt x="4210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35"/>
            <p:cNvSpPr/>
            <p:nvPr/>
          </p:nvSpPr>
          <p:spPr>
            <a:xfrm>
              <a:off x="2696000" y="2488925"/>
              <a:ext cx="65550" cy="28800"/>
            </a:xfrm>
            <a:custGeom>
              <a:rect b="b" l="l" r="r" t="t"/>
              <a:pathLst>
                <a:path extrusionOk="0" h="1152" w="2622">
                  <a:moveTo>
                    <a:pt x="0" y="0"/>
                  </a:moveTo>
                  <a:lnTo>
                    <a:pt x="0" y="1152"/>
                  </a:lnTo>
                  <a:lnTo>
                    <a:pt x="2622" y="1152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336"/>
          <p:cNvSpPr txBox="1"/>
          <p:nvPr>
            <p:ph type="title"/>
          </p:nvPr>
        </p:nvSpPr>
        <p:spPr>
          <a:xfrm>
            <a:off x="720000" y="-9159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Impressive Enterprises</a:t>
            </a:r>
            <a:endParaRPr sz="2600">
              <a:solidFill>
                <a:srgbClr val="99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9" name="Google Shape;2959;p336"/>
          <p:cNvSpPr/>
          <p:nvPr/>
        </p:nvSpPr>
        <p:spPr>
          <a:xfrm rot="5400000">
            <a:off x="619500" y="296475"/>
            <a:ext cx="868800" cy="8304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0" name="Google Shape;2960;p336"/>
          <p:cNvGrpSpPr/>
          <p:nvPr/>
        </p:nvGrpSpPr>
        <p:grpSpPr>
          <a:xfrm rot="5400000">
            <a:off x="921565" y="482699"/>
            <a:ext cx="264672" cy="457931"/>
            <a:chOff x="6475250" y="2374500"/>
            <a:chExt cx="203625" cy="368675"/>
          </a:xfrm>
        </p:grpSpPr>
        <p:sp>
          <p:nvSpPr>
            <p:cNvPr id="2961" name="Google Shape;2961;p336"/>
            <p:cNvSpPr/>
            <p:nvPr/>
          </p:nvSpPr>
          <p:spPr>
            <a:xfrm>
              <a:off x="6475250" y="2374500"/>
              <a:ext cx="203625" cy="368675"/>
            </a:xfrm>
            <a:custGeom>
              <a:rect b="b" l="l" r="r" t="t"/>
              <a:pathLst>
                <a:path extrusionOk="0" h="14747" w="8145">
                  <a:moveTo>
                    <a:pt x="1461" y="0"/>
                  </a:moveTo>
                  <a:cubicBezTo>
                    <a:pt x="834" y="0"/>
                    <a:pt x="207" y="421"/>
                    <a:pt x="207" y="1261"/>
                  </a:cubicBezTo>
                  <a:lnTo>
                    <a:pt x="207" y="8786"/>
                  </a:lnTo>
                  <a:cubicBezTo>
                    <a:pt x="177" y="9583"/>
                    <a:pt x="177" y="9996"/>
                    <a:pt x="561" y="10320"/>
                  </a:cubicBezTo>
                  <a:lnTo>
                    <a:pt x="266" y="11501"/>
                  </a:lnTo>
                  <a:cubicBezTo>
                    <a:pt x="0" y="12445"/>
                    <a:pt x="89" y="13212"/>
                    <a:pt x="532" y="13773"/>
                  </a:cubicBezTo>
                  <a:cubicBezTo>
                    <a:pt x="1033" y="14422"/>
                    <a:pt x="1977" y="14746"/>
                    <a:pt x="3394" y="14746"/>
                  </a:cubicBezTo>
                  <a:lnTo>
                    <a:pt x="5843" y="14746"/>
                  </a:lnTo>
                  <a:cubicBezTo>
                    <a:pt x="7112" y="14746"/>
                    <a:pt x="8144" y="13684"/>
                    <a:pt x="8144" y="12415"/>
                  </a:cubicBezTo>
                  <a:lnTo>
                    <a:pt x="8144" y="8225"/>
                  </a:lnTo>
                  <a:cubicBezTo>
                    <a:pt x="8144" y="8196"/>
                    <a:pt x="8144" y="8166"/>
                    <a:pt x="8144" y="8137"/>
                  </a:cubicBezTo>
                  <a:lnTo>
                    <a:pt x="8144" y="6248"/>
                  </a:lnTo>
                  <a:cubicBezTo>
                    <a:pt x="8144" y="5481"/>
                    <a:pt x="7554" y="4891"/>
                    <a:pt x="6817" y="4891"/>
                  </a:cubicBezTo>
                  <a:cubicBezTo>
                    <a:pt x="6581" y="4891"/>
                    <a:pt x="6374" y="4950"/>
                    <a:pt x="6197" y="5038"/>
                  </a:cubicBezTo>
                  <a:cubicBezTo>
                    <a:pt x="5961" y="4596"/>
                    <a:pt x="5518" y="4301"/>
                    <a:pt x="4987" y="4301"/>
                  </a:cubicBezTo>
                  <a:cubicBezTo>
                    <a:pt x="4810" y="4301"/>
                    <a:pt x="4633" y="4360"/>
                    <a:pt x="4456" y="4419"/>
                  </a:cubicBezTo>
                  <a:cubicBezTo>
                    <a:pt x="4397" y="4212"/>
                    <a:pt x="4279" y="4035"/>
                    <a:pt x="4131" y="3888"/>
                  </a:cubicBezTo>
                  <a:cubicBezTo>
                    <a:pt x="3888" y="3644"/>
                    <a:pt x="3546" y="3498"/>
                    <a:pt x="3194" y="3498"/>
                  </a:cubicBezTo>
                  <a:cubicBezTo>
                    <a:pt x="3034" y="3498"/>
                    <a:pt x="2872" y="3528"/>
                    <a:pt x="2715" y="3593"/>
                  </a:cubicBezTo>
                  <a:lnTo>
                    <a:pt x="2715" y="1261"/>
                  </a:lnTo>
                  <a:cubicBezTo>
                    <a:pt x="2715" y="421"/>
                    <a:pt x="2088" y="0"/>
                    <a:pt x="1461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36"/>
            <p:cNvSpPr/>
            <p:nvPr/>
          </p:nvSpPr>
          <p:spPr>
            <a:xfrm>
              <a:off x="6578525" y="2471675"/>
              <a:ext cx="100350" cy="271500"/>
            </a:xfrm>
            <a:custGeom>
              <a:rect b="b" l="l" r="r" t="t"/>
              <a:pathLst>
                <a:path extrusionOk="0" h="10860" w="4014">
                  <a:moveTo>
                    <a:pt x="0" y="1"/>
                  </a:moveTo>
                  <a:lnTo>
                    <a:pt x="0" y="10859"/>
                  </a:lnTo>
                  <a:lnTo>
                    <a:pt x="1712" y="10859"/>
                  </a:lnTo>
                  <a:cubicBezTo>
                    <a:pt x="2981" y="10859"/>
                    <a:pt x="4013" y="9797"/>
                    <a:pt x="4013" y="8528"/>
                  </a:cubicBezTo>
                  <a:lnTo>
                    <a:pt x="4013" y="4338"/>
                  </a:lnTo>
                  <a:cubicBezTo>
                    <a:pt x="4013" y="4309"/>
                    <a:pt x="4013" y="4279"/>
                    <a:pt x="4013" y="4250"/>
                  </a:cubicBezTo>
                  <a:lnTo>
                    <a:pt x="4013" y="2361"/>
                  </a:lnTo>
                  <a:cubicBezTo>
                    <a:pt x="4013" y="1594"/>
                    <a:pt x="3423" y="1004"/>
                    <a:pt x="2686" y="1004"/>
                  </a:cubicBezTo>
                  <a:cubicBezTo>
                    <a:pt x="2450" y="1004"/>
                    <a:pt x="2243" y="1063"/>
                    <a:pt x="2066" y="1151"/>
                  </a:cubicBezTo>
                  <a:cubicBezTo>
                    <a:pt x="1830" y="709"/>
                    <a:pt x="1387" y="414"/>
                    <a:pt x="856" y="414"/>
                  </a:cubicBezTo>
                  <a:cubicBezTo>
                    <a:pt x="679" y="414"/>
                    <a:pt x="502" y="473"/>
                    <a:pt x="325" y="532"/>
                  </a:cubicBezTo>
                  <a:cubicBezTo>
                    <a:pt x="266" y="325"/>
                    <a:pt x="148" y="148"/>
                    <a:pt x="0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36"/>
            <p:cNvSpPr/>
            <p:nvPr/>
          </p:nvSpPr>
          <p:spPr>
            <a:xfrm>
              <a:off x="6475250" y="2374500"/>
              <a:ext cx="203625" cy="367925"/>
            </a:xfrm>
            <a:custGeom>
              <a:rect b="b" l="l" r="r" t="t"/>
              <a:pathLst>
                <a:path extrusionOk="0" h="14717" w="8145">
                  <a:moveTo>
                    <a:pt x="3187" y="4441"/>
                  </a:moveTo>
                  <a:cubicBezTo>
                    <a:pt x="3408" y="4441"/>
                    <a:pt x="3630" y="4581"/>
                    <a:pt x="3659" y="4861"/>
                  </a:cubicBezTo>
                  <a:lnTo>
                    <a:pt x="3659" y="6986"/>
                  </a:lnTo>
                  <a:cubicBezTo>
                    <a:pt x="3630" y="7266"/>
                    <a:pt x="3408" y="7406"/>
                    <a:pt x="3187" y="7406"/>
                  </a:cubicBezTo>
                  <a:cubicBezTo>
                    <a:pt x="2966" y="7406"/>
                    <a:pt x="2745" y="7266"/>
                    <a:pt x="2715" y="6986"/>
                  </a:cubicBezTo>
                  <a:lnTo>
                    <a:pt x="2715" y="4861"/>
                  </a:lnTo>
                  <a:cubicBezTo>
                    <a:pt x="2745" y="4581"/>
                    <a:pt x="2966" y="4441"/>
                    <a:pt x="3187" y="4441"/>
                  </a:cubicBezTo>
                  <a:close/>
                  <a:moveTo>
                    <a:pt x="4987" y="5201"/>
                  </a:moveTo>
                  <a:cubicBezTo>
                    <a:pt x="5223" y="5201"/>
                    <a:pt x="5459" y="5363"/>
                    <a:pt x="5459" y="5688"/>
                  </a:cubicBezTo>
                  <a:lnTo>
                    <a:pt x="5459" y="7753"/>
                  </a:lnTo>
                  <a:cubicBezTo>
                    <a:pt x="5459" y="8063"/>
                    <a:pt x="5223" y="8218"/>
                    <a:pt x="4987" y="8218"/>
                  </a:cubicBezTo>
                  <a:cubicBezTo>
                    <a:pt x="4751" y="8218"/>
                    <a:pt x="4515" y="8063"/>
                    <a:pt x="4515" y="7753"/>
                  </a:cubicBezTo>
                  <a:lnTo>
                    <a:pt x="4515" y="5688"/>
                  </a:lnTo>
                  <a:cubicBezTo>
                    <a:pt x="4515" y="5363"/>
                    <a:pt x="4751" y="5201"/>
                    <a:pt x="4987" y="5201"/>
                  </a:cubicBezTo>
                  <a:close/>
                  <a:moveTo>
                    <a:pt x="6817" y="5769"/>
                  </a:moveTo>
                  <a:cubicBezTo>
                    <a:pt x="7067" y="5769"/>
                    <a:pt x="7318" y="5938"/>
                    <a:pt x="7289" y="6278"/>
                  </a:cubicBezTo>
                  <a:lnTo>
                    <a:pt x="7289" y="8402"/>
                  </a:lnTo>
                  <a:cubicBezTo>
                    <a:pt x="7259" y="8683"/>
                    <a:pt x="7031" y="8823"/>
                    <a:pt x="6806" y="8823"/>
                  </a:cubicBezTo>
                  <a:cubicBezTo>
                    <a:pt x="6581" y="8823"/>
                    <a:pt x="6359" y="8683"/>
                    <a:pt x="6344" y="8402"/>
                  </a:cubicBezTo>
                  <a:lnTo>
                    <a:pt x="6344" y="6278"/>
                  </a:lnTo>
                  <a:cubicBezTo>
                    <a:pt x="6315" y="5938"/>
                    <a:pt x="6566" y="5769"/>
                    <a:pt x="6817" y="5769"/>
                  </a:cubicBezTo>
                  <a:close/>
                  <a:moveTo>
                    <a:pt x="1461" y="863"/>
                  </a:moveTo>
                  <a:cubicBezTo>
                    <a:pt x="1660" y="863"/>
                    <a:pt x="1859" y="996"/>
                    <a:pt x="1859" y="1261"/>
                  </a:cubicBezTo>
                  <a:lnTo>
                    <a:pt x="1859" y="6956"/>
                  </a:lnTo>
                  <a:cubicBezTo>
                    <a:pt x="1859" y="7694"/>
                    <a:pt x="2449" y="8284"/>
                    <a:pt x="3187" y="8284"/>
                  </a:cubicBezTo>
                  <a:cubicBezTo>
                    <a:pt x="3364" y="8284"/>
                    <a:pt x="3541" y="8255"/>
                    <a:pt x="3718" y="8166"/>
                  </a:cubicBezTo>
                  <a:cubicBezTo>
                    <a:pt x="3892" y="8753"/>
                    <a:pt x="4435" y="9100"/>
                    <a:pt x="5004" y="9100"/>
                  </a:cubicBezTo>
                  <a:cubicBezTo>
                    <a:pt x="5207" y="9100"/>
                    <a:pt x="5413" y="9056"/>
                    <a:pt x="5607" y="8963"/>
                  </a:cubicBezTo>
                  <a:cubicBezTo>
                    <a:pt x="5830" y="9431"/>
                    <a:pt x="6306" y="9697"/>
                    <a:pt x="6805" y="9697"/>
                  </a:cubicBezTo>
                  <a:cubicBezTo>
                    <a:pt x="6967" y="9697"/>
                    <a:pt x="7130" y="9670"/>
                    <a:pt x="7289" y="9612"/>
                  </a:cubicBezTo>
                  <a:lnTo>
                    <a:pt x="7289" y="12415"/>
                  </a:lnTo>
                  <a:lnTo>
                    <a:pt x="7289" y="12445"/>
                  </a:lnTo>
                  <a:cubicBezTo>
                    <a:pt x="7289" y="13241"/>
                    <a:pt x="6640" y="13891"/>
                    <a:pt x="5843" y="13891"/>
                  </a:cubicBezTo>
                  <a:lnTo>
                    <a:pt x="3482" y="13891"/>
                  </a:lnTo>
                  <a:cubicBezTo>
                    <a:pt x="2302" y="13891"/>
                    <a:pt x="1535" y="13684"/>
                    <a:pt x="1210" y="13271"/>
                  </a:cubicBezTo>
                  <a:cubicBezTo>
                    <a:pt x="945" y="12946"/>
                    <a:pt x="915" y="12415"/>
                    <a:pt x="1092" y="11737"/>
                  </a:cubicBezTo>
                  <a:lnTo>
                    <a:pt x="1594" y="9671"/>
                  </a:lnTo>
                  <a:cubicBezTo>
                    <a:pt x="1653" y="9433"/>
                    <a:pt x="1843" y="9329"/>
                    <a:pt x="2036" y="9329"/>
                  </a:cubicBezTo>
                  <a:cubicBezTo>
                    <a:pt x="2321" y="9329"/>
                    <a:pt x="2614" y="9555"/>
                    <a:pt x="2509" y="9907"/>
                  </a:cubicBezTo>
                  <a:lnTo>
                    <a:pt x="2213" y="11176"/>
                  </a:lnTo>
                  <a:cubicBezTo>
                    <a:pt x="2125" y="11511"/>
                    <a:pt x="2385" y="11720"/>
                    <a:pt x="2640" y="11720"/>
                  </a:cubicBezTo>
                  <a:cubicBezTo>
                    <a:pt x="2811" y="11720"/>
                    <a:pt x="2980" y="11626"/>
                    <a:pt x="3040" y="11412"/>
                  </a:cubicBezTo>
                  <a:lnTo>
                    <a:pt x="3364" y="10114"/>
                  </a:lnTo>
                  <a:cubicBezTo>
                    <a:pt x="3590" y="9169"/>
                    <a:pt x="2830" y="8453"/>
                    <a:pt x="2038" y="8453"/>
                  </a:cubicBezTo>
                  <a:cubicBezTo>
                    <a:pt x="1693" y="8453"/>
                    <a:pt x="1341" y="8590"/>
                    <a:pt x="1063" y="8904"/>
                  </a:cubicBezTo>
                  <a:lnTo>
                    <a:pt x="1063" y="1261"/>
                  </a:lnTo>
                  <a:cubicBezTo>
                    <a:pt x="1063" y="996"/>
                    <a:pt x="1262" y="863"/>
                    <a:pt x="1461" y="863"/>
                  </a:cubicBezTo>
                  <a:close/>
                  <a:moveTo>
                    <a:pt x="1461" y="0"/>
                  </a:moveTo>
                  <a:cubicBezTo>
                    <a:pt x="834" y="0"/>
                    <a:pt x="207" y="421"/>
                    <a:pt x="207" y="1261"/>
                  </a:cubicBezTo>
                  <a:lnTo>
                    <a:pt x="207" y="8786"/>
                  </a:lnTo>
                  <a:cubicBezTo>
                    <a:pt x="177" y="9553"/>
                    <a:pt x="207" y="9966"/>
                    <a:pt x="561" y="10320"/>
                  </a:cubicBezTo>
                  <a:lnTo>
                    <a:pt x="266" y="11471"/>
                  </a:lnTo>
                  <a:cubicBezTo>
                    <a:pt x="0" y="12445"/>
                    <a:pt x="89" y="13212"/>
                    <a:pt x="532" y="13773"/>
                  </a:cubicBezTo>
                  <a:cubicBezTo>
                    <a:pt x="1033" y="14422"/>
                    <a:pt x="1977" y="14717"/>
                    <a:pt x="3394" y="14717"/>
                  </a:cubicBezTo>
                  <a:lnTo>
                    <a:pt x="5843" y="14717"/>
                  </a:lnTo>
                  <a:cubicBezTo>
                    <a:pt x="7112" y="14717"/>
                    <a:pt x="8144" y="13684"/>
                    <a:pt x="8144" y="12415"/>
                  </a:cubicBezTo>
                  <a:lnTo>
                    <a:pt x="8144" y="8225"/>
                  </a:lnTo>
                  <a:cubicBezTo>
                    <a:pt x="8144" y="8166"/>
                    <a:pt x="8144" y="8137"/>
                    <a:pt x="8144" y="8137"/>
                  </a:cubicBezTo>
                  <a:lnTo>
                    <a:pt x="8144" y="6278"/>
                  </a:lnTo>
                  <a:cubicBezTo>
                    <a:pt x="8144" y="5540"/>
                    <a:pt x="7554" y="4950"/>
                    <a:pt x="6817" y="4950"/>
                  </a:cubicBezTo>
                  <a:cubicBezTo>
                    <a:pt x="6581" y="4950"/>
                    <a:pt x="6374" y="4979"/>
                    <a:pt x="6197" y="5097"/>
                  </a:cubicBezTo>
                  <a:cubicBezTo>
                    <a:pt x="5961" y="4625"/>
                    <a:pt x="5518" y="4360"/>
                    <a:pt x="4987" y="4360"/>
                  </a:cubicBezTo>
                  <a:cubicBezTo>
                    <a:pt x="4810" y="4360"/>
                    <a:pt x="4633" y="4389"/>
                    <a:pt x="4456" y="4478"/>
                  </a:cubicBezTo>
                  <a:cubicBezTo>
                    <a:pt x="4271" y="3899"/>
                    <a:pt x="3740" y="3538"/>
                    <a:pt x="3178" y="3538"/>
                  </a:cubicBezTo>
                  <a:cubicBezTo>
                    <a:pt x="3024" y="3538"/>
                    <a:pt x="2867" y="3565"/>
                    <a:pt x="2715" y="3622"/>
                  </a:cubicBezTo>
                  <a:lnTo>
                    <a:pt x="2715" y="1261"/>
                  </a:lnTo>
                  <a:cubicBezTo>
                    <a:pt x="2715" y="421"/>
                    <a:pt x="2088" y="0"/>
                    <a:pt x="1461" y="0"/>
                  </a:cubicBezTo>
                  <a:close/>
                </a:path>
              </a:pathLst>
            </a:custGeom>
            <a:solidFill>
              <a:srgbClr val="8C4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36"/>
            <p:cNvSpPr/>
            <p:nvPr/>
          </p:nvSpPr>
          <p:spPr>
            <a:xfrm rot="-5400000">
              <a:off x="6560825" y="2651032"/>
              <a:ext cx="56825" cy="60525"/>
            </a:xfrm>
            <a:custGeom>
              <a:rect b="b" l="l" r="r" t="t"/>
              <a:pathLst>
                <a:path extrusionOk="0" h="2421" w="2273">
                  <a:moveTo>
                    <a:pt x="1387" y="974"/>
                  </a:moveTo>
                  <a:lnTo>
                    <a:pt x="1299" y="1417"/>
                  </a:lnTo>
                  <a:lnTo>
                    <a:pt x="944" y="1417"/>
                  </a:lnTo>
                  <a:lnTo>
                    <a:pt x="1003" y="974"/>
                  </a:lnTo>
                  <a:close/>
                  <a:moveTo>
                    <a:pt x="944" y="1"/>
                  </a:moveTo>
                  <a:cubicBezTo>
                    <a:pt x="915" y="1"/>
                    <a:pt x="856" y="30"/>
                    <a:pt x="826" y="30"/>
                  </a:cubicBezTo>
                  <a:cubicBezTo>
                    <a:pt x="797" y="60"/>
                    <a:pt x="767" y="89"/>
                    <a:pt x="738" y="119"/>
                  </a:cubicBezTo>
                  <a:lnTo>
                    <a:pt x="649" y="620"/>
                  </a:lnTo>
                  <a:lnTo>
                    <a:pt x="325" y="620"/>
                  </a:lnTo>
                  <a:cubicBezTo>
                    <a:pt x="266" y="620"/>
                    <a:pt x="236" y="650"/>
                    <a:pt x="207" y="679"/>
                  </a:cubicBezTo>
                  <a:cubicBezTo>
                    <a:pt x="177" y="709"/>
                    <a:pt x="177" y="768"/>
                    <a:pt x="177" y="797"/>
                  </a:cubicBezTo>
                  <a:cubicBezTo>
                    <a:pt x="177" y="856"/>
                    <a:pt x="177" y="886"/>
                    <a:pt x="207" y="945"/>
                  </a:cubicBezTo>
                  <a:cubicBezTo>
                    <a:pt x="236" y="974"/>
                    <a:pt x="266" y="974"/>
                    <a:pt x="325" y="974"/>
                  </a:cubicBezTo>
                  <a:lnTo>
                    <a:pt x="590" y="974"/>
                  </a:lnTo>
                  <a:lnTo>
                    <a:pt x="502" y="1417"/>
                  </a:lnTo>
                  <a:lnTo>
                    <a:pt x="148" y="1417"/>
                  </a:lnTo>
                  <a:cubicBezTo>
                    <a:pt x="118" y="1417"/>
                    <a:pt x="59" y="1417"/>
                    <a:pt x="59" y="1476"/>
                  </a:cubicBezTo>
                  <a:cubicBezTo>
                    <a:pt x="30" y="1506"/>
                    <a:pt x="0" y="1535"/>
                    <a:pt x="30" y="1594"/>
                  </a:cubicBezTo>
                  <a:cubicBezTo>
                    <a:pt x="0" y="1653"/>
                    <a:pt x="30" y="1683"/>
                    <a:pt x="59" y="1712"/>
                  </a:cubicBezTo>
                  <a:cubicBezTo>
                    <a:pt x="59" y="1742"/>
                    <a:pt x="118" y="1771"/>
                    <a:pt x="148" y="1771"/>
                  </a:cubicBezTo>
                  <a:lnTo>
                    <a:pt x="413" y="1771"/>
                  </a:lnTo>
                  <a:lnTo>
                    <a:pt x="325" y="2273"/>
                  </a:lnTo>
                  <a:cubicBezTo>
                    <a:pt x="325" y="2332"/>
                    <a:pt x="354" y="2361"/>
                    <a:pt x="413" y="2391"/>
                  </a:cubicBezTo>
                  <a:cubicBezTo>
                    <a:pt x="443" y="2420"/>
                    <a:pt x="502" y="2420"/>
                    <a:pt x="561" y="2420"/>
                  </a:cubicBezTo>
                  <a:lnTo>
                    <a:pt x="679" y="2420"/>
                  </a:lnTo>
                  <a:cubicBezTo>
                    <a:pt x="708" y="2420"/>
                    <a:pt x="738" y="2361"/>
                    <a:pt x="738" y="2332"/>
                  </a:cubicBezTo>
                  <a:lnTo>
                    <a:pt x="856" y="1771"/>
                  </a:lnTo>
                  <a:lnTo>
                    <a:pt x="1210" y="1771"/>
                  </a:lnTo>
                  <a:lnTo>
                    <a:pt x="1122" y="2273"/>
                  </a:lnTo>
                  <a:cubicBezTo>
                    <a:pt x="1122" y="2332"/>
                    <a:pt x="1151" y="2361"/>
                    <a:pt x="1181" y="2391"/>
                  </a:cubicBezTo>
                  <a:cubicBezTo>
                    <a:pt x="1240" y="2420"/>
                    <a:pt x="1299" y="2420"/>
                    <a:pt x="1358" y="2420"/>
                  </a:cubicBezTo>
                  <a:lnTo>
                    <a:pt x="1476" y="2420"/>
                  </a:lnTo>
                  <a:cubicBezTo>
                    <a:pt x="1505" y="2391"/>
                    <a:pt x="1535" y="2361"/>
                    <a:pt x="1535" y="2332"/>
                  </a:cubicBezTo>
                  <a:lnTo>
                    <a:pt x="1623" y="1771"/>
                  </a:lnTo>
                  <a:lnTo>
                    <a:pt x="1977" y="1771"/>
                  </a:lnTo>
                  <a:cubicBezTo>
                    <a:pt x="2007" y="1771"/>
                    <a:pt x="2066" y="1742"/>
                    <a:pt x="2066" y="1712"/>
                  </a:cubicBezTo>
                  <a:cubicBezTo>
                    <a:pt x="2095" y="1683"/>
                    <a:pt x="2125" y="1624"/>
                    <a:pt x="2125" y="1594"/>
                  </a:cubicBezTo>
                  <a:cubicBezTo>
                    <a:pt x="2125" y="1535"/>
                    <a:pt x="2095" y="1506"/>
                    <a:pt x="2066" y="1447"/>
                  </a:cubicBezTo>
                  <a:cubicBezTo>
                    <a:pt x="2066" y="1417"/>
                    <a:pt x="2007" y="1417"/>
                    <a:pt x="1977" y="1417"/>
                  </a:cubicBezTo>
                  <a:lnTo>
                    <a:pt x="1712" y="1417"/>
                  </a:lnTo>
                  <a:lnTo>
                    <a:pt x="1771" y="974"/>
                  </a:lnTo>
                  <a:lnTo>
                    <a:pt x="2125" y="974"/>
                  </a:lnTo>
                  <a:cubicBezTo>
                    <a:pt x="2154" y="974"/>
                    <a:pt x="2184" y="974"/>
                    <a:pt x="2213" y="945"/>
                  </a:cubicBezTo>
                  <a:cubicBezTo>
                    <a:pt x="2272" y="856"/>
                    <a:pt x="2272" y="768"/>
                    <a:pt x="2213" y="679"/>
                  </a:cubicBezTo>
                  <a:cubicBezTo>
                    <a:pt x="2213" y="650"/>
                    <a:pt x="2184" y="620"/>
                    <a:pt x="2154" y="620"/>
                  </a:cubicBezTo>
                  <a:lnTo>
                    <a:pt x="1859" y="620"/>
                  </a:lnTo>
                  <a:lnTo>
                    <a:pt x="1948" y="178"/>
                  </a:lnTo>
                  <a:cubicBezTo>
                    <a:pt x="1948" y="119"/>
                    <a:pt x="1918" y="89"/>
                    <a:pt x="1889" y="60"/>
                  </a:cubicBezTo>
                  <a:cubicBezTo>
                    <a:pt x="1830" y="30"/>
                    <a:pt x="1800" y="1"/>
                    <a:pt x="1741" y="1"/>
                  </a:cubicBezTo>
                  <a:cubicBezTo>
                    <a:pt x="1682" y="1"/>
                    <a:pt x="1653" y="30"/>
                    <a:pt x="1623" y="30"/>
                  </a:cubicBezTo>
                  <a:cubicBezTo>
                    <a:pt x="1564" y="60"/>
                    <a:pt x="1564" y="89"/>
                    <a:pt x="1535" y="119"/>
                  </a:cubicBezTo>
                  <a:lnTo>
                    <a:pt x="1446" y="620"/>
                  </a:lnTo>
                  <a:lnTo>
                    <a:pt x="1092" y="620"/>
                  </a:lnTo>
                  <a:lnTo>
                    <a:pt x="1151" y="178"/>
                  </a:lnTo>
                  <a:cubicBezTo>
                    <a:pt x="1151" y="148"/>
                    <a:pt x="1151" y="89"/>
                    <a:pt x="1092" y="60"/>
                  </a:cubicBezTo>
                  <a:cubicBezTo>
                    <a:pt x="1063" y="30"/>
                    <a:pt x="1003" y="1"/>
                    <a:pt x="944" y="1"/>
                  </a:cubicBezTo>
                  <a:close/>
                </a:path>
              </a:pathLst>
            </a:custGeom>
            <a:solidFill>
              <a:srgbClr val="E7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36"/>
            <p:cNvSpPr/>
            <p:nvPr/>
          </p:nvSpPr>
          <p:spPr>
            <a:xfrm rot="-5400000">
              <a:off x="6578888" y="2602853"/>
              <a:ext cx="20700" cy="65675"/>
            </a:xfrm>
            <a:custGeom>
              <a:rect b="b" l="l" r="r" t="t"/>
              <a:pathLst>
                <a:path extrusionOk="0" h="2627" w="828">
                  <a:moveTo>
                    <a:pt x="620" y="1"/>
                  </a:moveTo>
                  <a:cubicBezTo>
                    <a:pt x="561" y="1"/>
                    <a:pt x="532" y="1"/>
                    <a:pt x="502" y="30"/>
                  </a:cubicBezTo>
                  <a:lnTo>
                    <a:pt x="89" y="355"/>
                  </a:lnTo>
                  <a:cubicBezTo>
                    <a:pt x="30" y="384"/>
                    <a:pt x="1" y="443"/>
                    <a:pt x="1" y="532"/>
                  </a:cubicBezTo>
                  <a:cubicBezTo>
                    <a:pt x="1" y="561"/>
                    <a:pt x="30" y="620"/>
                    <a:pt x="60" y="650"/>
                  </a:cubicBezTo>
                  <a:cubicBezTo>
                    <a:pt x="60" y="679"/>
                    <a:pt x="119" y="709"/>
                    <a:pt x="148" y="709"/>
                  </a:cubicBezTo>
                  <a:cubicBezTo>
                    <a:pt x="178" y="709"/>
                    <a:pt x="207" y="709"/>
                    <a:pt x="237" y="679"/>
                  </a:cubicBezTo>
                  <a:lnTo>
                    <a:pt x="355" y="561"/>
                  </a:lnTo>
                  <a:lnTo>
                    <a:pt x="355" y="2479"/>
                  </a:lnTo>
                  <a:cubicBezTo>
                    <a:pt x="355" y="2509"/>
                    <a:pt x="384" y="2568"/>
                    <a:pt x="414" y="2568"/>
                  </a:cubicBezTo>
                  <a:cubicBezTo>
                    <a:pt x="473" y="2597"/>
                    <a:pt x="532" y="2627"/>
                    <a:pt x="591" y="2627"/>
                  </a:cubicBezTo>
                  <a:cubicBezTo>
                    <a:pt x="650" y="2627"/>
                    <a:pt x="709" y="2597"/>
                    <a:pt x="739" y="2568"/>
                  </a:cubicBezTo>
                  <a:cubicBezTo>
                    <a:pt x="798" y="2568"/>
                    <a:pt x="827" y="2509"/>
                    <a:pt x="827" y="2479"/>
                  </a:cubicBezTo>
                  <a:lnTo>
                    <a:pt x="827" y="178"/>
                  </a:lnTo>
                  <a:cubicBezTo>
                    <a:pt x="827" y="119"/>
                    <a:pt x="798" y="60"/>
                    <a:pt x="768" y="60"/>
                  </a:cubicBezTo>
                  <a:cubicBezTo>
                    <a:pt x="709" y="30"/>
                    <a:pt x="650" y="1"/>
                    <a:pt x="620" y="1"/>
                  </a:cubicBezTo>
                  <a:close/>
                </a:path>
              </a:pathLst>
            </a:custGeom>
            <a:solidFill>
              <a:srgbClr val="E7E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36"/>
            <p:cNvSpPr/>
            <p:nvPr/>
          </p:nvSpPr>
          <p:spPr>
            <a:xfrm>
              <a:off x="6578525" y="2473150"/>
              <a:ext cx="100350" cy="269275"/>
            </a:xfrm>
            <a:custGeom>
              <a:rect b="b" l="l" r="r" t="t"/>
              <a:pathLst>
                <a:path extrusionOk="0" h="10771" w="4014">
                  <a:moveTo>
                    <a:pt x="856" y="1225"/>
                  </a:moveTo>
                  <a:cubicBezTo>
                    <a:pt x="1092" y="1225"/>
                    <a:pt x="1328" y="1387"/>
                    <a:pt x="1328" y="1712"/>
                  </a:cubicBezTo>
                  <a:lnTo>
                    <a:pt x="1328" y="3807"/>
                  </a:lnTo>
                  <a:cubicBezTo>
                    <a:pt x="1328" y="4117"/>
                    <a:pt x="1092" y="4272"/>
                    <a:pt x="856" y="4272"/>
                  </a:cubicBezTo>
                  <a:cubicBezTo>
                    <a:pt x="620" y="4272"/>
                    <a:pt x="384" y="4117"/>
                    <a:pt x="384" y="3807"/>
                  </a:cubicBezTo>
                  <a:lnTo>
                    <a:pt x="384" y="1712"/>
                  </a:lnTo>
                  <a:cubicBezTo>
                    <a:pt x="384" y="1387"/>
                    <a:pt x="620" y="1225"/>
                    <a:pt x="856" y="1225"/>
                  </a:cubicBezTo>
                  <a:close/>
                  <a:moveTo>
                    <a:pt x="2686" y="1771"/>
                  </a:moveTo>
                  <a:cubicBezTo>
                    <a:pt x="2936" y="1771"/>
                    <a:pt x="3187" y="1948"/>
                    <a:pt x="3158" y="2302"/>
                  </a:cubicBezTo>
                  <a:lnTo>
                    <a:pt x="3158" y="4397"/>
                  </a:lnTo>
                  <a:cubicBezTo>
                    <a:pt x="3128" y="4692"/>
                    <a:pt x="2900" y="4840"/>
                    <a:pt x="2675" y="4840"/>
                  </a:cubicBezTo>
                  <a:cubicBezTo>
                    <a:pt x="2450" y="4840"/>
                    <a:pt x="2228" y="4692"/>
                    <a:pt x="2213" y="4397"/>
                  </a:cubicBezTo>
                  <a:lnTo>
                    <a:pt x="2213" y="2302"/>
                  </a:lnTo>
                  <a:cubicBezTo>
                    <a:pt x="2184" y="1948"/>
                    <a:pt x="2435" y="1771"/>
                    <a:pt x="2686" y="1771"/>
                  </a:cubicBezTo>
                  <a:close/>
                  <a:moveTo>
                    <a:pt x="0" y="1"/>
                  </a:moveTo>
                  <a:lnTo>
                    <a:pt x="0" y="4840"/>
                  </a:lnTo>
                  <a:cubicBezTo>
                    <a:pt x="248" y="5052"/>
                    <a:pt x="560" y="5159"/>
                    <a:pt x="871" y="5159"/>
                  </a:cubicBezTo>
                  <a:cubicBezTo>
                    <a:pt x="1079" y="5159"/>
                    <a:pt x="1287" y="5111"/>
                    <a:pt x="1476" y="5017"/>
                  </a:cubicBezTo>
                  <a:cubicBezTo>
                    <a:pt x="1724" y="5469"/>
                    <a:pt x="2198" y="5748"/>
                    <a:pt x="2697" y="5748"/>
                  </a:cubicBezTo>
                  <a:cubicBezTo>
                    <a:pt x="2850" y="5748"/>
                    <a:pt x="3006" y="5721"/>
                    <a:pt x="3158" y="5666"/>
                  </a:cubicBezTo>
                  <a:lnTo>
                    <a:pt x="3158" y="8469"/>
                  </a:lnTo>
                  <a:cubicBezTo>
                    <a:pt x="3158" y="9266"/>
                    <a:pt x="2509" y="9915"/>
                    <a:pt x="1712" y="9915"/>
                  </a:cubicBezTo>
                  <a:lnTo>
                    <a:pt x="0" y="9915"/>
                  </a:lnTo>
                  <a:lnTo>
                    <a:pt x="0" y="10771"/>
                  </a:lnTo>
                  <a:lnTo>
                    <a:pt x="1712" y="10771"/>
                  </a:lnTo>
                  <a:cubicBezTo>
                    <a:pt x="2981" y="10771"/>
                    <a:pt x="4013" y="9738"/>
                    <a:pt x="4013" y="8469"/>
                  </a:cubicBezTo>
                  <a:lnTo>
                    <a:pt x="4013" y="4279"/>
                  </a:lnTo>
                  <a:cubicBezTo>
                    <a:pt x="4013" y="4220"/>
                    <a:pt x="4013" y="4191"/>
                    <a:pt x="4013" y="4191"/>
                  </a:cubicBezTo>
                  <a:lnTo>
                    <a:pt x="4013" y="2332"/>
                  </a:lnTo>
                  <a:cubicBezTo>
                    <a:pt x="4013" y="1594"/>
                    <a:pt x="3423" y="1004"/>
                    <a:pt x="2686" y="1004"/>
                  </a:cubicBezTo>
                  <a:cubicBezTo>
                    <a:pt x="2450" y="1004"/>
                    <a:pt x="2243" y="1033"/>
                    <a:pt x="2066" y="1151"/>
                  </a:cubicBezTo>
                  <a:cubicBezTo>
                    <a:pt x="1830" y="679"/>
                    <a:pt x="1387" y="414"/>
                    <a:pt x="856" y="414"/>
                  </a:cubicBezTo>
                  <a:cubicBezTo>
                    <a:pt x="679" y="414"/>
                    <a:pt x="502" y="443"/>
                    <a:pt x="325" y="532"/>
                  </a:cubicBezTo>
                  <a:cubicBezTo>
                    <a:pt x="266" y="325"/>
                    <a:pt x="148" y="148"/>
                    <a:pt x="0" y="1"/>
                  </a:cubicBezTo>
                  <a:close/>
                </a:path>
              </a:pathLst>
            </a:custGeom>
            <a:solidFill>
              <a:srgbClr val="8C4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67" name="Google Shape;2967;p336"/>
          <p:cNvPicPr preferRelativeResize="0"/>
          <p:nvPr/>
        </p:nvPicPr>
        <p:blipFill rotWithShape="1">
          <a:blip r:embed="rId3">
            <a:alphaModFix/>
          </a:blip>
          <a:srcRect b="0" l="0" r="0" t="4580"/>
          <a:stretch/>
        </p:blipFill>
        <p:spPr>
          <a:xfrm>
            <a:off x="1528250" y="284925"/>
            <a:ext cx="6895749" cy="38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2" name="Google Shape;2972;p337"/>
          <p:cNvGrpSpPr/>
          <p:nvPr/>
        </p:nvGrpSpPr>
        <p:grpSpPr>
          <a:xfrm>
            <a:off x="6822400" y="700227"/>
            <a:ext cx="2463635" cy="3115235"/>
            <a:chOff x="4312944" y="1673952"/>
            <a:chExt cx="2463635" cy="3115235"/>
          </a:xfrm>
        </p:grpSpPr>
        <p:sp>
          <p:nvSpPr>
            <p:cNvPr id="2973" name="Google Shape;2973;p337"/>
            <p:cNvSpPr/>
            <p:nvPr/>
          </p:nvSpPr>
          <p:spPr>
            <a:xfrm>
              <a:off x="4312952" y="3129943"/>
              <a:ext cx="236118" cy="105251"/>
            </a:xfrm>
            <a:custGeom>
              <a:rect b="b" l="l" r="r" t="t"/>
              <a:pathLst>
                <a:path extrusionOk="0" h="2679" w="6010">
                  <a:moveTo>
                    <a:pt x="3430" y="1"/>
                  </a:moveTo>
                  <a:cubicBezTo>
                    <a:pt x="2459" y="1"/>
                    <a:pt x="732" y="57"/>
                    <a:pt x="428" y="444"/>
                  </a:cubicBezTo>
                  <a:cubicBezTo>
                    <a:pt x="1" y="989"/>
                    <a:pt x="2522" y="1068"/>
                    <a:pt x="2522" y="1068"/>
                  </a:cubicBezTo>
                  <a:cubicBezTo>
                    <a:pt x="2522" y="1068"/>
                    <a:pt x="1054" y="1669"/>
                    <a:pt x="2149" y="2180"/>
                  </a:cubicBezTo>
                  <a:cubicBezTo>
                    <a:pt x="2149" y="2180"/>
                    <a:pt x="2039" y="2678"/>
                    <a:pt x="2800" y="2678"/>
                  </a:cubicBezTo>
                  <a:cubicBezTo>
                    <a:pt x="3069" y="2678"/>
                    <a:pt x="3447" y="2616"/>
                    <a:pt x="3977" y="2447"/>
                  </a:cubicBezTo>
                  <a:cubicBezTo>
                    <a:pt x="6010" y="1802"/>
                    <a:pt x="5394" y="641"/>
                    <a:pt x="5394" y="641"/>
                  </a:cubicBezTo>
                  <a:lnTo>
                    <a:pt x="4093" y="10"/>
                  </a:lnTo>
                  <a:cubicBezTo>
                    <a:pt x="4093" y="10"/>
                    <a:pt x="3823" y="1"/>
                    <a:pt x="3430" y="1"/>
                  </a:cubicBezTo>
                  <a:close/>
                </a:path>
              </a:pathLst>
            </a:custGeom>
            <a:solidFill>
              <a:srgbClr val="542A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4" name="Google Shape;2974;p337"/>
            <p:cNvGrpSpPr/>
            <p:nvPr/>
          </p:nvGrpSpPr>
          <p:grpSpPr>
            <a:xfrm>
              <a:off x="4312944" y="1673952"/>
              <a:ext cx="2463635" cy="3115235"/>
              <a:chOff x="4530075" y="3181900"/>
              <a:chExt cx="1675600" cy="2118775"/>
            </a:xfrm>
          </p:grpSpPr>
          <p:sp>
            <p:nvSpPr>
              <p:cNvPr id="2975" name="Google Shape;2975;p337"/>
              <p:cNvSpPr/>
              <p:nvPr/>
            </p:nvSpPr>
            <p:spPr>
              <a:xfrm>
                <a:off x="5359425" y="4043275"/>
                <a:ext cx="29175" cy="31325"/>
              </a:xfrm>
              <a:custGeom>
                <a:rect b="b" l="l" r="r" t="t"/>
                <a:pathLst>
                  <a:path extrusionOk="0" h="1253" w="1167">
                    <a:moveTo>
                      <a:pt x="1166" y="1"/>
                    </a:moveTo>
                    <a:lnTo>
                      <a:pt x="1166" y="1"/>
                    </a:lnTo>
                    <a:cubicBezTo>
                      <a:pt x="1166" y="1"/>
                      <a:pt x="57" y="698"/>
                      <a:pt x="0" y="703"/>
                    </a:cubicBezTo>
                    <a:lnTo>
                      <a:pt x="675" y="1252"/>
                    </a:lnTo>
                    <a:lnTo>
                      <a:pt x="1166" y="1"/>
                    </a:lnTo>
                    <a:close/>
                  </a:path>
                </a:pathLst>
              </a:custGeom>
              <a:solidFill>
                <a:srgbClr val="6C31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337"/>
              <p:cNvSpPr/>
              <p:nvPr/>
            </p:nvSpPr>
            <p:spPr>
              <a:xfrm>
                <a:off x="5231475" y="4586925"/>
                <a:ext cx="974200" cy="713750"/>
              </a:xfrm>
              <a:custGeom>
                <a:rect b="b" l="l" r="r" t="t"/>
                <a:pathLst>
                  <a:path extrusionOk="0" h="28550" w="38968">
                    <a:moveTo>
                      <a:pt x="20124" y="0"/>
                    </a:moveTo>
                    <a:lnTo>
                      <a:pt x="10064" y="229"/>
                    </a:lnTo>
                    <a:cubicBezTo>
                      <a:pt x="9961" y="729"/>
                      <a:pt x="11328" y="9819"/>
                      <a:pt x="17117" y="14765"/>
                    </a:cubicBezTo>
                    <a:cubicBezTo>
                      <a:pt x="22902" y="19714"/>
                      <a:pt x="23562" y="20750"/>
                      <a:pt x="23562" y="20750"/>
                    </a:cubicBezTo>
                    <a:cubicBezTo>
                      <a:pt x="23562" y="20750"/>
                      <a:pt x="19268" y="18217"/>
                      <a:pt x="14276" y="18217"/>
                    </a:cubicBezTo>
                    <a:cubicBezTo>
                      <a:pt x="14196" y="18217"/>
                      <a:pt x="14116" y="18218"/>
                      <a:pt x="14036" y="18219"/>
                    </a:cubicBezTo>
                    <a:cubicBezTo>
                      <a:pt x="13971" y="18220"/>
                      <a:pt x="13907" y="18221"/>
                      <a:pt x="13843" y="18221"/>
                    </a:cubicBezTo>
                    <a:cubicBezTo>
                      <a:pt x="10143" y="18221"/>
                      <a:pt x="9502" y="16376"/>
                      <a:pt x="8304" y="16376"/>
                    </a:cubicBezTo>
                    <a:cubicBezTo>
                      <a:pt x="7921" y="16376"/>
                      <a:pt x="7480" y="16566"/>
                      <a:pt x="6863" y="17065"/>
                    </a:cubicBezTo>
                    <a:cubicBezTo>
                      <a:pt x="4291" y="19152"/>
                      <a:pt x="0" y="24709"/>
                      <a:pt x="0" y="24709"/>
                    </a:cubicBezTo>
                    <a:cubicBezTo>
                      <a:pt x="0" y="24709"/>
                      <a:pt x="93" y="24837"/>
                      <a:pt x="620" y="24837"/>
                    </a:cubicBezTo>
                    <a:cubicBezTo>
                      <a:pt x="1354" y="24837"/>
                      <a:pt x="2932" y="24589"/>
                      <a:pt x="6277" y="23401"/>
                    </a:cubicBezTo>
                    <a:cubicBezTo>
                      <a:pt x="7084" y="23114"/>
                      <a:pt x="7931" y="22990"/>
                      <a:pt x="8816" y="22990"/>
                    </a:cubicBezTo>
                    <a:cubicBezTo>
                      <a:pt x="14728" y="22990"/>
                      <a:pt x="22315" y="28550"/>
                      <a:pt x="30862" y="28550"/>
                    </a:cubicBezTo>
                    <a:cubicBezTo>
                      <a:pt x="31179" y="28550"/>
                      <a:pt x="31498" y="28542"/>
                      <a:pt x="31817" y="28526"/>
                    </a:cubicBezTo>
                    <a:cubicBezTo>
                      <a:pt x="38968" y="28173"/>
                      <a:pt x="22264" y="6999"/>
                      <a:pt x="22264" y="6999"/>
                    </a:cubicBezTo>
                    <a:lnTo>
                      <a:pt x="20124" y="0"/>
                    </a:lnTo>
                    <a:close/>
                  </a:path>
                </a:pathLst>
              </a:custGeom>
              <a:solidFill>
                <a:srgbClr val="8E4E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337"/>
              <p:cNvSpPr/>
              <p:nvPr/>
            </p:nvSpPr>
            <p:spPr>
              <a:xfrm>
                <a:off x="5468700" y="4561175"/>
                <a:ext cx="501525" cy="487425"/>
              </a:xfrm>
              <a:custGeom>
                <a:rect b="b" l="l" r="r" t="t"/>
                <a:pathLst>
                  <a:path extrusionOk="0" h="19497" w="20061">
                    <a:moveTo>
                      <a:pt x="7878" y="0"/>
                    </a:moveTo>
                    <a:cubicBezTo>
                      <a:pt x="4845" y="0"/>
                      <a:pt x="944" y="3316"/>
                      <a:pt x="944" y="3316"/>
                    </a:cubicBezTo>
                    <a:cubicBezTo>
                      <a:pt x="944" y="3316"/>
                      <a:pt x="1" y="6210"/>
                      <a:pt x="2831" y="10891"/>
                    </a:cubicBezTo>
                    <a:cubicBezTo>
                      <a:pt x="5659" y="15572"/>
                      <a:pt x="10738" y="19497"/>
                      <a:pt x="10738" y="19497"/>
                    </a:cubicBezTo>
                    <a:cubicBezTo>
                      <a:pt x="10738" y="19497"/>
                      <a:pt x="13654" y="17860"/>
                      <a:pt x="16141" y="17860"/>
                    </a:cubicBezTo>
                    <a:cubicBezTo>
                      <a:pt x="16218" y="17860"/>
                      <a:pt x="16295" y="17861"/>
                      <a:pt x="16371" y="17865"/>
                    </a:cubicBezTo>
                    <a:cubicBezTo>
                      <a:pt x="16427" y="17867"/>
                      <a:pt x="16482" y="17868"/>
                      <a:pt x="16537" y="17868"/>
                    </a:cubicBezTo>
                    <a:cubicBezTo>
                      <a:pt x="18955" y="17868"/>
                      <a:pt x="20060" y="15530"/>
                      <a:pt x="20060" y="15530"/>
                    </a:cubicBezTo>
                    <a:cubicBezTo>
                      <a:pt x="20060" y="15530"/>
                      <a:pt x="12898" y="8645"/>
                      <a:pt x="10983" y="2528"/>
                    </a:cubicBezTo>
                    <a:cubicBezTo>
                      <a:pt x="10395" y="651"/>
                      <a:pt x="9221" y="0"/>
                      <a:pt x="7878" y="0"/>
                    </a:cubicBezTo>
                    <a:close/>
                  </a:path>
                </a:pathLst>
              </a:custGeom>
              <a:solidFill>
                <a:srgbClr val="0F18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337"/>
              <p:cNvSpPr/>
              <p:nvPr/>
            </p:nvSpPr>
            <p:spPr>
              <a:xfrm>
                <a:off x="5202125" y="4974625"/>
                <a:ext cx="354000" cy="259975"/>
              </a:xfrm>
              <a:custGeom>
                <a:rect b="b" l="l" r="r" t="t"/>
                <a:pathLst>
                  <a:path extrusionOk="0" h="10399" w="14160">
                    <a:moveTo>
                      <a:pt x="9087" y="0"/>
                    </a:moveTo>
                    <a:cubicBezTo>
                      <a:pt x="7655" y="0"/>
                      <a:pt x="6371" y="1945"/>
                      <a:pt x="6371" y="1945"/>
                    </a:cubicBezTo>
                    <a:cubicBezTo>
                      <a:pt x="6371" y="1945"/>
                      <a:pt x="1" y="9486"/>
                      <a:pt x="1213" y="10019"/>
                    </a:cubicBezTo>
                    <a:cubicBezTo>
                      <a:pt x="1717" y="10241"/>
                      <a:pt x="2507" y="10398"/>
                      <a:pt x="3360" y="10398"/>
                    </a:cubicBezTo>
                    <a:cubicBezTo>
                      <a:pt x="4555" y="10398"/>
                      <a:pt x="5876" y="10090"/>
                      <a:pt x="6709" y="9223"/>
                    </a:cubicBezTo>
                    <a:cubicBezTo>
                      <a:pt x="8138" y="7741"/>
                      <a:pt x="9667" y="8546"/>
                      <a:pt x="11224" y="7822"/>
                    </a:cubicBezTo>
                    <a:cubicBezTo>
                      <a:pt x="12639" y="7163"/>
                      <a:pt x="12325" y="6247"/>
                      <a:pt x="11433" y="6247"/>
                    </a:cubicBezTo>
                    <a:cubicBezTo>
                      <a:pt x="11344" y="6247"/>
                      <a:pt x="11249" y="6256"/>
                      <a:pt x="11150" y="6275"/>
                    </a:cubicBezTo>
                    <a:cubicBezTo>
                      <a:pt x="11036" y="6297"/>
                      <a:pt x="10934" y="6308"/>
                      <a:pt x="10844" y="6308"/>
                    </a:cubicBezTo>
                    <a:cubicBezTo>
                      <a:pt x="10077" y="6308"/>
                      <a:pt x="10205" y="5563"/>
                      <a:pt x="11106" y="5328"/>
                    </a:cubicBezTo>
                    <a:cubicBezTo>
                      <a:pt x="12115" y="5067"/>
                      <a:pt x="14159" y="1648"/>
                      <a:pt x="12772" y="1648"/>
                    </a:cubicBezTo>
                    <a:cubicBezTo>
                      <a:pt x="11386" y="1648"/>
                      <a:pt x="10661" y="97"/>
                      <a:pt x="9189" y="3"/>
                    </a:cubicBezTo>
                    <a:cubicBezTo>
                      <a:pt x="9155" y="1"/>
                      <a:pt x="9121" y="0"/>
                      <a:pt x="9087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337"/>
              <p:cNvSpPr/>
              <p:nvPr/>
            </p:nvSpPr>
            <p:spPr>
              <a:xfrm>
                <a:off x="5202200" y="4974625"/>
                <a:ext cx="272300" cy="259900"/>
              </a:xfrm>
              <a:custGeom>
                <a:rect b="b" l="l" r="r" t="t"/>
                <a:pathLst>
                  <a:path extrusionOk="0" h="10396" w="10892">
                    <a:moveTo>
                      <a:pt x="9084" y="0"/>
                    </a:moveTo>
                    <a:cubicBezTo>
                      <a:pt x="7652" y="0"/>
                      <a:pt x="6368" y="1945"/>
                      <a:pt x="6368" y="1945"/>
                    </a:cubicBezTo>
                    <a:cubicBezTo>
                      <a:pt x="6368" y="1945"/>
                      <a:pt x="0" y="9486"/>
                      <a:pt x="1210" y="10019"/>
                    </a:cubicBezTo>
                    <a:cubicBezTo>
                      <a:pt x="1712" y="10241"/>
                      <a:pt x="2498" y="10396"/>
                      <a:pt x="3349" y="10396"/>
                    </a:cubicBezTo>
                    <a:cubicBezTo>
                      <a:pt x="3851" y="10396"/>
                      <a:pt x="4376" y="10342"/>
                      <a:pt x="4878" y="10215"/>
                    </a:cubicBezTo>
                    <a:cubicBezTo>
                      <a:pt x="4949" y="9830"/>
                      <a:pt x="5072" y="8558"/>
                      <a:pt x="4053" y="7176"/>
                    </a:cubicBezTo>
                    <a:cubicBezTo>
                      <a:pt x="4053" y="7176"/>
                      <a:pt x="6886" y="3111"/>
                      <a:pt x="8034" y="1557"/>
                    </a:cubicBezTo>
                    <a:cubicBezTo>
                      <a:pt x="8034" y="1557"/>
                      <a:pt x="8471" y="1782"/>
                      <a:pt x="9056" y="1782"/>
                    </a:cubicBezTo>
                    <a:cubicBezTo>
                      <a:pt x="9616" y="1782"/>
                      <a:pt x="10311" y="1577"/>
                      <a:pt x="10892" y="774"/>
                    </a:cubicBezTo>
                    <a:cubicBezTo>
                      <a:pt x="10391" y="404"/>
                      <a:pt x="9868" y="48"/>
                      <a:pt x="9186" y="3"/>
                    </a:cubicBezTo>
                    <a:cubicBezTo>
                      <a:pt x="9152" y="1"/>
                      <a:pt x="9118" y="0"/>
                      <a:pt x="9084" y="0"/>
                    </a:cubicBezTo>
                    <a:close/>
                  </a:path>
                </a:pathLst>
              </a:custGeom>
              <a:solidFill>
                <a:srgbClr val="E4DB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337"/>
              <p:cNvSpPr/>
              <p:nvPr/>
            </p:nvSpPr>
            <p:spPr>
              <a:xfrm>
                <a:off x="5105475" y="4584225"/>
                <a:ext cx="974225" cy="713800"/>
              </a:xfrm>
              <a:custGeom>
                <a:rect b="b" l="l" r="r" t="t"/>
                <a:pathLst>
                  <a:path extrusionOk="0" h="28552" w="38969">
                    <a:moveTo>
                      <a:pt x="20124" y="0"/>
                    </a:moveTo>
                    <a:lnTo>
                      <a:pt x="12085" y="479"/>
                    </a:lnTo>
                    <a:cubicBezTo>
                      <a:pt x="11984" y="977"/>
                      <a:pt x="11329" y="9819"/>
                      <a:pt x="17117" y="14765"/>
                    </a:cubicBezTo>
                    <a:cubicBezTo>
                      <a:pt x="22905" y="19711"/>
                      <a:pt x="23563" y="20750"/>
                      <a:pt x="23563" y="20750"/>
                    </a:cubicBezTo>
                    <a:cubicBezTo>
                      <a:pt x="23563" y="20750"/>
                      <a:pt x="19272" y="18217"/>
                      <a:pt x="14283" y="18217"/>
                    </a:cubicBezTo>
                    <a:cubicBezTo>
                      <a:pt x="14201" y="18217"/>
                      <a:pt x="14119" y="18218"/>
                      <a:pt x="14037" y="18219"/>
                    </a:cubicBezTo>
                    <a:cubicBezTo>
                      <a:pt x="13973" y="18220"/>
                      <a:pt x="13911" y="18221"/>
                      <a:pt x="13849" y="18221"/>
                    </a:cubicBezTo>
                    <a:cubicBezTo>
                      <a:pt x="10144" y="18221"/>
                      <a:pt x="9503" y="16377"/>
                      <a:pt x="8305" y="16377"/>
                    </a:cubicBezTo>
                    <a:cubicBezTo>
                      <a:pt x="7922" y="16377"/>
                      <a:pt x="7481" y="16566"/>
                      <a:pt x="6864" y="17065"/>
                    </a:cubicBezTo>
                    <a:cubicBezTo>
                      <a:pt x="4292" y="19152"/>
                      <a:pt x="1" y="24709"/>
                      <a:pt x="1" y="24709"/>
                    </a:cubicBezTo>
                    <a:cubicBezTo>
                      <a:pt x="1" y="24709"/>
                      <a:pt x="94" y="24838"/>
                      <a:pt x="623" y="24838"/>
                    </a:cubicBezTo>
                    <a:cubicBezTo>
                      <a:pt x="1358" y="24838"/>
                      <a:pt x="2936" y="24589"/>
                      <a:pt x="6277" y="23403"/>
                    </a:cubicBezTo>
                    <a:cubicBezTo>
                      <a:pt x="7085" y="23116"/>
                      <a:pt x="7933" y="22992"/>
                      <a:pt x="8819" y="22992"/>
                    </a:cubicBezTo>
                    <a:cubicBezTo>
                      <a:pt x="14732" y="22992"/>
                      <a:pt x="22320" y="28552"/>
                      <a:pt x="30867" y="28552"/>
                    </a:cubicBezTo>
                    <a:cubicBezTo>
                      <a:pt x="31183" y="28552"/>
                      <a:pt x="31500" y="28544"/>
                      <a:pt x="31818" y="28529"/>
                    </a:cubicBezTo>
                    <a:cubicBezTo>
                      <a:pt x="38969" y="28173"/>
                      <a:pt x="24430" y="7944"/>
                      <a:pt x="24430" y="7944"/>
                    </a:cubicBezTo>
                    <a:lnTo>
                      <a:pt x="20124" y="0"/>
                    </a:lnTo>
                    <a:close/>
                  </a:path>
                </a:pathLst>
              </a:custGeom>
              <a:solidFill>
                <a:srgbClr val="9857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337"/>
              <p:cNvSpPr/>
              <p:nvPr/>
            </p:nvSpPr>
            <p:spPr>
              <a:xfrm>
                <a:off x="5342725" y="4521500"/>
                <a:ext cx="510950" cy="524400"/>
              </a:xfrm>
              <a:custGeom>
                <a:rect b="b" l="l" r="r" t="t"/>
                <a:pathLst>
                  <a:path extrusionOk="0" h="20976" w="20438">
                    <a:moveTo>
                      <a:pt x="5871" y="1"/>
                    </a:moveTo>
                    <a:cubicBezTo>
                      <a:pt x="3989" y="1"/>
                      <a:pt x="2475" y="421"/>
                      <a:pt x="2475" y="421"/>
                    </a:cubicBezTo>
                    <a:cubicBezTo>
                      <a:pt x="2475" y="421"/>
                      <a:pt x="1" y="7689"/>
                      <a:pt x="2831" y="12370"/>
                    </a:cubicBezTo>
                    <a:cubicBezTo>
                      <a:pt x="5659" y="17051"/>
                      <a:pt x="10735" y="20976"/>
                      <a:pt x="10735" y="20976"/>
                    </a:cubicBezTo>
                    <a:cubicBezTo>
                      <a:pt x="10735" y="20976"/>
                      <a:pt x="13653" y="19339"/>
                      <a:pt x="16140" y="19339"/>
                    </a:cubicBezTo>
                    <a:cubicBezTo>
                      <a:pt x="16218" y="19339"/>
                      <a:pt x="16294" y="19340"/>
                      <a:pt x="16371" y="19344"/>
                    </a:cubicBezTo>
                    <a:cubicBezTo>
                      <a:pt x="16481" y="19348"/>
                      <a:pt x="16589" y="19351"/>
                      <a:pt x="16695" y="19351"/>
                    </a:cubicBezTo>
                    <a:cubicBezTo>
                      <a:pt x="19034" y="19351"/>
                      <a:pt x="20438" y="18239"/>
                      <a:pt x="20438" y="18239"/>
                    </a:cubicBezTo>
                    <a:cubicBezTo>
                      <a:pt x="20438" y="18239"/>
                      <a:pt x="14564" y="10367"/>
                      <a:pt x="12649" y="4247"/>
                    </a:cubicBezTo>
                    <a:cubicBezTo>
                      <a:pt x="11553" y="749"/>
                      <a:pt x="8384" y="1"/>
                      <a:pt x="5871" y="1"/>
                    </a:cubicBezTo>
                    <a:close/>
                  </a:path>
                </a:pathLst>
              </a:custGeom>
              <a:solidFill>
                <a:srgbClr val="162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337"/>
              <p:cNvSpPr/>
              <p:nvPr/>
            </p:nvSpPr>
            <p:spPr>
              <a:xfrm>
                <a:off x="5076150" y="4971925"/>
                <a:ext cx="353925" cy="259975"/>
              </a:xfrm>
              <a:custGeom>
                <a:rect b="b" l="l" r="r" t="t"/>
                <a:pathLst>
                  <a:path extrusionOk="0" h="10399" w="14157">
                    <a:moveTo>
                      <a:pt x="9085" y="0"/>
                    </a:moveTo>
                    <a:cubicBezTo>
                      <a:pt x="7652" y="0"/>
                      <a:pt x="6370" y="1945"/>
                      <a:pt x="6370" y="1945"/>
                    </a:cubicBezTo>
                    <a:cubicBezTo>
                      <a:pt x="6370" y="1945"/>
                      <a:pt x="0" y="9486"/>
                      <a:pt x="1211" y="10019"/>
                    </a:cubicBezTo>
                    <a:cubicBezTo>
                      <a:pt x="1714" y="10241"/>
                      <a:pt x="2504" y="10398"/>
                      <a:pt x="3357" y="10398"/>
                    </a:cubicBezTo>
                    <a:cubicBezTo>
                      <a:pt x="4553" y="10398"/>
                      <a:pt x="5874" y="10090"/>
                      <a:pt x="6709" y="9223"/>
                    </a:cubicBezTo>
                    <a:cubicBezTo>
                      <a:pt x="8138" y="7741"/>
                      <a:pt x="9664" y="8546"/>
                      <a:pt x="11221" y="7822"/>
                    </a:cubicBezTo>
                    <a:cubicBezTo>
                      <a:pt x="12636" y="7163"/>
                      <a:pt x="12322" y="6247"/>
                      <a:pt x="11432" y="6247"/>
                    </a:cubicBezTo>
                    <a:cubicBezTo>
                      <a:pt x="11343" y="6247"/>
                      <a:pt x="11248" y="6256"/>
                      <a:pt x="11150" y="6275"/>
                    </a:cubicBezTo>
                    <a:cubicBezTo>
                      <a:pt x="11035" y="6297"/>
                      <a:pt x="10933" y="6308"/>
                      <a:pt x="10844" y="6308"/>
                    </a:cubicBezTo>
                    <a:cubicBezTo>
                      <a:pt x="10077" y="6308"/>
                      <a:pt x="10204" y="5563"/>
                      <a:pt x="11105" y="5328"/>
                    </a:cubicBezTo>
                    <a:cubicBezTo>
                      <a:pt x="12112" y="5067"/>
                      <a:pt x="14156" y="1648"/>
                      <a:pt x="12770" y="1648"/>
                    </a:cubicBezTo>
                    <a:cubicBezTo>
                      <a:pt x="11383" y="1648"/>
                      <a:pt x="10659" y="97"/>
                      <a:pt x="9186" y="3"/>
                    </a:cubicBezTo>
                    <a:cubicBezTo>
                      <a:pt x="9152" y="1"/>
                      <a:pt x="9118" y="0"/>
                      <a:pt x="9085" y="0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337"/>
              <p:cNvSpPr/>
              <p:nvPr/>
            </p:nvSpPr>
            <p:spPr>
              <a:xfrm>
                <a:off x="5076150" y="4971925"/>
                <a:ext cx="272375" cy="259900"/>
              </a:xfrm>
              <a:custGeom>
                <a:rect b="b" l="l" r="r" t="t"/>
                <a:pathLst>
                  <a:path extrusionOk="0" h="10396" w="10895">
                    <a:moveTo>
                      <a:pt x="9087" y="0"/>
                    </a:moveTo>
                    <a:cubicBezTo>
                      <a:pt x="7654" y="0"/>
                      <a:pt x="6370" y="1945"/>
                      <a:pt x="6370" y="1945"/>
                    </a:cubicBezTo>
                    <a:cubicBezTo>
                      <a:pt x="6370" y="1945"/>
                      <a:pt x="0" y="9486"/>
                      <a:pt x="1211" y="10019"/>
                    </a:cubicBezTo>
                    <a:cubicBezTo>
                      <a:pt x="1714" y="10241"/>
                      <a:pt x="2501" y="10396"/>
                      <a:pt x="3351" y="10396"/>
                    </a:cubicBezTo>
                    <a:cubicBezTo>
                      <a:pt x="3854" y="10396"/>
                      <a:pt x="4379" y="10342"/>
                      <a:pt x="4880" y="10215"/>
                    </a:cubicBezTo>
                    <a:cubicBezTo>
                      <a:pt x="4949" y="9829"/>
                      <a:pt x="5072" y="8558"/>
                      <a:pt x="4056" y="7176"/>
                    </a:cubicBezTo>
                    <a:cubicBezTo>
                      <a:pt x="4056" y="7176"/>
                      <a:pt x="6888" y="3111"/>
                      <a:pt x="8037" y="1557"/>
                    </a:cubicBezTo>
                    <a:cubicBezTo>
                      <a:pt x="8037" y="1557"/>
                      <a:pt x="8473" y="1782"/>
                      <a:pt x="9059" y="1782"/>
                    </a:cubicBezTo>
                    <a:cubicBezTo>
                      <a:pt x="9618" y="1782"/>
                      <a:pt x="10314" y="1577"/>
                      <a:pt x="10894" y="774"/>
                    </a:cubicBezTo>
                    <a:cubicBezTo>
                      <a:pt x="10391" y="404"/>
                      <a:pt x="9871" y="48"/>
                      <a:pt x="9188" y="3"/>
                    </a:cubicBezTo>
                    <a:cubicBezTo>
                      <a:pt x="9154" y="1"/>
                      <a:pt x="9121" y="0"/>
                      <a:pt x="9087" y="0"/>
                    </a:cubicBezTo>
                    <a:close/>
                  </a:path>
                </a:pathLst>
              </a:custGeom>
              <a:solidFill>
                <a:srgbClr val="E4DB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337"/>
              <p:cNvSpPr/>
              <p:nvPr/>
            </p:nvSpPr>
            <p:spPr>
              <a:xfrm>
                <a:off x="5623175" y="4558325"/>
                <a:ext cx="134725" cy="250400"/>
              </a:xfrm>
              <a:custGeom>
                <a:rect b="b" l="l" r="r" t="t"/>
                <a:pathLst>
                  <a:path extrusionOk="0" h="10016" w="5389">
                    <a:moveTo>
                      <a:pt x="4016" y="1"/>
                    </a:moveTo>
                    <a:lnTo>
                      <a:pt x="0" y="2455"/>
                    </a:lnTo>
                    <a:cubicBezTo>
                      <a:pt x="0" y="2455"/>
                      <a:pt x="3579" y="10016"/>
                      <a:pt x="4493" y="10016"/>
                    </a:cubicBezTo>
                    <a:cubicBezTo>
                      <a:pt x="4582" y="10016"/>
                      <a:pt x="4646" y="9944"/>
                      <a:pt x="4679" y="9787"/>
                    </a:cubicBezTo>
                    <a:cubicBezTo>
                      <a:pt x="5050" y="8020"/>
                      <a:pt x="5388" y="4191"/>
                      <a:pt x="5388" y="4191"/>
                    </a:cubicBezTo>
                    <a:lnTo>
                      <a:pt x="4016" y="1"/>
                    </a:lnTo>
                    <a:close/>
                  </a:path>
                </a:pathLst>
              </a:custGeom>
              <a:solidFill>
                <a:srgbClr val="162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337"/>
              <p:cNvSpPr/>
              <p:nvPr/>
            </p:nvSpPr>
            <p:spPr>
              <a:xfrm>
                <a:off x="6000150" y="3540150"/>
                <a:ext cx="103975" cy="108775"/>
              </a:xfrm>
              <a:custGeom>
                <a:rect b="b" l="l" r="r" t="t"/>
                <a:pathLst>
                  <a:path extrusionOk="0" h="4351" w="4159">
                    <a:moveTo>
                      <a:pt x="3269" y="1"/>
                    </a:moveTo>
                    <a:cubicBezTo>
                      <a:pt x="2549" y="1"/>
                      <a:pt x="447" y="2346"/>
                      <a:pt x="447" y="2346"/>
                    </a:cubicBezTo>
                    <a:lnTo>
                      <a:pt x="0" y="3721"/>
                    </a:lnTo>
                    <a:cubicBezTo>
                      <a:pt x="0" y="3721"/>
                      <a:pt x="207" y="4350"/>
                      <a:pt x="1000" y="4350"/>
                    </a:cubicBezTo>
                    <a:cubicBezTo>
                      <a:pt x="1323" y="4350"/>
                      <a:pt x="1743" y="4246"/>
                      <a:pt x="2286" y="3952"/>
                    </a:cubicBezTo>
                    <a:cubicBezTo>
                      <a:pt x="4158" y="2933"/>
                      <a:pt x="3358" y="2445"/>
                      <a:pt x="3358" y="2445"/>
                    </a:cubicBezTo>
                    <a:cubicBezTo>
                      <a:pt x="3543" y="1907"/>
                      <a:pt x="3319" y="1765"/>
                      <a:pt x="3030" y="1765"/>
                    </a:cubicBezTo>
                    <a:cubicBezTo>
                      <a:pt x="2706" y="1765"/>
                      <a:pt x="2300" y="1944"/>
                      <a:pt x="2300" y="1944"/>
                    </a:cubicBezTo>
                    <a:cubicBezTo>
                      <a:pt x="2300" y="1944"/>
                      <a:pt x="3989" y="71"/>
                      <a:pt x="3299" y="2"/>
                    </a:cubicBezTo>
                    <a:cubicBezTo>
                      <a:pt x="3290" y="1"/>
                      <a:pt x="3280" y="1"/>
                      <a:pt x="3269" y="1"/>
                    </a:cubicBezTo>
                    <a:close/>
                  </a:path>
                </a:pathLst>
              </a:custGeom>
              <a:solidFill>
                <a:srgbClr val="542A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337"/>
              <p:cNvSpPr/>
              <p:nvPr/>
            </p:nvSpPr>
            <p:spPr>
              <a:xfrm>
                <a:off x="5988475" y="3181900"/>
                <a:ext cx="111600" cy="552950"/>
              </a:xfrm>
              <a:custGeom>
                <a:rect b="b" l="l" r="r" t="t"/>
                <a:pathLst>
                  <a:path extrusionOk="0" h="22118" w="4464">
                    <a:moveTo>
                      <a:pt x="469" y="0"/>
                    </a:moveTo>
                    <a:cubicBezTo>
                      <a:pt x="452" y="0"/>
                      <a:pt x="435" y="2"/>
                      <a:pt x="418" y="4"/>
                    </a:cubicBezTo>
                    <a:cubicBezTo>
                      <a:pt x="158" y="48"/>
                      <a:pt x="1" y="402"/>
                      <a:pt x="65" y="795"/>
                    </a:cubicBezTo>
                    <a:lnTo>
                      <a:pt x="3459" y="21478"/>
                    </a:lnTo>
                    <a:cubicBezTo>
                      <a:pt x="3521" y="21845"/>
                      <a:pt x="3753" y="22118"/>
                      <a:pt x="3995" y="22118"/>
                    </a:cubicBezTo>
                    <a:cubicBezTo>
                      <a:pt x="4012" y="22118"/>
                      <a:pt x="4029" y="22116"/>
                      <a:pt x="4046" y="22113"/>
                    </a:cubicBezTo>
                    <a:cubicBezTo>
                      <a:pt x="4304" y="22072"/>
                      <a:pt x="4463" y="21718"/>
                      <a:pt x="4397" y="21323"/>
                    </a:cubicBezTo>
                    <a:lnTo>
                      <a:pt x="1002" y="640"/>
                    </a:lnTo>
                    <a:cubicBezTo>
                      <a:pt x="943" y="273"/>
                      <a:pt x="709" y="0"/>
                      <a:pt x="469" y="0"/>
                    </a:cubicBezTo>
                    <a:close/>
                  </a:path>
                </a:pathLst>
              </a:custGeom>
              <a:solidFill>
                <a:srgbClr val="1D2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337"/>
              <p:cNvSpPr/>
              <p:nvPr/>
            </p:nvSpPr>
            <p:spPr>
              <a:xfrm>
                <a:off x="5784750" y="3244600"/>
                <a:ext cx="48325" cy="105325"/>
              </a:xfrm>
              <a:custGeom>
                <a:rect b="b" l="l" r="r" t="t"/>
                <a:pathLst>
                  <a:path extrusionOk="0" h="4213" w="1933">
                    <a:moveTo>
                      <a:pt x="1252" y="0"/>
                    </a:moveTo>
                    <a:lnTo>
                      <a:pt x="840" y="42"/>
                    </a:lnTo>
                    <a:cubicBezTo>
                      <a:pt x="0" y="948"/>
                      <a:pt x="1525" y="4212"/>
                      <a:pt x="1525" y="4212"/>
                    </a:cubicBezTo>
                    <a:lnTo>
                      <a:pt x="1932" y="4144"/>
                    </a:lnTo>
                    <a:lnTo>
                      <a:pt x="1252" y="0"/>
                    </a:lnTo>
                    <a:close/>
                  </a:path>
                </a:pathLst>
              </a:custGeom>
              <a:solidFill>
                <a:srgbClr val="8C4F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337"/>
              <p:cNvSpPr/>
              <p:nvPr/>
            </p:nvSpPr>
            <p:spPr>
              <a:xfrm>
                <a:off x="5801125" y="3215200"/>
                <a:ext cx="210650" cy="123425"/>
              </a:xfrm>
              <a:custGeom>
                <a:rect b="b" l="l" r="r" t="t"/>
                <a:pathLst>
                  <a:path extrusionOk="0" h="4937" w="8426">
                    <a:moveTo>
                      <a:pt x="7615" y="0"/>
                    </a:moveTo>
                    <a:lnTo>
                      <a:pt x="185" y="1220"/>
                    </a:lnTo>
                    <a:cubicBezTo>
                      <a:pt x="1" y="2283"/>
                      <a:pt x="801" y="2421"/>
                      <a:pt x="801" y="2421"/>
                    </a:cubicBezTo>
                    <a:lnTo>
                      <a:pt x="1182" y="4730"/>
                    </a:lnTo>
                    <a:lnTo>
                      <a:pt x="8425" y="4937"/>
                    </a:lnTo>
                    <a:lnTo>
                      <a:pt x="8425" y="4937"/>
                    </a:lnTo>
                    <a:lnTo>
                      <a:pt x="7615" y="0"/>
                    </a:lnTo>
                    <a:close/>
                  </a:path>
                </a:pathLst>
              </a:custGeom>
              <a:solidFill>
                <a:srgbClr val="F2836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337"/>
              <p:cNvSpPr/>
              <p:nvPr/>
            </p:nvSpPr>
            <p:spPr>
              <a:xfrm>
                <a:off x="5447900" y="3279750"/>
                <a:ext cx="386700" cy="109750"/>
              </a:xfrm>
              <a:custGeom>
                <a:rect b="b" l="l" r="r" t="t"/>
                <a:pathLst>
                  <a:path extrusionOk="0" h="4390" w="15468">
                    <a:moveTo>
                      <a:pt x="14957" y="1"/>
                    </a:moveTo>
                    <a:cubicBezTo>
                      <a:pt x="10612" y="229"/>
                      <a:pt x="7735" y="735"/>
                      <a:pt x="5848" y="1252"/>
                    </a:cubicBezTo>
                    <a:cubicBezTo>
                      <a:pt x="1461" y="2352"/>
                      <a:pt x="1" y="3857"/>
                      <a:pt x="1" y="3857"/>
                    </a:cubicBezTo>
                    <a:cubicBezTo>
                      <a:pt x="1" y="3857"/>
                      <a:pt x="1265" y="3111"/>
                      <a:pt x="3130" y="2765"/>
                    </a:cubicBezTo>
                    <a:cubicBezTo>
                      <a:pt x="3290" y="2735"/>
                      <a:pt x="3452" y="2708"/>
                      <a:pt x="3621" y="2679"/>
                    </a:cubicBezTo>
                    <a:lnTo>
                      <a:pt x="3621" y="2679"/>
                    </a:lnTo>
                    <a:cubicBezTo>
                      <a:pt x="1675" y="3349"/>
                      <a:pt x="536" y="4390"/>
                      <a:pt x="536" y="4390"/>
                    </a:cubicBezTo>
                    <a:cubicBezTo>
                      <a:pt x="536" y="4390"/>
                      <a:pt x="3307" y="3179"/>
                      <a:pt x="7451" y="2833"/>
                    </a:cubicBezTo>
                    <a:cubicBezTo>
                      <a:pt x="8137" y="2776"/>
                      <a:pt x="8875" y="2753"/>
                      <a:pt x="9615" y="2753"/>
                    </a:cubicBezTo>
                    <a:cubicBezTo>
                      <a:pt x="12524" y="2753"/>
                      <a:pt x="15468" y="3106"/>
                      <a:pt x="15468" y="3106"/>
                    </a:cubicBezTo>
                    <a:lnTo>
                      <a:pt x="14957" y="1"/>
                    </a:lnTo>
                    <a:close/>
                  </a:path>
                </a:pathLst>
              </a:custGeom>
              <a:solidFill>
                <a:srgbClr val="B84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337"/>
              <p:cNvSpPr/>
              <p:nvPr/>
            </p:nvSpPr>
            <p:spPr>
              <a:xfrm>
                <a:off x="5383175" y="3513125"/>
                <a:ext cx="698675" cy="652725"/>
              </a:xfrm>
              <a:custGeom>
                <a:rect b="b" l="l" r="r" t="t"/>
                <a:pathLst>
                  <a:path extrusionOk="0" h="26109" w="27947">
                    <a:moveTo>
                      <a:pt x="27357" y="0"/>
                    </a:moveTo>
                    <a:cubicBezTo>
                      <a:pt x="26999" y="0"/>
                      <a:pt x="25719" y="1126"/>
                      <a:pt x="25116" y="1829"/>
                    </a:cubicBezTo>
                    <a:cubicBezTo>
                      <a:pt x="24291" y="2787"/>
                      <a:pt x="23759" y="4463"/>
                      <a:pt x="23226" y="6267"/>
                    </a:cubicBezTo>
                    <a:cubicBezTo>
                      <a:pt x="22693" y="8069"/>
                      <a:pt x="18425" y="10087"/>
                      <a:pt x="15239" y="13332"/>
                    </a:cubicBezTo>
                    <a:cubicBezTo>
                      <a:pt x="12053" y="16577"/>
                      <a:pt x="5908" y="18916"/>
                      <a:pt x="3471" y="19682"/>
                    </a:cubicBezTo>
                    <a:cubicBezTo>
                      <a:pt x="1036" y="20450"/>
                      <a:pt x="0" y="22331"/>
                      <a:pt x="0" y="22331"/>
                    </a:cubicBezTo>
                    <a:cubicBezTo>
                      <a:pt x="0" y="22331"/>
                      <a:pt x="3999" y="26109"/>
                      <a:pt x="7520" y="26109"/>
                    </a:cubicBezTo>
                    <a:cubicBezTo>
                      <a:pt x="7966" y="26109"/>
                      <a:pt x="8404" y="26048"/>
                      <a:pt x="8825" y="25912"/>
                    </a:cubicBezTo>
                    <a:cubicBezTo>
                      <a:pt x="12575" y="24700"/>
                      <a:pt x="19979" y="17004"/>
                      <a:pt x="23307" y="13609"/>
                    </a:cubicBezTo>
                    <a:cubicBezTo>
                      <a:pt x="26636" y="10212"/>
                      <a:pt x="27085" y="6569"/>
                      <a:pt x="27097" y="5781"/>
                    </a:cubicBezTo>
                    <a:cubicBezTo>
                      <a:pt x="27107" y="4993"/>
                      <a:pt x="27031" y="4633"/>
                      <a:pt x="27615" y="3116"/>
                    </a:cubicBezTo>
                    <a:cubicBezTo>
                      <a:pt x="27939" y="2273"/>
                      <a:pt x="27947" y="1927"/>
                      <a:pt x="27772" y="1927"/>
                    </a:cubicBezTo>
                    <a:cubicBezTo>
                      <a:pt x="27631" y="1927"/>
                      <a:pt x="27374" y="2150"/>
                      <a:pt x="27068" y="2517"/>
                    </a:cubicBezTo>
                    <a:cubicBezTo>
                      <a:pt x="26628" y="3032"/>
                      <a:pt x="26128" y="3491"/>
                      <a:pt x="25573" y="3881"/>
                    </a:cubicBezTo>
                    <a:cubicBezTo>
                      <a:pt x="25966" y="2227"/>
                      <a:pt x="26579" y="1930"/>
                      <a:pt x="27301" y="526"/>
                    </a:cubicBezTo>
                    <a:cubicBezTo>
                      <a:pt x="27495" y="150"/>
                      <a:pt x="27487" y="0"/>
                      <a:pt x="27357" y="0"/>
                    </a:cubicBezTo>
                    <a:close/>
                  </a:path>
                </a:pathLst>
              </a:custGeom>
              <a:solidFill>
                <a:srgbClr val="9857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337"/>
              <p:cNvSpPr/>
              <p:nvPr/>
            </p:nvSpPr>
            <p:spPr>
              <a:xfrm>
                <a:off x="5278525" y="3804475"/>
                <a:ext cx="246175" cy="280550"/>
              </a:xfrm>
              <a:custGeom>
                <a:rect b="b" l="l" r="r" t="t"/>
                <a:pathLst>
                  <a:path extrusionOk="0" h="11222" w="9847">
                    <a:moveTo>
                      <a:pt x="4605" y="0"/>
                    </a:moveTo>
                    <a:cubicBezTo>
                      <a:pt x="2719" y="0"/>
                      <a:pt x="2019" y="1334"/>
                      <a:pt x="2019" y="1334"/>
                    </a:cubicBezTo>
                    <a:cubicBezTo>
                      <a:pt x="1194" y="2174"/>
                      <a:pt x="961" y="3669"/>
                      <a:pt x="644" y="4700"/>
                    </a:cubicBezTo>
                    <a:cubicBezTo>
                      <a:pt x="327" y="5731"/>
                      <a:pt x="1" y="5922"/>
                      <a:pt x="782" y="6082"/>
                    </a:cubicBezTo>
                    <a:cubicBezTo>
                      <a:pt x="1562" y="6244"/>
                      <a:pt x="1383" y="6757"/>
                      <a:pt x="1616" y="8060"/>
                    </a:cubicBezTo>
                    <a:cubicBezTo>
                      <a:pt x="1712" y="8603"/>
                      <a:pt x="2128" y="8761"/>
                      <a:pt x="2581" y="8761"/>
                    </a:cubicBezTo>
                    <a:cubicBezTo>
                      <a:pt x="3215" y="8761"/>
                      <a:pt x="3921" y="8450"/>
                      <a:pt x="3921" y="8450"/>
                    </a:cubicBezTo>
                    <a:lnTo>
                      <a:pt x="3921" y="8450"/>
                    </a:lnTo>
                    <a:lnTo>
                      <a:pt x="3754" y="11222"/>
                    </a:lnTo>
                    <a:lnTo>
                      <a:pt x="9579" y="8932"/>
                    </a:lnTo>
                    <a:lnTo>
                      <a:pt x="7782" y="7351"/>
                    </a:lnTo>
                    <a:lnTo>
                      <a:pt x="7878" y="6298"/>
                    </a:lnTo>
                    <a:cubicBezTo>
                      <a:pt x="9847" y="2724"/>
                      <a:pt x="8813" y="993"/>
                      <a:pt x="5924" y="193"/>
                    </a:cubicBezTo>
                    <a:cubicBezTo>
                      <a:pt x="5432" y="57"/>
                      <a:pt x="4993" y="0"/>
                      <a:pt x="4605" y="0"/>
                    </a:cubicBezTo>
                    <a:close/>
                  </a:path>
                </a:pathLst>
              </a:custGeom>
              <a:solidFill>
                <a:srgbClr val="9857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337"/>
              <p:cNvSpPr/>
              <p:nvPr/>
            </p:nvSpPr>
            <p:spPr>
              <a:xfrm>
                <a:off x="4530075" y="4062400"/>
                <a:ext cx="900175" cy="272350"/>
              </a:xfrm>
              <a:custGeom>
                <a:rect b="b" l="l" r="r" t="t"/>
                <a:pathLst>
                  <a:path extrusionOk="0" h="10894" w="36007">
                    <a:moveTo>
                      <a:pt x="34801" y="0"/>
                    </a:moveTo>
                    <a:cubicBezTo>
                      <a:pt x="33993" y="0"/>
                      <a:pt x="32865" y="153"/>
                      <a:pt x="31692" y="794"/>
                    </a:cubicBezTo>
                    <a:cubicBezTo>
                      <a:pt x="29450" y="2022"/>
                      <a:pt x="23508" y="4832"/>
                      <a:pt x="18959" y="4881"/>
                    </a:cubicBezTo>
                    <a:cubicBezTo>
                      <a:pt x="15339" y="4920"/>
                      <a:pt x="11806" y="5992"/>
                      <a:pt x="9673" y="5992"/>
                    </a:cubicBezTo>
                    <a:cubicBezTo>
                      <a:pt x="9126" y="5992"/>
                      <a:pt x="8671" y="5922"/>
                      <a:pt x="8331" y="5745"/>
                    </a:cubicBezTo>
                    <a:cubicBezTo>
                      <a:pt x="6664" y="4881"/>
                      <a:pt x="5083" y="4106"/>
                      <a:pt x="3821" y="4034"/>
                    </a:cubicBezTo>
                    <a:cubicBezTo>
                      <a:pt x="3698" y="4028"/>
                      <a:pt x="3560" y="4024"/>
                      <a:pt x="3414" y="4024"/>
                    </a:cubicBezTo>
                    <a:cubicBezTo>
                      <a:pt x="2068" y="4024"/>
                      <a:pt x="0" y="4302"/>
                      <a:pt x="1367" y="4709"/>
                    </a:cubicBezTo>
                    <a:cubicBezTo>
                      <a:pt x="2879" y="5164"/>
                      <a:pt x="3519" y="4925"/>
                      <a:pt x="4982" y="5787"/>
                    </a:cubicBezTo>
                    <a:cubicBezTo>
                      <a:pt x="4481" y="5886"/>
                      <a:pt x="3970" y="5935"/>
                      <a:pt x="3458" y="5935"/>
                    </a:cubicBezTo>
                    <a:cubicBezTo>
                      <a:pt x="3294" y="5935"/>
                      <a:pt x="3129" y="5930"/>
                      <a:pt x="2965" y="5920"/>
                    </a:cubicBezTo>
                    <a:cubicBezTo>
                      <a:pt x="2845" y="5911"/>
                      <a:pt x="2734" y="5907"/>
                      <a:pt x="2633" y="5907"/>
                    </a:cubicBezTo>
                    <a:cubicBezTo>
                      <a:pt x="1834" y="5907"/>
                      <a:pt x="1686" y="6169"/>
                      <a:pt x="3016" y="6730"/>
                    </a:cubicBezTo>
                    <a:cubicBezTo>
                      <a:pt x="4516" y="7360"/>
                      <a:pt x="4722" y="7665"/>
                      <a:pt x="5299" y="8205"/>
                    </a:cubicBezTo>
                    <a:cubicBezTo>
                      <a:pt x="5870" y="8737"/>
                      <a:pt x="8747" y="10894"/>
                      <a:pt x="13412" y="10894"/>
                    </a:cubicBezTo>
                    <a:cubicBezTo>
                      <a:pt x="13464" y="10894"/>
                      <a:pt x="13516" y="10893"/>
                      <a:pt x="13569" y="10893"/>
                    </a:cubicBezTo>
                    <a:cubicBezTo>
                      <a:pt x="18323" y="10844"/>
                      <a:pt x="29001" y="10836"/>
                      <a:pt x="32475" y="8971"/>
                    </a:cubicBezTo>
                    <a:cubicBezTo>
                      <a:pt x="35948" y="7105"/>
                      <a:pt x="36007" y="127"/>
                      <a:pt x="36007" y="127"/>
                    </a:cubicBezTo>
                    <a:cubicBezTo>
                      <a:pt x="36007" y="127"/>
                      <a:pt x="35536" y="0"/>
                      <a:pt x="34801" y="0"/>
                    </a:cubicBezTo>
                    <a:close/>
                  </a:path>
                </a:pathLst>
              </a:custGeom>
              <a:solidFill>
                <a:srgbClr val="9857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337"/>
              <p:cNvSpPr/>
              <p:nvPr/>
            </p:nvSpPr>
            <p:spPr>
              <a:xfrm>
                <a:off x="5015900" y="3811175"/>
                <a:ext cx="882900" cy="876800"/>
              </a:xfrm>
              <a:custGeom>
                <a:rect b="b" l="l" r="r" t="t"/>
                <a:pathLst>
                  <a:path extrusionOk="0" h="35072" w="35316">
                    <a:moveTo>
                      <a:pt x="30750" y="1"/>
                    </a:moveTo>
                    <a:cubicBezTo>
                      <a:pt x="28724" y="2480"/>
                      <a:pt x="26203" y="3516"/>
                      <a:pt x="24667" y="4689"/>
                    </a:cubicBezTo>
                    <a:cubicBezTo>
                      <a:pt x="23130" y="5863"/>
                      <a:pt x="20101" y="7085"/>
                      <a:pt x="20101" y="7085"/>
                    </a:cubicBezTo>
                    <a:cubicBezTo>
                      <a:pt x="19222" y="9783"/>
                      <a:pt x="17668" y="10448"/>
                      <a:pt x="16350" y="10448"/>
                    </a:cubicBezTo>
                    <a:cubicBezTo>
                      <a:pt x="15065" y="10448"/>
                      <a:pt x="14004" y="9817"/>
                      <a:pt x="14004" y="9817"/>
                    </a:cubicBezTo>
                    <a:cubicBezTo>
                      <a:pt x="6890" y="12854"/>
                      <a:pt x="0" y="14051"/>
                      <a:pt x="0" y="14051"/>
                    </a:cubicBezTo>
                    <a:lnTo>
                      <a:pt x="2202" y="22221"/>
                    </a:lnTo>
                    <a:cubicBezTo>
                      <a:pt x="5788" y="21605"/>
                      <a:pt x="13562" y="19827"/>
                      <a:pt x="13562" y="19827"/>
                    </a:cubicBezTo>
                    <a:cubicBezTo>
                      <a:pt x="13562" y="19827"/>
                      <a:pt x="14075" y="28247"/>
                      <a:pt x="13967" y="29842"/>
                    </a:cubicBezTo>
                    <a:cubicBezTo>
                      <a:pt x="13857" y="31440"/>
                      <a:pt x="13685" y="34690"/>
                      <a:pt x="13685" y="34690"/>
                    </a:cubicBezTo>
                    <a:cubicBezTo>
                      <a:pt x="13685" y="34690"/>
                      <a:pt x="14747" y="35072"/>
                      <a:pt x="18901" y="35072"/>
                    </a:cubicBezTo>
                    <a:cubicBezTo>
                      <a:pt x="19495" y="35072"/>
                      <a:pt x="20151" y="35064"/>
                      <a:pt x="20877" y="35046"/>
                    </a:cubicBezTo>
                    <a:cubicBezTo>
                      <a:pt x="26685" y="34906"/>
                      <a:pt x="30384" y="31590"/>
                      <a:pt x="30384" y="31590"/>
                    </a:cubicBezTo>
                    <a:cubicBezTo>
                      <a:pt x="29085" y="26300"/>
                      <a:pt x="27855" y="20632"/>
                      <a:pt x="27119" y="17974"/>
                    </a:cubicBezTo>
                    <a:cubicBezTo>
                      <a:pt x="26383" y="15316"/>
                      <a:pt x="25862" y="13286"/>
                      <a:pt x="25862" y="13286"/>
                    </a:cubicBezTo>
                    <a:cubicBezTo>
                      <a:pt x="28052" y="11680"/>
                      <a:pt x="35315" y="4743"/>
                      <a:pt x="35315" y="4743"/>
                    </a:cubicBezTo>
                    <a:cubicBezTo>
                      <a:pt x="35271" y="3764"/>
                      <a:pt x="30750" y="1"/>
                      <a:pt x="30750" y="1"/>
                    </a:cubicBezTo>
                    <a:close/>
                  </a:path>
                </a:pathLst>
              </a:custGeom>
              <a:solidFill>
                <a:srgbClr val="F9F9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337"/>
              <p:cNvSpPr/>
              <p:nvPr/>
            </p:nvSpPr>
            <p:spPr>
              <a:xfrm>
                <a:off x="5354925" y="4294400"/>
                <a:ext cx="42500" cy="384050"/>
              </a:xfrm>
              <a:custGeom>
                <a:rect b="b" l="l" r="r" t="t"/>
                <a:pathLst>
                  <a:path extrusionOk="0" h="15362" w="1700">
                    <a:moveTo>
                      <a:pt x="1545" y="0"/>
                    </a:moveTo>
                    <a:lnTo>
                      <a:pt x="1" y="501"/>
                    </a:lnTo>
                    <a:cubicBezTo>
                      <a:pt x="340" y="4958"/>
                      <a:pt x="124" y="15361"/>
                      <a:pt x="124" y="15361"/>
                    </a:cubicBezTo>
                    <a:cubicBezTo>
                      <a:pt x="124" y="15361"/>
                      <a:pt x="1700" y="177"/>
                      <a:pt x="1545" y="0"/>
                    </a:cubicBezTo>
                    <a:close/>
                  </a:path>
                </a:pathLst>
              </a:custGeom>
              <a:solidFill>
                <a:srgbClr val="E4DB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337"/>
              <p:cNvSpPr/>
              <p:nvPr/>
            </p:nvSpPr>
            <p:spPr>
              <a:xfrm>
                <a:off x="5651775" y="3999275"/>
                <a:ext cx="173250" cy="144050"/>
              </a:xfrm>
              <a:custGeom>
                <a:rect b="b" l="l" r="r" t="t"/>
                <a:pathLst>
                  <a:path extrusionOk="0" h="5762" w="6930">
                    <a:moveTo>
                      <a:pt x="6930" y="1"/>
                    </a:moveTo>
                    <a:lnTo>
                      <a:pt x="0" y="4483"/>
                    </a:lnTo>
                    <a:lnTo>
                      <a:pt x="427" y="5762"/>
                    </a:lnTo>
                    <a:cubicBezTo>
                      <a:pt x="2150" y="4667"/>
                      <a:pt x="6929" y="1"/>
                      <a:pt x="6930" y="1"/>
                    </a:cubicBezTo>
                    <a:close/>
                  </a:path>
                </a:pathLst>
              </a:custGeom>
              <a:solidFill>
                <a:srgbClr val="E4DB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337"/>
              <p:cNvSpPr/>
              <p:nvPr/>
            </p:nvSpPr>
            <p:spPr>
              <a:xfrm>
                <a:off x="5337825" y="3977000"/>
                <a:ext cx="206825" cy="113025"/>
              </a:xfrm>
              <a:custGeom>
                <a:rect b="b" l="l" r="r" t="t"/>
                <a:pathLst>
                  <a:path extrusionOk="0" h="4521" w="8273">
                    <a:moveTo>
                      <a:pt x="8272" y="0"/>
                    </a:moveTo>
                    <a:lnTo>
                      <a:pt x="7224" y="452"/>
                    </a:lnTo>
                    <a:cubicBezTo>
                      <a:pt x="6112" y="2957"/>
                      <a:pt x="4299" y="3499"/>
                      <a:pt x="2939" y="3499"/>
                    </a:cubicBezTo>
                    <a:cubicBezTo>
                      <a:pt x="1901" y="3499"/>
                      <a:pt x="1127" y="3184"/>
                      <a:pt x="1127" y="3184"/>
                    </a:cubicBezTo>
                    <a:lnTo>
                      <a:pt x="0" y="3651"/>
                    </a:lnTo>
                    <a:cubicBezTo>
                      <a:pt x="1201" y="4364"/>
                      <a:pt x="2429" y="4521"/>
                      <a:pt x="3276" y="4521"/>
                    </a:cubicBezTo>
                    <a:cubicBezTo>
                      <a:pt x="3943" y="4521"/>
                      <a:pt x="4374" y="4424"/>
                      <a:pt x="4374" y="4424"/>
                    </a:cubicBezTo>
                    <a:cubicBezTo>
                      <a:pt x="7452" y="3449"/>
                      <a:pt x="8272" y="1"/>
                      <a:pt x="8272" y="0"/>
                    </a:cubicBezTo>
                    <a:close/>
                  </a:path>
                </a:pathLst>
              </a:custGeom>
              <a:solidFill>
                <a:srgbClr val="B8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337"/>
              <p:cNvSpPr/>
              <p:nvPr/>
            </p:nvSpPr>
            <p:spPr>
              <a:xfrm>
                <a:off x="5294125" y="3759475"/>
                <a:ext cx="234025" cy="224075"/>
              </a:xfrm>
              <a:custGeom>
                <a:rect b="b" l="l" r="r" t="t"/>
                <a:pathLst>
                  <a:path extrusionOk="0" h="8963" w="9361">
                    <a:moveTo>
                      <a:pt x="2326" y="0"/>
                    </a:moveTo>
                    <a:cubicBezTo>
                      <a:pt x="1236" y="0"/>
                      <a:pt x="619" y="288"/>
                      <a:pt x="378" y="932"/>
                    </a:cubicBezTo>
                    <a:cubicBezTo>
                      <a:pt x="0" y="1944"/>
                      <a:pt x="1395" y="3134"/>
                      <a:pt x="1395" y="3134"/>
                    </a:cubicBezTo>
                    <a:cubicBezTo>
                      <a:pt x="2440" y="2990"/>
                      <a:pt x="3232" y="2930"/>
                      <a:pt x="3829" y="2930"/>
                    </a:cubicBezTo>
                    <a:cubicBezTo>
                      <a:pt x="6265" y="2930"/>
                      <a:pt x="5457" y="3942"/>
                      <a:pt x="5487" y="4433"/>
                    </a:cubicBezTo>
                    <a:cubicBezTo>
                      <a:pt x="5522" y="5016"/>
                      <a:pt x="5080" y="6275"/>
                      <a:pt x="5506" y="6275"/>
                    </a:cubicBezTo>
                    <a:cubicBezTo>
                      <a:pt x="5526" y="6275"/>
                      <a:pt x="5548" y="6272"/>
                      <a:pt x="5572" y="6266"/>
                    </a:cubicBezTo>
                    <a:cubicBezTo>
                      <a:pt x="6108" y="6136"/>
                      <a:pt x="5661" y="5304"/>
                      <a:pt x="6611" y="5100"/>
                    </a:cubicBezTo>
                    <a:cubicBezTo>
                      <a:pt x="6677" y="5086"/>
                      <a:pt x="6740" y="5080"/>
                      <a:pt x="6799" y="5080"/>
                    </a:cubicBezTo>
                    <a:cubicBezTo>
                      <a:pt x="7589" y="5080"/>
                      <a:pt x="7747" y="6279"/>
                      <a:pt x="7048" y="6875"/>
                    </a:cubicBezTo>
                    <a:cubicBezTo>
                      <a:pt x="6297" y="7513"/>
                      <a:pt x="6257" y="7408"/>
                      <a:pt x="6412" y="8451"/>
                    </a:cubicBezTo>
                    <a:cubicBezTo>
                      <a:pt x="6470" y="8840"/>
                      <a:pt x="6595" y="8962"/>
                      <a:pt x="6730" y="8962"/>
                    </a:cubicBezTo>
                    <a:cubicBezTo>
                      <a:pt x="6956" y="8962"/>
                      <a:pt x="7207" y="8618"/>
                      <a:pt x="7207" y="8618"/>
                    </a:cubicBezTo>
                    <a:cubicBezTo>
                      <a:pt x="7207" y="8618"/>
                      <a:pt x="8768" y="4911"/>
                      <a:pt x="9063" y="3156"/>
                    </a:cubicBezTo>
                    <a:cubicBezTo>
                      <a:pt x="9360" y="1401"/>
                      <a:pt x="7296" y="753"/>
                      <a:pt x="4681" y="270"/>
                    </a:cubicBezTo>
                    <a:cubicBezTo>
                      <a:pt x="3729" y="95"/>
                      <a:pt x="2950" y="0"/>
                      <a:pt x="2326" y="0"/>
                    </a:cubicBezTo>
                    <a:close/>
                  </a:path>
                </a:pathLst>
              </a:custGeom>
              <a:solidFill>
                <a:srgbClr val="1622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337"/>
              <p:cNvSpPr/>
              <p:nvPr/>
            </p:nvSpPr>
            <p:spPr>
              <a:xfrm>
                <a:off x="5443500" y="4210125"/>
                <a:ext cx="98150" cy="139050"/>
              </a:xfrm>
              <a:custGeom>
                <a:rect b="b" l="l" r="r" t="t"/>
                <a:pathLst>
                  <a:path extrusionOk="0" h="5562" w="3926">
                    <a:moveTo>
                      <a:pt x="530" y="340"/>
                    </a:moveTo>
                    <a:cubicBezTo>
                      <a:pt x="531" y="340"/>
                      <a:pt x="532" y="340"/>
                      <a:pt x="533" y="340"/>
                    </a:cubicBezTo>
                    <a:lnTo>
                      <a:pt x="533" y="340"/>
                    </a:lnTo>
                    <a:cubicBezTo>
                      <a:pt x="532" y="340"/>
                      <a:pt x="530" y="340"/>
                      <a:pt x="529" y="341"/>
                    </a:cubicBezTo>
                    <a:lnTo>
                      <a:pt x="529" y="341"/>
                    </a:lnTo>
                    <a:lnTo>
                      <a:pt x="530" y="340"/>
                    </a:lnTo>
                    <a:close/>
                    <a:moveTo>
                      <a:pt x="1936" y="114"/>
                    </a:moveTo>
                    <a:cubicBezTo>
                      <a:pt x="2118" y="114"/>
                      <a:pt x="2306" y="145"/>
                      <a:pt x="2457" y="251"/>
                    </a:cubicBezTo>
                    <a:cubicBezTo>
                      <a:pt x="2636" y="374"/>
                      <a:pt x="2710" y="585"/>
                      <a:pt x="2771" y="784"/>
                    </a:cubicBezTo>
                    <a:cubicBezTo>
                      <a:pt x="2921" y="1280"/>
                      <a:pt x="3071" y="1778"/>
                      <a:pt x="3211" y="2276"/>
                    </a:cubicBezTo>
                    <a:cubicBezTo>
                      <a:pt x="3348" y="2775"/>
                      <a:pt x="3481" y="3280"/>
                      <a:pt x="3591" y="3791"/>
                    </a:cubicBezTo>
                    <a:cubicBezTo>
                      <a:pt x="3645" y="4041"/>
                      <a:pt x="3694" y="4294"/>
                      <a:pt x="3736" y="4547"/>
                    </a:cubicBezTo>
                    <a:cubicBezTo>
                      <a:pt x="3748" y="4613"/>
                      <a:pt x="3758" y="4679"/>
                      <a:pt x="3768" y="4746"/>
                    </a:cubicBezTo>
                    <a:cubicBezTo>
                      <a:pt x="3778" y="4807"/>
                      <a:pt x="3785" y="4866"/>
                      <a:pt x="3790" y="4927"/>
                    </a:cubicBezTo>
                    <a:cubicBezTo>
                      <a:pt x="3790" y="5030"/>
                      <a:pt x="3736" y="5099"/>
                      <a:pt x="3648" y="5143"/>
                    </a:cubicBezTo>
                    <a:cubicBezTo>
                      <a:pt x="3559" y="5187"/>
                      <a:pt x="3446" y="5207"/>
                      <a:pt x="3346" y="5229"/>
                    </a:cubicBezTo>
                    <a:cubicBezTo>
                      <a:pt x="3221" y="5256"/>
                      <a:pt x="3093" y="5281"/>
                      <a:pt x="2965" y="5305"/>
                    </a:cubicBezTo>
                    <a:cubicBezTo>
                      <a:pt x="2708" y="5349"/>
                      <a:pt x="2450" y="5386"/>
                      <a:pt x="2190" y="5413"/>
                    </a:cubicBezTo>
                    <a:cubicBezTo>
                      <a:pt x="2062" y="5426"/>
                      <a:pt x="1934" y="5438"/>
                      <a:pt x="1807" y="5443"/>
                    </a:cubicBezTo>
                    <a:cubicBezTo>
                      <a:pt x="1779" y="5444"/>
                      <a:pt x="1751" y="5445"/>
                      <a:pt x="1723" y="5445"/>
                    </a:cubicBezTo>
                    <a:cubicBezTo>
                      <a:pt x="1642" y="5445"/>
                      <a:pt x="1560" y="5437"/>
                      <a:pt x="1485" y="5406"/>
                    </a:cubicBezTo>
                    <a:cubicBezTo>
                      <a:pt x="1284" y="5322"/>
                      <a:pt x="1220" y="5082"/>
                      <a:pt x="1159" y="4893"/>
                    </a:cubicBezTo>
                    <a:cubicBezTo>
                      <a:pt x="992" y="4397"/>
                      <a:pt x="842" y="3896"/>
                      <a:pt x="700" y="3393"/>
                    </a:cubicBezTo>
                    <a:cubicBezTo>
                      <a:pt x="560" y="2887"/>
                      <a:pt x="427" y="2382"/>
                      <a:pt x="297" y="1874"/>
                    </a:cubicBezTo>
                    <a:cubicBezTo>
                      <a:pt x="189" y="1464"/>
                      <a:pt x="0" y="911"/>
                      <a:pt x="356" y="565"/>
                    </a:cubicBezTo>
                    <a:cubicBezTo>
                      <a:pt x="420" y="504"/>
                      <a:pt x="498" y="462"/>
                      <a:pt x="584" y="443"/>
                    </a:cubicBezTo>
                    <a:cubicBezTo>
                      <a:pt x="639" y="432"/>
                      <a:pt x="635" y="368"/>
                      <a:pt x="601" y="343"/>
                    </a:cubicBezTo>
                    <a:lnTo>
                      <a:pt x="601" y="343"/>
                    </a:lnTo>
                    <a:cubicBezTo>
                      <a:pt x="610" y="343"/>
                      <a:pt x="619" y="343"/>
                      <a:pt x="627" y="343"/>
                    </a:cubicBezTo>
                    <a:cubicBezTo>
                      <a:pt x="1066" y="343"/>
                      <a:pt x="1476" y="125"/>
                      <a:pt x="1915" y="114"/>
                    </a:cubicBezTo>
                    <a:cubicBezTo>
                      <a:pt x="1922" y="114"/>
                      <a:pt x="1929" y="114"/>
                      <a:pt x="1936" y="114"/>
                    </a:cubicBezTo>
                    <a:close/>
                    <a:moveTo>
                      <a:pt x="1957" y="1"/>
                    </a:moveTo>
                    <a:cubicBezTo>
                      <a:pt x="1602" y="1"/>
                      <a:pt x="1256" y="141"/>
                      <a:pt x="906" y="205"/>
                    </a:cubicBezTo>
                    <a:cubicBezTo>
                      <a:pt x="816" y="222"/>
                      <a:pt x="727" y="231"/>
                      <a:pt x="637" y="231"/>
                    </a:cubicBezTo>
                    <a:cubicBezTo>
                      <a:pt x="601" y="231"/>
                      <a:pt x="564" y="229"/>
                      <a:pt x="528" y="227"/>
                    </a:cubicBezTo>
                    <a:cubicBezTo>
                      <a:pt x="526" y="226"/>
                      <a:pt x="525" y="226"/>
                      <a:pt x="523" y="226"/>
                    </a:cubicBezTo>
                    <a:cubicBezTo>
                      <a:pt x="457" y="226"/>
                      <a:pt x="458" y="332"/>
                      <a:pt x="525" y="342"/>
                    </a:cubicBezTo>
                    <a:lnTo>
                      <a:pt x="525" y="342"/>
                    </a:lnTo>
                    <a:cubicBezTo>
                      <a:pt x="338" y="392"/>
                      <a:pt x="192" y="543"/>
                      <a:pt x="115" y="718"/>
                    </a:cubicBezTo>
                    <a:cubicBezTo>
                      <a:pt x="12" y="943"/>
                      <a:pt x="25" y="1194"/>
                      <a:pt x="71" y="1432"/>
                    </a:cubicBezTo>
                    <a:cubicBezTo>
                      <a:pt x="120" y="1697"/>
                      <a:pt x="199" y="1957"/>
                      <a:pt x="268" y="2217"/>
                    </a:cubicBezTo>
                    <a:cubicBezTo>
                      <a:pt x="336" y="2482"/>
                      <a:pt x="405" y="2748"/>
                      <a:pt x="476" y="3013"/>
                    </a:cubicBezTo>
                    <a:cubicBezTo>
                      <a:pt x="619" y="3538"/>
                      <a:pt x="768" y="4063"/>
                      <a:pt x="935" y="4584"/>
                    </a:cubicBezTo>
                    <a:cubicBezTo>
                      <a:pt x="977" y="4711"/>
                      <a:pt x="1019" y="4839"/>
                      <a:pt x="1060" y="4967"/>
                    </a:cubicBezTo>
                    <a:cubicBezTo>
                      <a:pt x="1095" y="5075"/>
                      <a:pt x="1137" y="5180"/>
                      <a:pt x="1191" y="5281"/>
                    </a:cubicBezTo>
                    <a:cubicBezTo>
                      <a:pt x="1242" y="5379"/>
                      <a:pt x="1323" y="5455"/>
                      <a:pt x="1424" y="5504"/>
                    </a:cubicBezTo>
                    <a:cubicBezTo>
                      <a:pt x="1518" y="5543"/>
                      <a:pt x="1619" y="5561"/>
                      <a:pt x="1722" y="5561"/>
                    </a:cubicBezTo>
                    <a:cubicBezTo>
                      <a:pt x="1735" y="5561"/>
                      <a:pt x="1747" y="5561"/>
                      <a:pt x="1760" y="5561"/>
                    </a:cubicBezTo>
                    <a:cubicBezTo>
                      <a:pt x="2028" y="5548"/>
                      <a:pt x="2295" y="5524"/>
                      <a:pt x="2560" y="5482"/>
                    </a:cubicBezTo>
                    <a:cubicBezTo>
                      <a:pt x="2828" y="5445"/>
                      <a:pt x="3098" y="5399"/>
                      <a:pt x="3363" y="5342"/>
                    </a:cubicBezTo>
                    <a:cubicBezTo>
                      <a:pt x="3552" y="5300"/>
                      <a:pt x="3817" y="5259"/>
                      <a:pt x="3886" y="5045"/>
                    </a:cubicBezTo>
                    <a:cubicBezTo>
                      <a:pt x="3925" y="4925"/>
                      <a:pt x="3886" y="4785"/>
                      <a:pt x="3869" y="4665"/>
                    </a:cubicBezTo>
                    <a:cubicBezTo>
                      <a:pt x="3847" y="4530"/>
                      <a:pt x="3824" y="4395"/>
                      <a:pt x="3800" y="4262"/>
                    </a:cubicBezTo>
                    <a:cubicBezTo>
                      <a:pt x="3699" y="3729"/>
                      <a:pt x="3574" y="3202"/>
                      <a:pt x="3437" y="2676"/>
                    </a:cubicBezTo>
                    <a:cubicBezTo>
                      <a:pt x="3297" y="2154"/>
                      <a:pt x="3142" y="1631"/>
                      <a:pt x="2985" y="1113"/>
                    </a:cubicBezTo>
                    <a:cubicBezTo>
                      <a:pt x="2948" y="985"/>
                      <a:pt x="2911" y="857"/>
                      <a:pt x="2872" y="730"/>
                    </a:cubicBezTo>
                    <a:cubicBezTo>
                      <a:pt x="2840" y="622"/>
                      <a:pt x="2798" y="514"/>
                      <a:pt x="2744" y="413"/>
                    </a:cubicBezTo>
                    <a:cubicBezTo>
                      <a:pt x="2641" y="227"/>
                      <a:pt x="2467" y="92"/>
                      <a:pt x="2261" y="40"/>
                    </a:cubicBezTo>
                    <a:cubicBezTo>
                      <a:pt x="2159" y="12"/>
                      <a:pt x="2057" y="1"/>
                      <a:pt x="1957" y="1"/>
                    </a:cubicBezTo>
                    <a:close/>
                  </a:path>
                </a:pathLst>
              </a:custGeom>
              <a:solidFill>
                <a:srgbClr val="16224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337"/>
              <p:cNvSpPr/>
              <p:nvPr/>
            </p:nvSpPr>
            <p:spPr>
              <a:xfrm>
                <a:off x="5551200" y="4190325"/>
                <a:ext cx="63875" cy="125600"/>
              </a:xfrm>
              <a:custGeom>
                <a:rect b="b" l="l" r="r" t="t"/>
                <a:pathLst>
                  <a:path extrusionOk="0" h="5024" w="2555">
                    <a:moveTo>
                      <a:pt x="1194" y="0"/>
                    </a:moveTo>
                    <a:cubicBezTo>
                      <a:pt x="1119" y="0"/>
                      <a:pt x="1043" y="14"/>
                      <a:pt x="972" y="39"/>
                    </a:cubicBezTo>
                    <a:cubicBezTo>
                      <a:pt x="768" y="110"/>
                      <a:pt x="614" y="258"/>
                      <a:pt x="488" y="429"/>
                    </a:cubicBezTo>
                    <a:cubicBezTo>
                      <a:pt x="351" y="618"/>
                      <a:pt x="241" y="832"/>
                      <a:pt x="123" y="1033"/>
                    </a:cubicBezTo>
                    <a:lnTo>
                      <a:pt x="27" y="1198"/>
                    </a:lnTo>
                    <a:cubicBezTo>
                      <a:pt x="0" y="1243"/>
                      <a:pt x="38" y="1284"/>
                      <a:pt x="77" y="1284"/>
                    </a:cubicBezTo>
                    <a:cubicBezTo>
                      <a:pt x="94" y="1284"/>
                      <a:pt x="113" y="1275"/>
                      <a:pt x="125" y="1254"/>
                    </a:cubicBezTo>
                    <a:lnTo>
                      <a:pt x="125" y="1254"/>
                    </a:lnTo>
                    <a:lnTo>
                      <a:pt x="123" y="1257"/>
                    </a:lnTo>
                    <a:cubicBezTo>
                      <a:pt x="243" y="1051"/>
                      <a:pt x="358" y="844"/>
                      <a:pt x="484" y="643"/>
                    </a:cubicBezTo>
                    <a:cubicBezTo>
                      <a:pt x="589" y="471"/>
                      <a:pt x="714" y="297"/>
                      <a:pt x="893" y="199"/>
                    </a:cubicBezTo>
                    <a:cubicBezTo>
                      <a:pt x="985" y="147"/>
                      <a:pt x="1091" y="115"/>
                      <a:pt x="1195" y="115"/>
                    </a:cubicBezTo>
                    <a:cubicBezTo>
                      <a:pt x="1276" y="115"/>
                      <a:pt x="1356" y="134"/>
                      <a:pt x="1429" y="179"/>
                    </a:cubicBezTo>
                    <a:cubicBezTo>
                      <a:pt x="1571" y="267"/>
                      <a:pt x="1640" y="429"/>
                      <a:pt x="1681" y="587"/>
                    </a:cubicBezTo>
                    <a:cubicBezTo>
                      <a:pt x="1733" y="781"/>
                      <a:pt x="1745" y="984"/>
                      <a:pt x="1772" y="1186"/>
                    </a:cubicBezTo>
                    <a:cubicBezTo>
                      <a:pt x="1802" y="1424"/>
                      <a:pt x="1836" y="1664"/>
                      <a:pt x="1870" y="1902"/>
                    </a:cubicBezTo>
                    <a:cubicBezTo>
                      <a:pt x="1942" y="2388"/>
                      <a:pt x="2020" y="2874"/>
                      <a:pt x="2109" y="3358"/>
                    </a:cubicBezTo>
                    <a:cubicBezTo>
                      <a:pt x="2207" y="3903"/>
                      <a:pt x="2315" y="4443"/>
                      <a:pt x="2435" y="4983"/>
                    </a:cubicBezTo>
                    <a:cubicBezTo>
                      <a:pt x="2441" y="5011"/>
                      <a:pt x="2462" y="5024"/>
                      <a:pt x="2485" y="5024"/>
                    </a:cubicBezTo>
                    <a:cubicBezTo>
                      <a:pt x="2518" y="5024"/>
                      <a:pt x="2554" y="4996"/>
                      <a:pt x="2545" y="4953"/>
                    </a:cubicBezTo>
                    <a:cubicBezTo>
                      <a:pt x="2435" y="4455"/>
                      <a:pt x="2332" y="3957"/>
                      <a:pt x="2241" y="3454"/>
                    </a:cubicBezTo>
                    <a:cubicBezTo>
                      <a:pt x="2148" y="2953"/>
                      <a:pt x="2064" y="2452"/>
                      <a:pt x="1993" y="1954"/>
                    </a:cubicBezTo>
                    <a:cubicBezTo>
                      <a:pt x="1954" y="1703"/>
                      <a:pt x="1920" y="1451"/>
                      <a:pt x="1888" y="1200"/>
                    </a:cubicBezTo>
                    <a:cubicBezTo>
                      <a:pt x="1861" y="989"/>
                      <a:pt x="1846" y="773"/>
                      <a:pt x="1794" y="567"/>
                    </a:cubicBezTo>
                    <a:cubicBezTo>
                      <a:pt x="1750" y="395"/>
                      <a:pt x="1677" y="223"/>
                      <a:pt x="1534" y="113"/>
                    </a:cubicBezTo>
                    <a:cubicBezTo>
                      <a:pt x="1434" y="36"/>
                      <a:pt x="1314" y="0"/>
                      <a:pt x="1194" y="0"/>
                    </a:cubicBezTo>
                    <a:close/>
                  </a:path>
                </a:pathLst>
              </a:custGeom>
              <a:solidFill>
                <a:srgbClr val="16224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337"/>
              <p:cNvSpPr/>
              <p:nvPr/>
            </p:nvSpPr>
            <p:spPr>
              <a:xfrm>
                <a:off x="5574200" y="4318600"/>
                <a:ext cx="72700" cy="14450"/>
              </a:xfrm>
              <a:custGeom>
                <a:rect b="b" l="l" r="r" t="t"/>
                <a:pathLst>
                  <a:path extrusionOk="0" h="578" w="2908">
                    <a:moveTo>
                      <a:pt x="2821" y="0"/>
                    </a:moveTo>
                    <a:cubicBezTo>
                      <a:pt x="2817" y="0"/>
                      <a:pt x="2813" y="1"/>
                      <a:pt x="2809" y="2"/>
                    </a:cubicBezTo>
                    <a:lnTo>
                      <a:pt x="671" y="365"/>
                    </a:lnTo>
                    <a:lnTo>
                      <a:pt x="69" y="468"/>
                    </a:lnTo>
                    <a:cubicBezTo>
                      <a:pt x="0" y="480"/>
                      <a:pt x="24" y="577"/>
                      <a:pt x="86" y="577"/>
                    </a:cubicBezTo>
                    <a:cubicBezTo>
                      <a:pt x="90" y="577"/>
                      <a:pt x="94" y="577"/>
                      <a:pt x="99" y="576"/>
                    </a:cubicBezTo>
                    <a:lnTo>
                      <a:pt x="2237" y="213"/>
                    </a:lnTo>
                    <a:lnTo>
                      <a:pt x="2841" y="110"/>
                    </a:lnTo>
                    <a:cubicBezTo>
                      <a:pt x="2907" y="98"/>
                      <a:pt x="2883" y="0"/>
                      <a:pt x="2821" y="0"/>
                    </a:cubicBezTo>
                    <a:close/>
                  </a:path>
                </a:pathLst>
              </a:custGeom>
              <a:solidFill>
                <a:srgbClr val="16224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01" name="Google Shape;3001;p337"/>
          <p:cNvGrpSpPr/>
          <p:nvPr/>
        </p:nvGrpSpPr>
        <p:grpSpPr>
          <a:xfrm>
            <a:off x="11" y="1069966"/>
            <a:ext cx="1297745" cy="3860665"/>
            <a:chOff x="3831525" y="3017600"/>
            <a:chExt cx="825800" cy="2456675"/>
          </a:xfrm>
        </p:grpSpPr>
        <p:sp>
          <p:nvSpPr>
            <p:cNvPr id="3002" name="Google Shape;3002;p337"/>
            <p:cNvSpPr/>
            <p:nvPr/>
          </p:nvSpPr>
          <p:spPr>
            <a:xfrm>
              <a:off x="3967925" y="5189725"/>
              <a:ext cx="317350" cy="284550"/>
            </a:xfrm>
            <a:custGeom>
              <a:rect b="b" l="l" r="r" t="t"/>
              <a:pathLst>
                <a:path extrusionOk="0" h="11382" w="12694">
                  <a:moveTo>
                    <a:pt x="10330" y="1"/>
                  </a:moveTo>
                  <a:lnTo>
                    <a:pt x="3948" y="2362"/>
                  </a:lnTo>
                  <a:cubicBezTo>
                    <a:pt x="3948" y="2362"/>
                    <a:pt x="4073" y="3881"/>
                    <a:pt x="4083" y="4105"/>
                  </a:cubicBezTo>
                  <a:cubicBezTo>
                    <a:pt x="4089" y="4307"/>
                    <a:pt x="1" y="11382"/>
                    <a:pt x="2175" y="11382"/>
                  </a:cubicBezTo>
                  <a:cubicBezTo>
                    <a:pt x="2425" y="11382"/>
                    <a:pt x="2759" y="11288"/>
                    <a:pt x="3192" y="11079"/>
                  </a:cubicBezTo>
                  <a:cubicBezTo>
                    <a:pt x="6032" y="9706"/>
                    <a:pt x="8872" y="7401"/>
                    <a:pt x="10384" y="5693"/>
                  </a:cubicBezTo>
                  <a:lnTo>
                    <a:pt x="10386" y="5693"/>
                  </a:lnTo>
                  <a:cubicBezTo>
                    <a:pt x="11567" y="4721"/>
                    <a:pt x="11962" y="5710"/>
                    <a:pt x="12328" y="4080"/>
                  </a:cubicBezTo>
                  <a:cubicBezTo>
                    <a:pt x="12694" y="2448"/>
                    <a:pt x="10330" y="1"/>
                    <a:pt x="10330" y="1"/>
                  </a:cubicBezTo>
                  <a:close/>
                </a:path>
              </a:pathLst>
            </a:custGeom>
            <a:solidFill>
              <a:srgbClr val="B3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37"/>
            <p:cNvSpPr/>
            <p:nvPr/>
          </p:nvSpPr>
          <p:spPr>
            <a:xfrm>
              <a:off x="4007700" y="5257900"/>
              <a:ext cx="270700" cy="216350"/>
            </a:xfrm>
            <a:custGeom>
              <a:rect b="b" l="l" r="r" t="t"/>
              <a:pathLst>
                <a:path extrusionOk="0" h="8654" w="10828">
                  <a:moveTo>
                    <a:pt x="10568" y="1"/>
                  </a:moveTo>
                  <a:cubicBezTo>
                    <a:pt x="10352" y="573"/>
                    <a:pt x="9937" y="1275"/>
                    <a:pt x="9134" y="1542"/>
                  </a:cubicBezTo>
                  <a:cubicBezTo>
                    <a:pt x="7919" y="1947"/>
                    <a:pt x="6167" y="5769"/>
                    <a:pt x="0" y="8234"/>
                  </a:cubicBezTo>
                  <a:cubicBezTo>
                    <a:pt x="82" y="8498"/>
                    <a:pt x="266" y="8654"/>
                    <a:pt x="588" y="8654"/>
                  </a:cubicBezTo>
                  <a:cubicBezTo>
                    <a:pt x="837" y="8654"/>
                    <a:pt x="1169" y="8560"/>
                    <a:pt x="1601" y="8352"/>
                  </a:cubicBezTo>
                  <a:cubicBezTo>
                    <a:pt x="4441" y="6979"/>
                    <a:pt x="7281" y="4674"/>
                    <a:pt x="8793" y="2966"/>
                  </a:cubicBezTo>
                  <a:lnTo>
                    <a:pt x="8795" y="2966"/>
                  </a:lnTo>
                  <a:cubicBezTo>
                    <a:pt x="9974" y="1991"/>
                    <a:pt x="10371" y="2983"/>
                    <a:pt x="10737" y="1351"/>
                  </a:cubicBezTo>
                  <a:cubicBezTo>
                    <a:pt x="10828" y="936"/>
                    <a:pt x="10744" y="467"/>
                    <a:pt x="10568" y="1"/>
                  </a:cubicBezTo>
                  <a:close/>
                </a:path>
              </a:pathLst>
            </a:custGeom>
            <a:solidFill>
              <a:srgbClr val="8D4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37"/>
            <p:cNvSpPr/>
            <p:nvPr/>
          </p:nvSpPr>
          <p:spPr>
            <a:xfrm>
              <a:off x="4303850" y="5159850"/>
              <a:ext cx="254325" cy="305450"/>
            </a:xfrm>
            <a:custGeom>
              <a:rect b="b" l="l" r="r" t="t"/>
              <a:pathLst>
                <a:path extrusionOk="0" h="12218" w="10173">
                  <a:moveTo>
                    <a:pt x="6287" y="0"/>
                  </a:moveTo>
                  <a:lnTo>
                    <a:pt x="312" y="960"/>
                  </a:lnTo>
                  <a:cubicBezTo>
                    <a:pt x="312" y="960"/>
                    <a:pt x="1" y="3736"/>
                    <a:pt x="855" y="4885"/>
                  </a:cubicBezTo>
                  <a:cubicBezTo>
                    <a:pt x="1709" y="6031"/>
                    <a:pt x="2217" y="5386"/>
                    <a:pt x="2696" y="6576"/>
                  </a:cubicBezTo>
                  <a:cubicBezTo>
                    <a:pt x="3071" y="7506"/>
                    <a:pt x="7174" y="12218"/>
                    <a:pt x="9057" y="12218"/>
                  </a:cubicBezTo>
                  <a:cubicBezTo>
                    <a:pt x="9590" y="12218"/>
                    <a:pt x="9944" y="11840"/>
                    <a:pt x="9986" y="10892"/>
                  </a:cubicBezTo>
                  <a:cubicBezTo>
                    <a:pt x="10173" y="6593"/>
                    <a:pt x="6287" y="0"/>
                    <a:pt x="6287" y="0"/>
                  </a:cubicBezTo>
                  <a:close/>
                </a:path>
              </a:pathLst>
            </a:custGeom>
            <a:solidFill>
              <a:srgbClr val="B3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37"/>
            <p:cNvSpPr/>
            <p:nvPr/>
          </p:nvSpPr>
          <p:spPr>
            <a:xfrm>
              <a:off x="4312700" y="5246925"/>
              <a:ext cx="234375" cy="218300"/>
            </a:xfrm>
            <a:custGeom>
              <a:rect b="b" l="l" r="r" t="t"/>
              <a:pathLst>
                <a:path extrusionOk="0" h="8732" w="9375">
                  <a:moveTo>
                    <a:pt x="0" y="0"/>
                  </a:moveTo>
                  <a:lnTo>
                    <a:pt x="0" y="0"/>
                  </a:lnTo>
                  <a:cubicBezTo>
                    <a:pt x="86" y="535"/>
                    <a:pt x="238" y="1046"/>
                    <a:pt x="501" y="1400"/>
                  </a:cubicBezTo>
                  <a:cubicBezTo>
                    <a:pt x="1355" y="2548"/>
                    <a:pt x="1863" y="1900"/>
                    <a:pt x="2344" y="3091"/>
                  </a:cubicBezTo>
                  <a:cubicBezTo>
                    <a:pt x="2718" y="4020"/>
                    <a:pt x="6822" y="8732"/>
                    <a:pt x="8702" y="8732"/>
                  </a:cubicBezTo>
                  <a:cubicBezTo>
                    <a:pt x="8982" y="8732"/>
                    <a:pt x="9213" y="8627"/>
                    <a:pt x="9374" y="8390"/>
                  </a:cubicBezTo>
                  <a:cubicBezTo>
                    <a:pt x="7165" y="8275"/>
                    <a:pt x="5062" y="5884"/>
                    <a:pt x="3734" y="4387"/>
                  </a:cubicBezTo>
                  <a:cubicBezTo>
                    <a:pt x="2280" y="2742"/>
                    <a:pt x="2933" y="2590"/>
                    <a:pt x="1711" y="1787"/>
                  </a:cubicBezTo>
                  <a:cubicBezTo>
                    <a:pt x="977" y="1306"/>
                    <a:pt x="371" y="538"/>
                    <a:pt x="0" y="0"/>
                  </a:cubicBezTo>
                  <a:close/>
                </a:path>
              </a:pathLst>
            </a:custGeom>
            <a:solidFill>
              <a:srgbClr val="8D4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37"/>
            <p:cNvSpPr/>
            <p:nvPr/>
          </p:nvSpPr>
          <p:spPr>
            <a:xfrm>
              <a:off x="4178475" y="3573600"/>
              <a:ext cx="181625" cy="248900"/>
            </a:xfrm>
            <a:custGeom>
              <a:rect b="b" l="l" r="r" t="t"/>
              <a:pathLst>
                <a:path extrusionOk="0" h="9956" w="7265">
                  <a:moveTo>
                    <a:pt x="4404" y="1"/>
                  </a:moveTo>
                  <a:cubicBezTo>
                    <a:pt x="4106" y="1"/>
                    <a:pt x="3793" y="48"/>
                    <a:pt x="3472" y="144"/>
                  </a:cubicBezTo>
                  <a:cubicBezTo>
                    <a:pt x="1685" y="677"/>
                    <a:pt x="622" y="2005"/>
                    <a:pt x="622" y="2005"/>
                  </a:cubicBezTo>
                  <a:cubicBezTo>
                    <a:pt x="0" y="6449"/>
                    <a:pt x="2357" y="6710"/>
                    <a:pt x="2921" y="6710"/>
                  </a:cubicBezTo>
                  <a:cubicBezTo>
                    <a:pt x="2996" y="6710"/>
                    <a:pt x="3040" y="6706"/>
                    <a:pt x="3040" y="6706"/>
                  </a:cubicBezTo>
                  <a:lnTo>
                    <a:pt x="3040" y="6706"/>
                  </a:lnTo>
                  <a:lnTo>
                    <a:pt x="2608" y="9305"/>
                  </a:lnTo>
                  <a:cubicBezTo>
                    <a:pt x="3257" y="9793"/>
                    <a:pt x="3955" y="9955"/>
                    <a:pt x="4597" y="9955"/>
                  </a:cubicBezTo>
                  <a:cubicBezTo>
                    <a:pt x="5881" y="9955"/>
                    <a:pt x="6940" y="9305"/>
                    <a:pt x="6940" y="9305"/>
                  </a:cubicBezTo>
                  <a:lnTo>
                    <a:pt x="6074" y="6598"/>
                  </a:lnTo>
                  <a:cubicBezTo>
                    <a:pt x="7264" y="6112"/>
                    <a:pt x="7102" y="5027"/>
                    <a:pt x="6940" y="2805"/>
                  </a:cubicBezTo>
                  <a:cubicBezTo>
                    <a:pt x="6807" y="985"/>
                    <a:pt x="5763" y="1"/>
                    <a:pt x="4404" y="1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37"/>
            <p:cNvSpPr/>
            <p:nvPr/>
          </p:nvSpPr>
          <p:spPr>
            <a:xfrm>
              <a:off x="4033475" y="3529800"/>
              <a:ext cx="356200" cy="385275"/>
            </a:xfrm>
            <a:custGeom>
              <a:rect b="b" l="l" r="r" t="t"/>
              <a:pathLst>
                <a:path extrusionOk="0" h="15411" w="14248">
                  <a:moveTo>
                    <a:pt x="9950" y="0"/>
                  </a:moveTo>
                  <a:cubicBezTo>
                    <a:pt x="9196" y="0"/>
                    <a:pt x="8509" y="663"/>
                    <a:pt x="6675" y="826"/>
                  </a:cubicBezTo>
                  <a:cubicBezTo>
                    <a:pt x="4082" y="1057"/>
                    <a:pt x="4819" y="3018"/>
                    <a:pt x="4063" y="4673"/>
                  </a:cubicBezTo>
                  <a:cubicBezTo>
                    <a:pt x="2995" y="7017"/>
                    <a:pt x="1127" y="9867"/>
                    <a:pt x="565" y="10993"/>
                  </a:cubicBezTo>
                  <a:cubicBezTo>
                    <a:pt x="0" y="12122"/>
                    <a:pt x="683" y="12891"/>
                    <a:pt x="427" y="14017"/>
                  </a:cubicBezTo>
                  <a:cubicBezTo>
                    <a:pt x="344" y="14385"/>
                    <a:pt x="487" y="14489"/>
                    <a:pt x="714" y="14489"/>
                  </a:cubicBezTo>
                  <a:cubicBezTo>
                    <a:pt x="1006" y="14489"/>
                    <a:pt x="1438" y="14318"/>
                    <a:pt x="1711" y="14318"/>
                  </a:cubicBezTo>
                  <a:cubicBezTo>
                    <a:pt x="1876" y="14318"/>
                    <a:pt x="1983" y="14380"/>
                    <a:pt x="1964" y="14582"/>
                  </a:cubicBezTo>
                  <a:cubicBezTo>
                    <a:pt x="1911" y="15173"/>
                    <a:pt x="2554" y="15318"/>
                    <a:pt x="3406" y="15318"/>
                  </a:cubicBezTo>
                  <a:cubicBezTo>
                    <a:pt x="4230" y="15318"/>
                    <a:pt x="5248" y="15182"/>
                    <a:pt x="6016" y="15182"/>
                  </a:cubicBezTo>
                  <a:cubicBezTo>
                    <a:pt x="6457" y="15182"/>
                    <a:pt x="6816" y="15227"/>
                    <a:pt x="7008" y="15368"/>
                  </a:cubicBezTo>
                  <a:cubicBezTo>
                    <a:pt x="7048" y="15397"/>
                    <a:pt x="7088" y="15410"/>
                    <a:pt x="7128" y="15410"/>
                  </a:cubicBezTo>
                  <a:cubicBezTo>
                    <a:pt x="7969" y="15410"/>
                    <a:pt x="8863" y="9249"/>
                    <a:pt x="8935" y="8804"/>
                  </a:cubicBezTo>
                  <a:cubicBezTo>
                    <a:pt x="9014" y="8337"/>
                    <a:pt x="8830" y="7292"/>
                    <a:pt x="8086" y="7267"/>
                  </a:cubicBezTo>
                  <a:cubicBezTo>
                    <a:pt x="7342" y="7240"/>
                    <a:pt x="6395" y="5910"/>
                    <a:pt x="7190" y="5524"/>
                  </a:cubicBezTo>
                  <a:cubicBezTo>
                    <a:pt x="7332" y="5456"/>
                    <a:pt x="7451" y="5429"/>
                    <a:pt x="7552" y="5429"/>
                  </a:cubicBezTo>
                  <a:cubicBezTo>
                    <a:pt x="7880" y="5429"/>
                    <a:pt x="8007" y="5709"/>
                    <a:pt x="8038" y="5709"/>
                  </a:cubicBezTo>
                  <a:cubicBezTo>
                    <a:pt x="8050" y="5709"/>
                    <a:pt x="8047" y="5660"/>
                    <a:pt x="8034" y="5524"/>
                  </a:cubicBezTo>
                  <a:cubicBezTo>
                    <a:pt x="7985" y="4960"/>
                    <a:pt x="8368" y="4729"/>
                    <a:pt x="8854" y="4371"/>
                  </a:cubicBezTo>
                  <a:cubicBezTo>
                    <a:pt x="9343" y="4012"/>
                    <a:pt x="9726" y="3141"/>
                    <a:pt x="9726" y="3141"/>
                  </a:cubicBezTo>
                  <a:cubicBezTo>
                    <a:pt x="10070" y="3361"/>
                    <a:pt x="10342" y="3447"/>
                    <a:pt x="10557" y="3447"/>
                  </a:cubicBezTo>
                  <a:cubicBezTo>
                    <a:pt x="11319" y="3447"/>
                    <a:pt x="11365" y="2370"/>
                    <a:pt x="11365" y="2370"/>
                  </a:cubicBezTo>
                  <a:cubicBezTo>
                    <a:pt x="12546" y="3448"/>
                    <a:pt x="12838" y="6008"/>
                    <a:pt x="12838" y="6008"/>
                  </a:cubicBezTo>
                  <a:cubicBezTo>
                    <a:pt x="14247" y="4447"/>
                    <a:pt x="12801" y="3372"/>
                    <a:pt x="12546" y="2422"/>
                  </a:cubicBezTo>
                  <a:cubicBezTo>
                    <a:pt x="12288" y="1474"/>
                    <a:pt x="12171" y="1278"/>
                    <a:pt x="11007" y="424"/>
                  </a:cubicBezTo>
                  <a:cubicBezTo>
                    <a:pt x="10586" y="114"/>
                    <a:pt x="10262" y="0"/>
                    <a:pt x="9950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37"/>
            <p:cNvSpPr/>
            <p:nvPr/>
          </p:nvSpPr>
          <p:spPr>
            <a:xfrm>
              <a:off x="4070975" y="3709200"/>
              <a:ext cx="124650" cy="130350"/>
            </a:xfrm>
            <a:custGeom>
              <a:rect b="b" l="l" r="r" t="t"/>
              <a:pathLst>
                <a:path extrusionOk="0" h="5214" w="4986">
                  <a:moveTo>
                    <a:pt x="4986" y="0"/>
                  </a:moveTo>
                  <a:lnTo>
                    <a:pt x="4986" y="0"/>
                  </a:lnTo>
                  <a:cubicBezTo>
                    <a:pt x="3194" y="612"/>
                    <a:pt x="0" y="4829"/>
                    <a:pt x="150" y="4890"/>
                  </a:cubicBezTo>
                  <a:cubicBezTo>
                    <a:pt x="703" y="5114"/>
                    <a:pt x="1192" y="5213"/>
                    <a:pt x="1626" y="5213"/>
                  </a:cubicBezTo>
                  <a:cubicBezTo>
                    <a:pt x="4781" y="5213"/>
                    <a:pt x="4986" y="1"/>
                    <a:pt x="4986" y="0"/>
                  </a:cubicBezTo>
                  <a:close/>
                </a:path>
              </a:pathLst>
            </a:custGeom>
            <a:solidFill>
              <a:srgbClr val="A85B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37"/>
            <p:cNvSpPr/>
            <p:nvPr/>
          </p:nvSpPr>
          <p:spPr>
            <a:xfrm>
              <a:off x="4152275" y="4151875"/>
              <a:ext cx="278250" cy="31525"/>
            </a:xfrm>
            <a:custGeom>
              <a:rect b="b" l="l" r="r" t="t"/>
              <a:pathLst>
                <a:path extrusionOk="0" h="1261" w="11130">
                  <a:moveTo>
                    <a:pt x="6673" y="0"/>
                  </a:moveTo>
                  <a:cubicBezTo>
                    <a:pt x="4880" y="0"/>
                    <a:pt x="2614" y="287"/>
                    <a:pt x="1" y="1226"/>
                  </a:cubicBezTo>
                  <a:cubicBezTo>
                    <a:pt x="1" y="1226"/>
                    <a:pt x="1148" y="1260"/>
                    <a:pt x="2748" y="1260"/>
                  </a:cubicBezTo>
                  <a:cubicBezTo>
                    <a:pt x="5341" y="1260"/>
                    <a:pt x="9123" y="1171"/>
                    <a:pt x="11130" y="703"/>
                  </a:cubicBezTo>
                  <a:cubicBezTo>
                    <a:pt x="11129" y="703"/>
                    <a:pt x="9481" y="0"/>
                    <a:pt x="6673" y="0"/>
                  </a:cubicBezTo>
                  <a:close/>
                </a:path>
              </a:pathLst>
            </a:custGeom>
            <a:solidFill>
              <a:srgbClr val="8C4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37"/>
            <p:cNvSpPr/>
            <p:nvPr/>
          </p:nvSpPr>
          <p:spPr>
            <a:xfrm>
              <a:off x="4363000" y="3269425"/>
              <a:ext cx="294325" cy="613475"/>
            </a:xfrm>
            <a:custGeom>
              <a:rect b="b" l="l" r="r" t="t"/>
              <a:pathLst>
                <a:path extrusionOk="0" h="24539" w="11773">
                  <a:moveTo>
                    <a:pt x="11314" y="0"/>
                  </a:moveTo>
                  <a:cubicBezTo>
                    <a:pt x="11311" y="0"/>
                    <a:pt x="11308" y="1"/>
                    <a:pt x="11305" y="1"/>
                  </a:cubicBezTo>
                  <a:cubicBezTo>
                    <a:pt x="11005" y="40"/>
                    <a:pt x="10048" y="1575"/>
                    <a:pt x="10048" y="1575"/>
                  </a:cubicBezTo>
                  <a:lnTo>
                    <a:pt x="10227" y="819"/>
                  </a:lnTo>
                  <a:cubicBezTo>
                    <a:pt x="10347" y="224"/>
                    <a:pt x="10328" y="1"/>
                    <a:pt x="10232" y="1"/>
                  </a:cubicBezTo>
                  <a:cubicBezTo>
                    <a:pt x="9946" y="1"/>
                    <a:pt x="8973" y="1994"/>
                    <a:pt x="8973" y="1994"/>
                  </a:cubicBezTo>
                  <a:cubicBezTo>
                    <a:pt x="8973" y="1994"/>
                    <a:pt x="8972" y="817"/>
                    <a:pt x="8715" y="817"/>
                  </a:cubicBezTo>
                  <a:cubicBezTo>
                    <a:pt x="8543" y="817"/>
                    <a:pt x="8255" y="1349"/>
                    <a:pt x="7775" y="3128"/>
                  </a:cubicBezTo>
                  <a:cubicBezTo>
                    <a:pt x="6579" y="7554"/>
                    <a:pt x="1" y="20534"/>
                    <a:pt x="1" y="20534"/>
                  </a:cubicBezTo>
                  <a:lnTo>
                    <a:pt x="4486" y="24538"/>
                  </a:lnTo>
                  <a:cubicBezTo>
                    <a:pt x="6339" y="21367"/>
                    <a:pt x="11005" y="5222"/>
                    <a:pt x="11427" y="3668"/>
                  </a:cubicBezTo>
                  <a:cubicBezTo>
                    <a:pt x="11772" y="2403"/>
                    <a:pt x="11522" y="2285"/>
                    <a:pt x="11417" y="2285"/>
                  </a:cubicBezTo>
                  <a:cubicBezTo>
                    <a:pt x="11392" y="2285"/>
                    <a:pt x="11376" y="2291"/>
                    <a:pt x="11376" y="2291"/>
                  </a:cubicBezTo>
                  <a:cubicBezTo>
                    <a:pt x="11532" y="1811"/>
                    <a:pt x="11308" y="1719"/>
                    <a:pt x="11113" y="1719"/>
                  </a:cubicBezTo>
                  <a:cubicBezTo>
                    <a:pt x="10993" y="1719"/>
                    <a:pt x="10885" y="1754"/>
                    <a:pt x="10885" y="1754"/>
                  </a:cubicBezTo>
                  <a:cubicBezTo>
                    <a:pt x="10885" y="1754"/>
                    <a:pt x="11585" y="0"/>
                    <a:pt x="11314" y="0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37"/>
            <p:cNvSpPr/>
            <p:nvPr/>
          </p:nvSpPr>
          <p:spPr>
            <a:xfrm>
              <a:off x="4168650" y="3988100"/>
              <a:ext cx="246725" cy="258150"/>
            </a:xfrm>
            <a:custGeom>
              <a:rect b="b" l="l" r="r" t="t"/>
              <a:pathLst>
                <a:path extrusionOk="0" h="10326" w="9869">
                  <a:moveTo>
                    <a:pt x="9869" y="1"/>
                  </a:moveTo>
                  <a:lnTo>
                    <a:pt x="1" y="772"/>
                  </a:lnTo>
                  <a:lnTo>
                    <a:pt x="134" y="10325"/>
                  </a:lnTo>
                  <a:lnTo>
                    <a:pt x="9869" y="9878"/>
                  </a:lnTo>
                  <a:lnTo>
                    <a:pt x="9869" y="1"/>
                  </a:ln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37"/>
            <p:cNvSpPr/>
            <p:nvPr/>
          </p:nvSpPr>
          <p:spPr>
            <a:xfrm>
              <a:off x="3958800" y="3227600"/>
              <a:ext cx="249900" cy="700025"/>
            </a:xfrm>
            <a:custGeom>
              <a:rect b="b" l="l" r="r" t="t"/>
              <a:pathLst>
                <a:path extrusionOk="0" h="28001" w="9996">
                  <a:moveTo>
                    <a:pt x="2347" y="1"/>
                  </a:moveTo>
                  <a:cubicBezTo>
                    <a:pt x="2145" y="1"/>
                    <a:pt x="2057" y="360"/>
                    <a:pt x="2057" y="592"/>
                  </a:cubicBezTo>
                  <a:cubicBezTo>
                    <a:pt x="2057" y="592"/>
                    <a:pt x="1737" y="421"/>
                    <a:pt x="1475" y="421"/>
                  </a:cubicBezTo>
                  <a:cubicBezTo>
                    <a:pt x="1257" y="421"/>
                    <a:pt x="1080" y="539"/>
                    <a:pt x="1161" y="975"/>
                  </a:cubicBezTo>
                  <a:cubicBezTo>
                    <a:pt x="1161" y="975"/>
                    <a:pt x="324" y="975"/>
                    <a:pt x="562" y="1750"/>
                  </a:cubicBezTo>
                  <a:cubicBezTo>
                    <a:pt x="562" y="1750"/>
                    <a:pt x="494" y="1720"/>
                    <a:pt x="412" y="1720"/>
                  </a:cubicBezTo>
                  <a:cubicBezTo>
                    <a:pt x="238" y="1720"/>
                    <a:pt x="1" y="1856"/>
                    <a:pt x="204" y="2708"/>
                  </a:cubicBezTo>
                  <a:cubicBezTo>
                    <a:pt x="503" y="3964"/>
                    <a:pt x="3613" y="22919"/>
                    <a:pt x="6841" y="28000"/>
                  </a:cubicBezTo>
                  <a:lnTo>
                    <a:pt x="9995" y="22207"/>
                  </a:lnTo>
                  <a:cubicBezTo>
                    <a:pt x="9995" y="22207"/>
                    <a:pt x="5167" y="5759"/>
                    <a:pt x="4806" y="4144"/>
                  </a:cubicBezTo>
                  <a:cubicBezTo>
                    <a:pt x="4506" y="2788"/>
                    <a:pt x="4163" y="591"/>
                    <a:pt x="3849" y="591"/>
                  </a:cubicBezTo>
                  <a:cubicBezTo>
                    <a:pt x="3789" y="591"/>
                    <a:pt x="3730" y="672"/>
                    <a:pt x="3672" y="854"/>
                  </a:cubicBezTo>
                  <a:cubicBezTo>
                    <a:pt x="3515" y="1354"/>
                    <a:pt x="3461" y="1579"/>
                    <a:pt x="3399" y="1579"/>
                  </a:cubicBezTo>
                  <a:cubicBezTo>
                    <a:pt x="3321" y="1579"/>
                    <a:pt x="3230" y="1215"/>
                    <a:pt x="2894" y="592"/>
                  </a:cubicBezTo>
                  <a:cubicBezTo>
                    <a:pt x="2659" y="153"/>
                    <a:pt x="2479" y="1"/>
                    <a:pt x="2347" y="1"/>
                  </a:cubicBezTo>
                  <a:close/>
                </a:path>
              </a:pathLst>
            </a:custGeom>
            <a:solidFill>
              <a:srgbClr val="AD85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37"/>
            <p:cNvSpPr/>
            <p:nvPr/>
          </p:nvSpPr>
          <p:spPr>
            <a:xfrm>
              <a:off x="4074700" y="3709125"/>
              <a:ext cx="437150" cy="473350"/>
            </a:xfrm>
            <a:custGeom>
              <a:rect b="b" l="l" r="r" t="t"/>
              <a:pathLst>
                <a:path extrusionOk="0" h="18934" w="17486">
                  <a:moveTo>
                    <a:pt x="12996" y="1"/>
                  </a:moveTo>
                  <a:lnTo>
                    <a:pt x="11533" y="2946"/>
                  </a:lnTo>
                  <a:lnTo>
                    <a:pt x="10843" y="3108"/>
                  </a:lnTo>
                  <a:cubicBezTo>
                    <a:pt x="10714" y="3914"/>
                    <a:pt x="10231" y="4183"/>
                    <a:pt x="9645" y="4183"/>
                  </a:cubicBezTo>
                  <a:cubicBezTo>
                    <a:pt x="8472" y="4183"/>
                    <a:pt x="6886" y="3108"/>
                    <a:pt x="6886" y="3108"/>
                  </a:cubicBezTo>
                  <a:lnTo>
                    <a:pt x="4837" y="3"/>
                  </a:lnTo>
                  <a:cubicBezTo>
                    <a:pt x="4667" y="2814"/>
                    <a:pt x="246" y="4748"/>
                    <a:pt x="1" y="4893"/>
                  </a:cubicBezTo>
                  <a:lnTo>
                    <a:pt x="2932" y="12935"/>
                  </a:lnTo>
                  <a:lnTo>
                    <a:pt x="3104" y="18934"/>
                  </a:lnTo>
                  <a:cubicBezTo>
                    <a:pt x="5005" y="18407"/>
                    <a:pt x="7762" y="18275"/>
                    <a:pt x="10057" y="18275"/>
                  </a:cubicBezTo>
                  <a:cubicBezTo>
                    <a:pt x="12383" y="18275"/>
                    <a:pt x="14233" y="18411"/>
                    <a:pt x="14233" y="18411"/>
                  </a:cubicBezTo>
                  <a:lnTo>
                    <a:pt x="14265" y="13448"/>
                  </a:lnTo>
                  <a:cubicBezTo>
                    <a:pt x="14265" y="13448"/>
                    <a:pt x="15617" y="11913"/>
                    <a:pt x="15433" y="10269"/>
                  </a:cubicBezTo>
                  <a:cubicBezTo>
                    <a:pt x="15335" y="9427"/>
                    <a:pt x="15505" y="8575"/>
                    <a:pt x="15914" y="7836"/>
                  </a:cubicBezTo>
                  <a:cubicBezTo>
                    <a:pt x="16064" y="7566"/>
                    <a:pt x="16189" y="7281"/>
                    <a:pt x="16290" y="6989"/>
                  </a:cubicBezTo>
                  <a:lnTo>
                    <a:pt x="17485" y="3506"/>
                  </a:lnTo>
                  <a:lnTo>
                    <a:pt x="17485" y="3506"/>
                  </a:lnTo>
                  <a:cubicBezTo>
                    <a:pt x="17448" y="3507"/>
                    <a:pt x="17411" y="3507"/>
                    <a:pt x="17375" y="3507"/>
                  </a:cubicBezTo>
                  <a:cubicBezTo>
                    <a:pt x="13926" y="3507"/>
                    <a:pt x="12996" y="1"/>
                    <a:pt x="12996" y="1"/>
                  </a:cubicBezTo>
                  <a:close/>
                </a:path>
              </a:pathLst>
            </a:custGeom>
            <a:solidFill>
              <a:srgbClr val="CE5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37"/>
            <p:cNvSpPr/>
            <p:nvPr/>
          </p:nvSpPr>
          <p:spPr>
            <a:xfrm>
              <a:off x="4025425" y="4213500"/>
              <a:ext cx="482675" cy="1043450"/>
            </a:xfrm>
            <a:custGeom>
              <a:rect b="b" l="l" r="r" t="t"/>
              <a:pathLst>
                <a:path extrusionOk="0" h="41738" w="19307">
                  <a:moveTo>
                    <a:pt x="15905" y="1"/>
                  </a:moveTo>
                  <a:lnTo>
                    <a:pt x="5509" y="175"/>
                  </a:lnTo>
                  <a:cubicBezTo>
                    <a:pt x="5509" y="175"/>
                    <a:pt x="5610" y="1537"/>
                    <a:pt x="5509" y="1640"/>
                  </a:cubicBezTo>
                  <a:cubicBezTo>
                    <a:pt x="4628" y="2529"/>
                    <a:pt x="1051" y="5391"/>
                    <a:pt x="1429" y="9726"/>
                  </a:cubicBezTo>
                  <a:cubicBezTo>
                    <a:pt x="1901" y="15126"/>
                    <a:pt x="111" y="21815"/>
                    <a:pt x="55" y="27105"/>
                  </a:cubicBezTo>
                  <a:cubicBezTo>
                    <a:pt x="1" y="32393"/>
                    <a:pt x="1429" y="41737"/>
                    <a:pt x="1429" y="41737"/>
                  </a:cubicBezTo>
                  <a:cubicBezTo>
                    <a:pt x="1429" y="41737"/>
                    <a:pt x="1451" y="41738"/>
                    <a:pt x="1493" y="41738"/>
                  </a:cubicBezTo>
                  <a:cubicBezTo>
                    <a:pt x="2053" y="41738"/>
                    <a:pt x="6165" y="41666"/>
                    <a:pt x="8703" y="39590"/>
                  </a:cubicBezTo>
                  <a:cubicBezTo>
                    <a:pt x="8703" y="39590"/>
                    <a:pt x="7262" y="28880"/>
                    <a:pt x="8030" y="25370"/>
                  </a:cubicBezTo>
                  <a:cubicBezTo>
                    <a:pt x="8442" y="23477"/>
                    <a:pt x="9211" y="15932"/>
                    <a:pt x="9886" y="12704"/>
                  </a:cubicBezTo>
                  <a:cubicBezTo>
                    <a:pt x="10025" y="12510"/>
                    <a:pt x="10142" y="12420"/>
                    <a:pt x="10239" y="12420"/>
                  </a:cubicBezTo>
                  <a:cubicBezTo>
                    <a:pt x="11358" y="12420"/>
                    <a:pt x="9941" y="24224"/>
                    <a:pt x="9932" y="26739"/>
                  </a:cubicBezTo>
                  <a:cubicBezTo>
                    <a:pt x="9908" y="33490"/>
                    <a:pt x="10688" y="39064"/>
                    <a:pt x="10688" y="39064"/>
                  </a:cubicBezTo>
                  <a:cubicBezTo>
                    <a:pt x="11671" y="39543"/>
                    <a:pt x="12722" y="39720"/>
                    <a:pt x="13739" y="39720"/>
                  </a:cubicBezTo>
                  <a:cubicBezTo>
                    <a:pt x="16658" y="39720"/>
                    <a:pt x="19307" y="38262"/>
                    <a:pt x="19307" y="38262"/>
                  </a:cubicBezTo>
                  <a:cubicBezTo>
                    <a:pt x="19307" y="38262"/>
                    <a:pt x="18371" y="32427"/>
                    <a:pt x="18340" y="32108"/>
                  </a:cubicBezTo>
                  <a:cubicBezTo>
                    <a:pt x="17912" y="27888"/>
                    <a:pt x="16970" y="21906"/>
                    <a:pt x="18084" y="15838"/>
                  </a:cubicBezTo>
                  <a:cubicBezTo>
                    <a:pt x="19182" y="9856"/>
                    <a:pt x="18340" y="4873"/>
                    <a:pt x="15743" y="1884"/>
                  </a:cubicBezTo>
                  <a:cubicBezTo>
                    <a:pt x="15122" y="1169"/>
                    <a:pt x="15905" y="1"/>
                    <a:pt x="159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37"/>
            <p:cNvSpPr/>
            <p:nvPr/>
          </p:nvSpPr>
          <p:spPr>
            <a:xfrm>
              <a:off x="4246850" y="3786825"/>
              <a:ext cx="32425" cy="62750"/>
            </a:xfrm>
            <a:custGeom>
              <a:rect b="b" l="l" r="r" t="t"/>
              <a:pathLst>
                <a:path extrusionOk="0" h="2510" w="1297">
                  <a:moveTo>
                    <a:pt x="0" y="0"/>
                  </a:moveTo>
                  <a:lnTo>
                    <a:pt x="1296" y="2509"/>
                  </a:lnTo>
                  <a:cubicBezTo>
                    <a:pt x="1296" y="2509"/>
                    <a:pt x="577" y="1007"/>
                    <a:pt x="1191" y="6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37"/>
            <p:cNvSpPr/>
            <p:nvPr/>
          </p:nvSpPr>
          <p:spPr>
            <a:xfrm>
              <a:off x="4242600" y="3780375"/>
              <a:ext cx="114600" cy="48575"/>
            </a:xfrm>
            <a:custGeom>
              <a:rect b="b" l="l" r="r" t="t"/>
              <a:pathLst>
                <a:path extrusionOk="0" h="1943" w="4584">
                  <a:moveTo>
                    <a:pt x="1" y="1"/>
                  </a:moveTo>
                  <a:lnTo>
                    <a:pt x="340" y="585"/>
                  </a:lnTo>
                  <a:cubicBezTo>
                    <a:pt x="340" y="585"/>
                    <a:pt x="1752" y="1942"/>
                    <a:pt x="3071" y="1942"/>
                  </a:cubicBezTo>
                  <a:cubicBezTo>
                    <a:pt x="3277" y="1942"/>
                    <a:pt x="3482" y="1909"/>
                    <a:pt x="3678" y="1832"/>
                  </a:cubicBezTo>
                  <a:cubicBezTo>
                    <a:pt x="3678" y="1832"/>
                    <a:pt x="4584" y="1508"/>
                    <a:pt x="4562" y="158"/>
                  </a:cubicBezTo>
                  <a:lnTo>
                    <a:pt x="4068" y="77"/>
                  </a:lnTo>
                  <a:cubicBezTo>
                    <a:pt x="4068" y="77"/>
                    <a:pt x="3910" y="1203"/>
                    <a:pt x="2852" y="1203"/>
                  </a:cubicBezTo>
                  <a:cubicBezTo>
                    <a:pt x="2307" y="1203"/>
                    <a:pt x="1524" y="905"/>
                    <a:pt x="401" y="1"/>
                  </a:cubicBezTo>
                  <a:close/>
                </a:path>
              </a:pathLst>
            </a:custGeom>
            <a:solidFill>
              <a:srgbClr val="B3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37"/>
            <p:cNvSpPr/>
            <p:nvPr/>
          </p:nvSpPr>
          <p:spPr>
            <a:xfrm>
              <a:off x="4151850" y="4151875"/>
              <a:ext cx="278625" cy="30675"/>
            </a:xfrm>
            <a:custGeom>
              <a:rect b="b" l="l" r="r" t="t"/>
              <a:pathLst>
                <a:path extrusionOk="0" h="1227" w="11145">
                  <a:moveTo>
                    <a:pt x="7216" y="0"/>
                  </a:moveTo>
                  <a:cubicBezTo>
                    <a:pt x="2975" y="0"/>
                    <a:pt x="130" y="743"/>
                    <a:pt x="0" y="743"/>
                  </a:cubicBezTo>
                  <a:lnTo>
                    <a:pt x="15" y="1226"/>
                  </a:lnTo>
                  <a:cubicBezTo>
                    <a:pt x="2575" y="708"/>
                    <a:pt x="5387" y="580"/>
                    <a:pt x="7544" y="580"/>
                  </a:cubicBezTo>
                  <a:cubicBezTo>
                    <a:pt x="9659" y="580"/>
                    <a:pt x="11145" y="703"/>
                    <a:pt x="11145" y="703"/>
                  </a:cubicBezTo>
                  <a:lnTo>
                    <a:pt x="11145" y="215"/>
                  </a:lnTo>
                  <a:cubicBezTo>
                    <a:pt x="9742" y="60"/>
                    <a:pt x="8422" y="0"/>
                    <a:pt x="7216" y="0"/>
                  </a:cubicBezTo>
                  <a:close/>
                </a:path>
              </a:pathLst>
            </a:custGeom>
            <a:solidFill>
              <a:srgbClr val="B3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37"/>
            <p:cNvSpPr/>
            <p:nvPr/>
          </p:nvSpPr>
          <p:spPr>
            <a:xfrm>
              <a:off x="4440750" y="3796825"/>
              <a:ext cx="71100" cy="161800"/>
            </a:xfrm>
            <a:custGeom>
              <a:rect b="b" l="l" r="r" t="t"/>
              <a:pathLst>
                <a:path extrusionOk="0" h="6472" w="2844">
                  <a:moveTo>
                    <a:pt x="2843" y="1"/>
                  </a:moveTo>
                  <a:cubicBezTo>
                    <a:pt x="1805" y="2276"/>
                    <a:pt x="1" y="3710"/>
                    <a:pt x="1" y="3710"/>
                  </a:cubicBezTo>
                  <a:cubicBezTo>
                    <a:pt x="755" y="5391"/>
                    <a:pt x="769" y="6471"/>
                    <a:pt x="769" y="6471"/>
                  </a:cubicBezTo>
                  <a:lnTo>
                    <a:pt x="772" y="6471"/>
                  </a:lnTo>
                  <a:cubicBezTo>
                    <a:pt x="737" y="5725"/>
                    <a:pt x="912" y="4984"/>
                    <a:pt x="1272" y="4331"/>
                  </a:cubicBezTo>
                  <a:cubicBezTo>
                    <a:pt x="1422" y="4058"/>
                    <a:pt x="1547" y="3776"/>
                    <a:pt x="1646" y="3484"/>
                  </a:cubicBezTo>
                  <a:lnTo>
                    <a:pt x="2843" y="1"/>
                  </a:lnTo>
                  <a:close/>
                </a:path>
              </a:pathLst>
            </a:custGeom>
            <a:solidFill>
              <a:srgbClr val="B3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37"/>
            <p:cNvSpPr/>
            <p:nvPr/>
          </p:nvSpPr>
          <p:spPr>
            <a:xfrm>
              <a:off x="4074700" y="3831450"/>
              <a:ext cx="103625" cy="313850"/>
            </a:xfrm>
            <a:custGeom>
              <a:rect b="b" l="l" r="r" t="t"/>
              <a:pathLst>
                <a:path extrusionOk="0" h="12554" w="414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5" y="722"/>
                    <a:pt x="574" y="1573"/>
                  </a:cubicBezTo>
                  <a:lnTo>
                    <a:pt x="574" y="1573"/>
                  </a:lnTo>
                  <a:lnTo>
                    <a:pt x="1" y="0"/>
                  </a:lnTo>
                  <a:close/>
                  <a:moveTo>
                    <a:pt x="574" y="1573"/>
                  </a:moveTo>
                  <a:lnTo>
                    <a:pt x="2932" y="8044"/>
                  </a:lnTo>
                  <a:lnTo>
                    <a:pt x="3101" y="12553"/>
                  </a:lnTo>
                  <a:lnTo>
                    <a:pt x="4144" y="3846"/>
                  </a:lnTo>
                  <a:lnTo>
                    <a:pt x="4144" y="3846"/>
                  </a:lnTo>
                  <a:cubicBezTo>
                    <a:pt x="3774" y="4165"/>
                    <a:pt x="3421" y="4300"/>
                    <a:pt x="3089" y="4300"/>
                  </a:cubicBezTo>
                  <a:cubicBezTo>
                    <a:pt x="1983" y="4300"/>
                    <a:pt x="1107" y="2801"/>
                    <a:pt x="574" y="1573"/>
                  </a:cubicBezTo>
                  <a:close/>
                </a:path>
              </a:pathLst>
            </a:custGeom>
            <a:solidFill>
              <a:srgbClr val="B359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37"/>
            <p:cNvSpPr/>
            <p:nvPr/>
          </p:nvSpPr>
          <p:spPr>
            <a:xfrm>
              <a:off x="4280475" y="3868425"/>
              <a:ext cx="117300" cy="108450"/>
            </a:xfrm>
            <a:custGeom>
              <a:rect b="b" l="l" r="r" t="t"/>
              <a:pathLst>
                <a:path extrusionOk="0" h="4338" w="4692">
                  <a:moveTo>
                    <a:pt x="2260" y="0"/>
                  </a:moveTo>
                  <a:cubicBezTo>
                    <a:pt x="2095" y="0"/>
                    <a:pt x="1930" y="92"/>
                    <a:pt x="1856" y="269"/>
                  </a:cubicBezTo>
                  <a:lnTo>
                    <a:pt x="1552" y="995"/>
                  </a:lnTo>
                  <a:cubicBezTo>
                    <a:pt x="1498" y="1128"/>
                    <a:pt x="1380" y="1226"/>
                    <a:pt x="1240" y="1256"/>
                  </a:cubicBezTo>
                  <a:lnTo>
                    <a:pt x="469" y="1418"/>
                  </a:lnTo>
                  <a:cubicBezTo>
                    <a:pt x="113" y="1494"/>
                    <a:pt x="0" y="1943"/>
                    <a:pt x="275" y="2178"/>
                  </a:cubicBezTo>
                  <a:lnTo>
                    <a:pt x="872" y="2692"/>
                  </a:lnTo>
                  <a:cubicBezTo>
                    <a:pt x="982" y="2785"/>
                    <a:pt x="1036" y="2925"/>
                    <a:pt x="1022" y="3070"/>
                  </a:cubicBezTo>
                  <a:lnTo>
                    <a:pt x="938" y="3853"/>
                  </a:lnTo>
                  <a:cubicBezTo>
                    <a:pt x="910" y="4128"/>
                    <a:pt x="1130" y="4337"/>
                    <a:pt x="1374" y="4337"/>
                  </a:cubicBezTo>
                  <a:cubicBezTo>
                    <a:pt x="1450" y="4337"/>
                    <a:pt x="1527" y="4317"/>
                    <a:pt x="1601" y="4272"/>
                  </a:cubicBezTo>
                  <a:lnTo>
                    <a:pt x="2273" y="3862"/>
                  </a:lnTo>
                  <a:cubicBezTo>
                    <a:pt x="2343" y="3819"/>
                    <a:pt x="2422" y="3797"/>
                    <a:pt x="2502" y="3797"/>
                  </a:cubicBezTo>
                  <a:cubicBezTo>
                    <a:pt x="2563" y="3797"/>
                    <a:pt x="2624" y="3810"/>
                    <a:pt x="2681" y="3835"/>
                  </a:cubicBezTo>
                  <a:lnTo>
                    <a:pt x="3400" y="4157"/>
                  </a:lnTo>
                  <a:cubicBezTo>
                    <a:pt x="3460" y="4184"/>
                    <a:pt x="3520" y="4196"/>
                    <a:pt x="3579" y="4196"/>
                  </a:cubicBezTo>
                  <a:cubicBezTo>
                    <a:pt x="3844" y="4196"/>
                    <a:pt x="4072" y="3946"/>
                    <a:pt x="4004" y="3656"/>
                  </a:cubicBezTo>
                  <a:lnTo>
                    <a:pt x="3820" y="2888"/>
                  </a:lnTo>
                  <a:cubicBezTo>
                    <a:pt x="3788" y="2748"/>
                    <a:pt x="3825" y="2601"/>
                    <a:pt x="3923" y="2495"/>
                  </a:cubicBezTo>
                  <a:lnTo>
                    <a:pt x="4448" y="1911"/>
                  </a:lnTo>
                  <a:cubicBezTo>
                    <a:pt x="4691" y="1643"/>
                    <a:pt x="4522" y="1211"/>
                    <a:pt x="4161" y="1182"/>
                  </a:cubicBezTo>
                  <a:lnTo>
                    <a:pt x="3376" y="1118"/>
                  </a:lnTo>
                  <a:cubicBezTo>
                    <a:pt x="3231" y="1108"/>
                    <a:pt x="3103" y="1025"/>
                    <a:pt x="3032" y="902"/>
                  </a:cubicBezTo>
                  <a:lnTo>
                    <a:pt x="2639" y="220"/>
                  </a:lnTo>
                  <a:cubicBezTo>
                    <a:pt x="2554" y="72"/>
                    <a:pt x="2407" y="0"/>
                    <a:pt x="2260" y="0"/>
                  </a:cubicBezTo>
                  <a:close/>
                </a:path>
              </a:pathLst>
            </a:custGeom>
            <a:solidFill>
              <a:srgbClr val="E1DD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37"/>
            <p:cNvSpPr/>
            <p:nvPr/>
          </p:nvSpPr>
          <p:spPr>
            <a:xfrm>
              <a:off x="4318150" y="4178100"/>
              <a:ext cx="6725" cy="16950"/>
            </a:xfrm>
            <a:custGeom>
              <a:rect b="b" l="l" r="r" t="t"/>
              <a:pathLst>
                <a:path extrusionOk="0" h="678" w="269">
                  <a:moveTo>
                    <a:pt x="133" y="0"/>
                  </a:moveTo>
                  <a:cubicBezTo>
                    <a:pt x="59" y="0"/>
                    <a:pt x="1" y="59"/>
                    <a:pt x="1" y="133"/>
                  </a:cubicBezTo>
                  <a:lnTo>
                    <a:pt x="1" y="545"/>
                  </a:lnTo>
                  <a:cubicBezTo>
                    <a:pt x="1" y="619"/>
                    <a:pt x="59" y="678"/>
                    <a:pt x="133" y="678"/>
                  </a:cubicBezTo>
                  <a:cubicBezTo>
                    <a:pt x="207" y="678"/>
                    <a:pt x="266" y="619"/>
                    <a:pt x="268" y="545"/>
                  </a:cubicBezTo>
                  <a:lnTo>
                    <a:pt x="268" y="133"/>
                  </a:lnTo>
                  <a:cubicBezTo>
                    <a:pt x="266" y="59"/>
                    <a:pt x="207" y="0"/>
                    <a:pt x="133" y="0"/>
                  </a:cubicBezTo>
                  <a:close/>
                </a:path>
              </a:pathLst>
            </a:custGeom>
            <a:solidFill>
              <a:srgbClr val="8D48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37"/>
            <p:cNvSpPr/>
            <p:nvPr/>
          </p:nvSpPr>
          <p:spPr>
            <a:xfrm>
              <a:off x="3831525" y="3017800"/>
              <a:ext cx="372200" cy="445400"/>
            </a:xfrm>
            <a:custGeom>
              <a:rect b="b" l="l" r="r" t="t"/>
              <a:pathLst>
                <a:path extrusionOk="0" h="17816" w="14888">
                  <a:moveTo>
                    <a:pt x="7669" y="0"/>
                  </a:moveTo>
                  <a:cubicBezTo>
                    <a:pt x="7480" y="0"/>
                    <a:pt x="7289" y="26"/>
                    <a:pt x="7099" y="81"/>
                  </a:cubicBezTo>
                  <a:cubicBezTo>
                    <a:pt x="5992" y="397"/>
                    <a:pt x="5356" y="1561"/>
                    <a:pt x="5690" y="2663"/>
                  </a:cubicBezTo>
                  <a:lnTo>
                    <a:pt x="6196" y="4430"/>
                  </a:lnTo>
                  <a:cubicBezTo>
                    <a:pt x="6120" y="4443"/>
                    <a:pt x="6043" y="4460"/>
                    <a:pt x="5970" y="4482"/>
                  </a:cubicBezTo>
                  <a:cubicBezTo>
                    <a:pt x="5577" y="4595"/>
                    <a:pt x="5226" y="4821"/>
                    <a:pt x="4961" y="5132"/>
                  </a:cubicBezTo>
                  <a:cubicBezTo>
                    <a:pt x="4753" y="5066"/>
                    <a:pt x="4540" y="5033"/>
                    <a:pt x="4329" y="5033"/>
                  </a:cubicBezTo>
                  <a:cubicBezTo>
                    <a:pt x="3732" y="5033"/>
                    <a:pt x="3151" y="5292"/>
                    <a:pt x="2752" y="5766"/>
                  </a:cubicBezTo>
                  <a:cubicBezTo>
                    <a:pt x="2538" y="5697"/>
                    <a:pt x="2324" y="5665"/>
                    <a:pt x="2115" y="5665"/>
                  </a:cubicBezTo>
                  <a:cubicBezTo>
                    <a:pt x="982" y="5665"/>
                    <a:pt x="1" y="6613"/>
                    <a:pt x="59" y="7828"/>
                  </a:cubicBezTo>
                  <a:lnTo>
                    <a:pt x="2943" y="17816"/>
                  </a:lnTo>
                  <a:lnTo>
                    <a:pt x="13459" y="14806"/>
                  </a:lnTo>
                  <a:lnTo>
                    <a:pt x="12727" y="12246"/>
                  </a:lnTo>
                  <a:lnTo>
                    <a:pt x="14475" y="7683"/>
                  </a:lnTo>
                  <a:cubicBezTo>
                    <a:pt x="14888" y="6622"/>
                    <a:pt x="14360" y="5427"/>
                    <a:pt x="13299" y="5012"/>
                  </a:cubicBezTo>
                  <a:cubicBezTo>
                    <a:pt x="13056" y="4918"/>
                    <a:pt x="12803" y="4872"/>
                    <a:pt x="12553" y="4872"/>
                  </a:cubicBezTo>
                  <a:cubicBezTo>
                    <a:pt x="11899" y="4872"/>
                    <a:pt x="11265" y="5183"/>
                    <a:pt x="10867" y="5741"/>
                  </a:cubicBezTo>
                  <a:lnTo>
                    <a:pt x="9662" y="1529"/>
                  </a:lnTo>
                  <a:cubicBezTo>
                    <a:pt x="9413" y="605"/>
                    <a:pt x="8579" y="0"/>
                    <a:pt x="7669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37"/>
            <p:cNvSpPr/>
            <p:nvPr/>
          </p:nvSpPr>
          <p:spPr>
            <a:xfrm>
              <a:off x="3832200" y="3017600"/>
              <a:ext cx="365150" cy="446050"/>
            </a:xfrm>
            <a:custGeom>
              <a:rect b="b" l="l" r="r" t="t"/>
              <a:pathLst>
                <a:path extrusionOk="0" h="17842" w="14606">
                  <a:moveTo>
                    <a:pt x="5732" y="2816"/>
                  </a:moveTo>
                  <a:lnTo>
                    <a:pt x="5741" y="2849"/>
                  </a:lnTo>
                  <a:lnTo>
                    <a:pt x="5741" y="2849"/>
                  </a:lnTo>
                  <a:cubicBezTo>
                    <a:pt x="5738" y="2837"/>
                    <a:pt x="5735" y="2826"/>
                    <a:pt x="5732" y="2816"/>
                  </a:cubicBezTo>
                  <a:close/>
                  <a:moveTo>
                    <a:pt x="13280" y="5005"/>
                  </a:moveTo>
                  <a:cubicBezTo>
                    <a:pt x="13292" y="5011"/>
                    <a:pt x="13309" y="5018"/>
                    <a:pt x="13328" y="5026"/>
                  </a:cubicBezTo>
                  <a:lnTo>
                    <a:pt x="13328" y="5026"/>
                  </a:lnTo>
                  <a:lnTo>
                    <a:pt x="13280" y="5005"/>
                  </a:lnTo>
                  <a:close/>
                  <a:moveTo>
                    <a:pt x="13328" y="5026"/>
                  </a:moveTo>
                  <a:lnTo>
                    <a:pt x="13416" y="5064"/>
                  </a:lnTo>
                  <a:lnTo>
                    <a:pt x="13416" y="5064"/>
                  </a:lnTo>
                  <a:cubicBezTo>
                    <a:pt x="13386" y="5050"/>
                    <a:pt x="13355" y="5037"/>
                    <a:pt x="13328" y="5026"/>
                  </a:cubicBezTo>
                  <a:close/>
                  <a:moveTo>
                    <a:pt x="10842" y="5732"/>
                  </a:moveTo>
                  <a:cubicBezTo>
                    <a:pt x="10840" y="5735"/>
                    <a:pt x="10837" y="5738"/>
                    <a:pt x="10835" y="5742"/>
                  </a:cubicBezTo>
                  <a:lnTo>
                    <a:pt x="10845" y="5742"/>
                  </a:lnTo>
                  <a:cubicBezTo>
                    <a:pt x="10844" y="5738"/>
                    <a:pt x="10843" y="5735"/>
                    <a:pt x="10842" y="5732"/>
                  </a:cubicBezTo>
                  <a:close/>
                  <a:moveTo>
                    <a:pt x="13844" y="9215"/>
                  </a:moveTo>
                  <a:cubicBezTo>
                    <a:pt x="13844" y="9215"/>
                    <a:pt x="13844" y="9215"/>
                    <a:pt x="13844" y="9215"/>
                  </a:cubicBezTo>
                  <a:cubicBezTo>
                    <a:pt x="13844" y="9215"/>
                    <a:pt x="13844" y="9215"/>
                    <a:pt x="13844" y="9215"/>
                  </a:cubicBezTo>
                  <a:close/>
                  <a:moveTo>
                    <a:pt x="13130" y="13663"/>
                  </a:moveTo>
                  <a:cubicBezTo>
                    <a:pt x="13132" y="13669"/>
                    <a:pt x="13134" y="13675"/>
                    <a:pt x="13136" y="13681"/>
                  </a:cubicBezTo>
                  <a:lnTo>
                    <a:pt x="13136" y="13681"/>
                  </a:lnTo>
                  <a:cubicBezTo>
                    <a:pt x="13134" y="13675"/>
                    <a:pt x="13132" y="13669"/>
                    <a:pt x="13130" y="13663"/>
                  </a:cubicBezTo>
                  <a:close/>
                  <a:moveTo>
                    <a:pt x="1753" y="13739"/>
                  </a:moveTo>
                  <a:lnTo>
                    <a:pt x="1753" y="13739"/>
                  </a:lnTo>
                  <a:cubicBezTo>
                    <a:pt x="1807" y="13886"/>
                    <a:pt x="1851" y="14036"/>
                    <a:pt x="1890" y="14188"/>
                  </a:cubicBezTo>
                  <a:cubicBezTo>
                    <a:pt x="1899" y="14214"/>
                    <a:pt x="1902" y="14226"/>
                    <a:pt x="1902" y="14226"/>
                  </a:cubicBezTo>
                  <a:cubicBezTo>
                    <a:pt x="1900" y="14226"/>
                    <a:pt x="1776" y="13860"/>
                    <a:pt x="1753" y="13739"/>
                  </a:cubicBezTo>
                  <a:close/>
                  <a:moveTo>
                    <a:pt x="8803" y="16168"/>
                  </a:moveTo>
                  <a:cubicBezTo>
                    <a:pt x="8802" y="16168"/>
                    <a:pt x="8801" y="16169"/>
                    <a:pt x="8800" y="16169"/>
                  </a:cubicBezTo>
                  <a:cubicBezTo>
                    <a:pt x="8801" y="16169"/>
                    <a:pt x="8802" y="16168"/>
                    <a:pt x="8803" y="16168"/>
                  </a:cubicBezTo>
                  <a:close/>
                  <a:moveTo>
                    <a:pt x="8793" y="16159"/>
                  </a:moveTo>
                  <a:cubicBezTo>
                    <a:pt x="8775" y="16164"/>
                    <a:pt x="8750" y="16172"/>
                    <a:pt x="8719" y="16181"/>
                  </a:cubicBezTo>
                  <a:lnTo>
                    <a:pt x="8719" y="16181"/>
                  </a:lnTo>
                  <a:cubicBezTo>
                    <a:pt x="8744" y="16174"/>
                    <a:pt x="8768" y="16167"/>
                    <a:pt x="8793" y="16159"/>
                  </a:cubicBezTo>
                  <a:close/>
                  <a:moveTo>
                    <a:pt x="7703" y="0"/>
                  </a:moveTo>
                  <a:cubicBezTo>
                    <a:pt x="7681" y="3"/>
                    <a:pt x="7659" y="5"/>
                    <a:pt x="7634" y="5"/>
                  </a:cubicBezTo>
                  <a:cubicBezTo>
                    <a:pt x="7590" y="8"/>
                    <a:pt x="7543" y="10"/>
                    <a:pt x="7494" y="13"/>
                  </a:cubicBezTo>
                  <a:lnTo>
                    <a:pt x="7354" y="30"/>
                  </a:lnTo>
                  <a:lnTo>
                    <a:pt x="7283" y="40"/>
                  </a:lnTo>
                  <a:lnTo>
                    <a:pt x="7212" y="54"/>
                  </a:lnTo>
                  <a:lnTo>
                    <a:pt x="7074" y="86"/>
                  </a:lnTo>
                  <a:cubicBezTo>
                    <a:pt x="7028" y="101"/>
                    <a:pt x="6989" y="116"/>
                    <a:pt x="6947" y="130"/>
                  </a:cubicBezTo>
                  <a:cubicBezTo>
                    <a:pt x="6868" y="157"/>
                    <a:pt x="6790" y="194"/>
                    <a:pt x="6718" y="236"/>
                  </a:cubicBezTo>
                  <a:cubicBezTo>
                    <a:pt x="6706" y="241"/>
                    <a:pt x="6691" y="246"/>
                    <a:pt x="6677" y="256"/>
                  </a:cubicBezTo>
                  <a:lnTo>
                    <a:pt x="6630" y="280"/>
                  </a:lnTo>
                  <a:lnTo>
                    <a:pt x="6525" y="341"/>
                  </a:lnTo>
                  <a:cubicBezTo>
                    <a:pt x="6485" y="364"/>
                    <a:pt x="6448" y="395"/>
                    <a:pt x="6407" y="422"/>
                  </a:cubicBezTo>
                  <a:cubicBezTo>
                    <a:pt x="6387" y="440"/>
                    <a:pt x="6363" y="452"/>
                    <a:pt x="6343" y="469"/>
                  </a:cubicBezTo>
                  <a:cubicBezTo>
                    <a:pt x="6323" y="486"/>
                    <a:pt x="6304" y="506"/>
                    <a:pt x="6282" y="523"/>
                  </a:cubicBezTo>
                  <a:cubicBezTo>
                    <a:pt x="6083" y="697"/>
                    <a:pt x="5916" y="906"/>
                    <a:pt x="5796" y="1142"/>
                  </a:cubicBezTo>
                  <a:cubicBezTo>
                    <a:pt x="5656" y="1414"/>
                    <a:pt x="5577" y="1716"/>
                    <a:pt x="5565" y="2023"/>
                  </a:cubicBezTo>
                  <a:cubicBezTo>
                    <a:pt x="5562" y="2062"/>
                    <a:pt x="5562" y="2101"/>
                    <a:pt x="5565" y="2141"/>
                  </a:cubicBezTo>
                  <a:lnTo>
                    <a:pt x="5570" y="2256"/>
                  </a:lnTo>
                  <a:cubicBezTo>
                    <a:pt x="5577" y="2332"/>
                    <a:pt x="5587" y="2411"/>
                    <a:pt x="5599" y="2484"/>
                  </a:cubicBezTo>
                  <a:cubicBezTo>
                    <a:pt x="5616" y="2558"/>
                    <a:pt x="5631" y="2634"/>
                    <a:pt x="5653" y="2703"/>
                  </a:cubicBezTo>
                  <a:cubicBezTo>
                    <a:pt x="5673" y="2774"/>
                    <a:pt x="5695" y="2845"/>
                    <a:pt x="5715" y="2911"/>
                  </a:cubicBezTo>
                  <a:cubicBezTo>
                    <a:pt x="5714" y="2912"/>
                    <a:pt x="5714" y="2913"/>
                    <a:pt x="5714" y="2913"/>
                  </a:cubicBezTo>
                  <a:cubicBezTo>
                    <a:pt x="5710" y="2913"/>
                    <a:pt x="5698" y="2877"/>
                    <a:pt x="5696" y="2877"/>
                  </a:cubicBezTo>
                  <a:lnTo>
                    <a:pt x="5696" y="2877"/>
                  </a:lnTo>
                  <a:cubicBezTo>
                    <a:pt x="5695" y="2877"/>
                    <a:pt x="5697" y="2887"/>
                    <a:pt x="5705" y="2919"/>
                  </a:cubicBezTo>
                  <a:cubicBezTo>
                    <a:pt x="5871" y="3470"/>
                    <a:pt x="6011" y="3976"/>
                    <a:pt x="6139" y="4418"/>
                  </a:cubicBezTo>
                  <a:lnTo>
                    <a:pt x="6139" y="4418"/>
                  </a:lnTo>
                  <a:cubicBezTo>
                    <a:pt x="5823" y="4473"/>
                    <a:pt x="5528" y="4611"/>
                    <a:pt x="5280" y="4814"/>
                  </a:cubicBezTo>
                  <a:cubicBezTo>
                    <a:pt x="5285" y="4808"/>
                    <a:pt x="5285" y="4805"/>
                    <a:pt x="5283" y="4805"/>
                  </a:cubicBezTo>
                  <a:cubicBezTo>
                    <a:pt x="5271" y="4805"/>
                    <a:pt x="5201" y="4854"/>
                    <a:pt x="5125" y="4919"/>
                  </a:cubicBezTo>
                  <a:cubicBezTo>
                    <a:pt x="5049" y="4986"/>
                    <a:pt x="4971" y="5071"/>
                    <a:pt x="4933" y="5109"/>
                  </a:cubicBezTo>
                  <a:lnTo>
                    <a:pt x="4933" y="5109"/>
                  </a:lnTo>
                  <a:cubicBezTo>
                    <a:pt x="4727" y="5055"/>
                    <a:pt x="4516" y="5027"/>
                    <a:pt x="4304" y="5027"/>
                  </a:cubicBezTo>
                  <a:cubicBezTo>
                    <a:pt x="4206" y="5027"/>
                    <a:pt x="4108" y="5033"/>
                    <a:pt x="4011" y="5045"/>
                  </a:cubicBezTo>
                  <a:cubicBezTo>
                    <a:pt x="3815" y="5072"/>
                    <a:pt x="3621" y="5126"/>
                    <a:pt x="3439" y="5207"/>
                  </a:cubicBezTo>
                  <a:cubicBezTo>
                    <a:pt x="3163" y="5329"/>
                    <a:pt x="2916" y="5510"/>
                    <a:pt x="2717" y="5738"/>
                  </a:cubicBezTo>
                  <a:lnTo>
                    <a:pt x="2717" y="5738"/>
                  </a:lnTo>
                  <a:cubicBezTo>
                    <a:pt x="2517" y="5674"/>
                    <a:pt x="2310" y="5643"/>
                    <a:pt x="2103" y="5643"/>
                  </a:cubicBezTo>
                  <a:cubicBezTo>
                    <a:pt x="1881" y="5643"/>
                    <a:pt x="1659" y="5679"/>
                    <a:pt x="1446" y="5752"/>
                  </a:cubicBezTo>
                  <a:cubicBezTo>
                    <a:pt x="1345" y="5786"/>
                    <a:pt x="1247" y="5828"/>
                    <a:pt x="1154" y="5874"/>
                  </a:cubicBezTo>
                  <a:cubicBezTo>
                    <a:pt x="1110" y="5901"/>
                    <a:pt x="1063" y="5926"/>
                    <a:pt x="1016" y="5950"/>
                  </a:cubicBezTo>
                  <a:lnTo>
                    <a:pt x="889" y="6036"/>
                  </a:lnTo>
                  <a:cubicBezTo>
                    <a:pt x="655" y="6208"/>
                    <a:pt x="459" y="6424"/>
                    <a:pt x="312" y="6674"/>
                  </a:cubicBezTo>
                  <a:cubicBezTo>
                    <a:pt x="275" y="6743"/>
                    <a:pt x="243" y="6802"/>
                    <a:pt x="221" y="6849"/>
                  </a:cubicBezTo>
                  <a:cubicBezTo>
                    <a:pt x="187" y="6933"/>
                    <a:pt x="165" y="6979"/>
                    <a:pt x="157" y="6979"/>
                  </a:cubicBezTo>
                  <a:cubicBezTo>
                    <a:pt x="156" y="6979"/>
                    <a:pt x="155" y="6978"/>
                    <a:pt x="155" y="6976"/>
                  </a:cubicBezTo>
                  <a:cubicBezTo>
                    <a:pt x="130" y="7040"/>
                    <a:pt x="113" y="7104"/>
                    <a:pt x="101" y="7170"/>
                  </a:cubicBezTo>
                  <a:cubicBezTo>
                    <a:pt x="32" y="7386"/>
                    <a:pt x="0" y="7612"/>
                    <a:pt x="7" y="7838"/>
                  </a:cubicBezTo>
                  <a:cubicBezTo>
                    <a:pt x="7" y="7840"/>
                    <a:pt x="7" y="7843"/>
                    <a:pt x="7" y="7845"/>
                  </a:cubicBezTo>
                  <a:cubicBezTo>
                    <a:pt x="157" y="8395"/>
                    <a:pt x="327" y="8960"/>
                    <a:pt x="454" y="9338"/>
                  </a:cubicBezTo>
                  <a:cubicBezTo>
                    <a:pt x="453" y="9340"/>
                    <a:pt x="452" y="9341"/>
                    <a:pt x="450" y="9341"/>
                  </a:cubicBezTo>
                  <a:cubicBezTo>
                    <a:pt x="444" y="9341"/>
                    <a:pt x="433" y="9325"/>
                    <a:pt x="417" y="9286"/>
                  </a:cubicBezTo>
                  <a:lnTo>
                    <a:pt x="417" y="9286"/>
                  </a:lnTo>
                  <a:cubicBezTo>
                    <a:pt x="479" y="9494"/>
                    <a:pt x="582" y="9799"/>
                    <a:pt x="575" y="9799"/>
                  </a:cubicBezTo>
                  <a:cubicBezTo>
                    <a:pt x="574" y="9799"/>
                    <a:pt x="566" y="9781"/>
                    <a:pt x="550" y="9740"/>
                  </a:cubicBezTo>
                  <a:lnTo>
                    <a:pt x="550" y="9740"/>
                  </a:lnTo>
                  <a:cubicBezTo>
                    <a:pt x="984" y="11181"/>
                    <a:pt x="1058" y="11414"/>
                    <a:pt x="1502" y="12981"/>
                  </a:cubicBezTo>
                  <a:cubicBezTo>
                    <a:pt x="1503" y="12981"/>
                    <a:pt x="1504" y="12981"/>
                    <a:pt x="1504" y="12981"/>
                  </a:cubicBezTo>
                  <a:cubicBezTo>
                    <a:pt x="1506" y="12981"/>
                    <a:pt x="1508" y="12980"/>
                    <a:pt x="1510" y="12980"/>
                  </a:cubicBezTo>
                  <a:cubicBezTo>
                    <a:pt x="1515" y="12980"/>
                    <a:pt x="1521" y="12987"/>
                    <a:pt x="1534" y="13032"/>
                  </a:cubicBezTo>
                  <a:cubicBezTo>
                    <a:pt x="1590" y="13242"/>
                    <a:pt x="1841" y="14166"/>
                    <a:pt x="1862" y="14166"/>
                  </a:cubicBezTo>
                  <a:cubicBezTo>
                    <a:pt x="1865" y="14166"/>
                    <a:pt x="1864" y="14155"/>
                    <a:pt x="1861" y="14132"/>
                  </a:cubicBezTo>
                  <a:lnTo>
                    <a:pt x="1861" y="14132"/>
                  </a:lnTo>
                  <a:cubicBezTo>
                    <a:pt x="1952" y="14451"/>
                    <a:pt x="1947" y="14510"/>
                    <a:pt x="2008" y="14652"/>
                  </a:cubicBezTo>
                  <a:cubicBezTo>
                    <a:pt x="1986" y="14681"/>
                    <a:pt x="2071" y="14920"/>
                    <a:pt x="2083" y="14920"/>
                  </a:cubicBezTo>
                  <a:cubicBezTo>
                    <a:pt x="2083" y="14920"/>
                    <a:pt x="2083" y="14920"/>
                    <a:pt x="2083" y="14920"/>
                  </a:cubicBezTo>
                  <a:lnTo>
                    <a:pt x="2083" y="14920"/>
                  </a:lnTo>
                  <a:cubicBezTo>
                    <a:pt x="2085" y="14952"/>
                    <a:pt x="2117" y="15062"/>
                    <a:pt x="2107" y="15062"/>
                  </a:cubicBezTo>
                  <a:cubicBezTo>
                    <a:pt x="2106" y="15062"/>
                    <a:pt x="2104" y="15061"/>
                    <a:pt x="2101" y="15057"/>
                  </a:cubicBezTo>
                  <a:lnTo>
                    <a:pt x="2101" y="15057"/>
                  </a:lnTo>
                  <a:cubicBezTo>
                    <a:pt x="2312" y="15759"/>
                    <a:pt x="2612" y="16795"/>
                    <a:pt x="2899" y="17828"/>
                  </a:cubicBezTo>
                  <a:cubicBezTo>
                    <a:pt x="2901" y="17835"/>
                    <a:pt x="2909" y="17841"/>
                    <a:pt x="2916" y="17841"/>
                  </a:cubicBezTo>
                  <a:cubicBezTo>
                    <a:pt x="2917" y="17841"/>
                    <a:pt x="2918" y="17841"/>
                    <a:pt x="2919" y="17841"/>
                  </a:cubicBezTo>
                  <a:lnTo>
                    <a:pt x="3402" y="17708"/>
                  </a:lnTo>
                  <a:cubicBezTo>
                    <a:pt x="4922" y="17242"/>
                    <a:pt x="5722" y="17036"/>
                    <a:pt x="7310" y="16601"/>
                  </a:cubicBezTo>
                  <a:cubicBezTo>
                    <a:pt x="7558" y="16518"/>
                    <a:pt x="8002" y="16412"/>
                    <a:pt x="8076" y="16361"/>
                  </a:cubicBezTo>
                  <a:cubicBezTo>
                    <a:pt x="8076" y="16361"/>
                    <a:pt x="8077" y="16361"/>
                    <a:pt x="8077" y="16361"/>
                  </a:cubicBezTo>
                  <a:cubicBezTo>
                    <a:pt x="8131" y="16361"/>
                    <a:pt x="8528" y="16238"/>
                    <a:pt x="8719" y="16181"/>
                  </a:cubicBezTo>
                  <a:lnTo>
                    <a:pt x="8719" y="16181"/>
                  </a:lnTo>
                  <a:cubicBezTo>
                    <a:pt x="8656" y="16198"/>
                    <a:pt x="8591" y="16213"/>
                    <a:pt x="8528" y="16226"/>
                  </a:cubicBezTo>
                  <a:cubicBezTo>
                    <a:pt x="8731" y="16169"/>
                    <a:pt x="8790" y="16147"/>
                    <a:pt x="8854" y="16137"/>
                  </a:cubicBezTo>
                  <a:lnTo>
                    <a:pt x="8854" y="16137"/>
                  </a:lnTo>
                  <a:cubicBezTo>
                    <a:pt x="8810" y="16151"/>
                    <a:pt x="8801" y="16154"/>
                    <a:pt x="8805" y="16154"/>
                  </a:cubicBezTo>
                  <a:cubicBezTo>
                    <a:pt x="8810" y="16154"/>
                    <a:pt x="8836" y="16149"/>
                    <a:pt x="8845" y="16149"/>
                  </a:cubicBezTo>
                  <a:cubicBezTo>
                    <a:pt x="8852" y="16149"/>
                    <a:pt x="8846" y="16153"/>
                    <a:pt x="8803" y="16168"/>
                  </a:cubicBezTo>
                  <a:lnTo>
                    <a:pt x="8803" y="16168"/>
                  </a:lnTo>
                  <a:cubicBezTo>
                    <a:pt x="9228" y="16019"/>
                    <a:pt x="9873" y="15877"/>
                    <a:pt x="9829" y="15855"/>
                  </a:cubicBezTo>
                  <a:cubicBezTo>
                    <a:pt x="10165" y="15796"/>
                    <a:pt x="10130" y="15779"/>
                    <a:pt x="10545" y="15654"/>
                  </a:cubicBezTo>
                  <a:lnTo>
                    <a:pt x="10545" y="15654"/>
                  </a:lnTo>
                  <a:cubicBezTo>
                    <a:pt x="10515" y="15665"/>
                    <a:pt x="10504" y="15670"/>
                    <a:pt x="10510" y="15670"/>
                  </a:cubicBezTo>
                  <a:cubicBezTo>
                    <a:pt x="10542" y="15670"/>
                    <a:pt x="11146" y="15483"/>
                    <a:pt x="11175" y="15483"/>
                  </a:cubicBezTo>
                  <a:cubicBezTo>
                    <a:pt x="11182" y="15483"/>
                    <a:pt x="11156" y="15494"/>
                    <a:pt x="11080" y="15521"/>
                  </a:cubicBezTo>
                  <a:cubicBezTo>
                    <a:pt x="11657" y="15344"/>
                    <a:pt x="11736" y="15344"/>
                    <a:pt x="12320" y="15175"/>
                  </a:cubicBezTo>
                  <a:cubicBezTo>
                    <a:pt x="12325" y="15165"/>
                    <a:pt x="12298" y="15165"/>
                    <a:pt x="12374" y="15141"/>
                  </a:cubicBezTo>
                  <a:cubicBezTo>
                    <a:pt x="12558" y="15101"/>
                    <a:pt x="12634" y="15077"/>
                    <a:pt x="12634" y="15067"/>
                  </a:cubicBezTo>
                  <a:cubicBezTo>
                    <a:pt x="12801" y="15030"/>
                    <a:pt x="13231" y="14910"/>
                    <a:pt x="13439" y="14841"/>
                  </a:cubicBezTo>
                  <a:lnTo>
                    <a:pt x="13442" y="14841"/>
                  </a:lnTo>
                  <a:cubicBezTo>
                    <a:pt x="13454" y="14836"/>
                    <a:pt x="13461" y="14822"/>
                    <a:pt x="13457" y="14809"/>
                  </a:cubicBezTo>
                  <a:cubicBezTo>
                    <a:pt x="13442" y="14763"/>
                    <a:pt x="13430" y="14728"/>
                    <a:pt x="13422" y="14706"/>
                  </a:cubicBezTo>
                  <a:cubicBezTo>
                    <a:pt x="13386" y="14508"/>
                    <a:pt x="13250" y="14044"/>
                    <a:pt x="13136" y="13681"/>
                  </a:cubicBezTo>
                  <a:lnTo>
                    <a:pt x="13136" y="13681"/>
                  </a:lnTo>
                  <a:cubicBezTo>
                    <a:pt x="13159" y="13756"/>
                    <a:pt x="13181" y="13856"/>
                    <a:pt x="13177" y="13856"/>
                  </a:cubicBezTo>
                  <a:cubicBezTo>
                    <a:pt x="13175" y="13856"/>
                    <a:pt x="13169" y="13840"/>
                    <a:pt x="13157" y="13798"/>
                  </a:cubicBezTo>
                  <a:cubicBezTo>
                    <a:pt x="13152" y="13764"/>
                    <a:pt x="13142" y="13717"/>
                    <a:pt x="13130" y="13663"/>
                  </a:cubicBezTo>
                  <a:lnTo>
                    <a:pt x="13130" y="13663"/>
                  </a:lnTo>
                  <a:cubicBezTo>
                    <a:pt x="13130" y="13663"/>
                    <a:pt x="13130" y="13663"/>
                    <a:pt x="13130" y="13663"/>
                  </a:cubicBezTo>
                  <a:cubicBezTo>
                    <a:pt x="13096" y="13508"/>
                    <a:pt x="13034" y="13295"/>
                    <a:pt x="12980" y="13120"/>
                  </a:cubicBezTo>
                  <a:cubicBezTo>
                    <a:pt x="12930" y="12953"/>
                    <a:pt x="12887" y="12821"/>
                    <a:pt x="12882" y="12821"/>
                  </a:cubicBezTo>
                  <a:cubicBezTo>
                    <a:pt x="12882" y="12821"/>
                    <a:pt x="12882" y="12821"/>
                    <a:pt x="12882" y="12821"/>
                  </a:cubicBezTo>
                  <a:cubicBezTo>
                    <a:pt x="12834" y="12634"/>
                    <a:pt x="12784" y="12440"/>
                    <a:pt x="12734" y="12259"/>
                  </a:cubicBezTo>
                  <a:lnTo>
                    <a:pt x="12734" y="12259"/>
                  </a:lnTo>
                  <a:cubicBezTo>
                    <a:pt x="12867" y="11920"/>
                    <a:pt x="12973" y="11635"/>
                    <a:pt x="12985" y="11554"/>
                  </a:cubicBezTo>
                  <a:cubicBezTo>
                    <a:pt x="13086" y="11353"/>
                    <a:pt x="13160" y="11127"/>
                    <a:pt x="13155" y="11113"/>
                  </a:cubicBezTo>
                  <a:cubicBezTo>
                    <a:pt x="13334" y="10703"/>
                    <a:pt x="13562" y="10118"/>
                    <a:pt x="13741" y="9598"/>
                  </a:cubicBezTo>
                  <a:cubicBezTo>
                    <a:pt x="13857" y="9397"/>
                    <a:pt x="14161" y="8407"/>
                    <a:pt x="14377" y="7956"/>
                  </a:cubicBezTo>
                  <a:cubicBezTo>
                    <a:pt x="14375" y="7941"/>
                    <a:pt x="14404" y="7870"/>
                    <a:pt x="14438" y="7782"/>
                  </a:cubicBezTo>
                  <a:cubicBezTo>
                    <a:pt x="14446" y="7759"/>
                    <a:pt x="14456" y="7737"/>
                    <a:pt x="14463" y="7713"/>
                  </a:cubicBezTo>
                  <a:cubicBezTo>
                    <a:pt x="14473" y="7688"/>
                    <a:pt x="14480" y="7666"/>
                    <a:pt x="14487" y="7642"/>
                  </a:cubicBezTo>
                  <a:cubicBezTo>
                    <a:pt x="14500" y="7597"/>
                    <a:pt x="14512" y="7556"/>
                    <a:pt x="14519" y="7509"/>
                  </a:cubicBezTo>
                  <a:cubicBezTo>
                    <a:pt x="14532" y="7480"/>
                    <a:pt x="14539" y="7438"/>
                    <a:pt x="14554" y="7391"/>
                  </a:cubicBezTo>
                  <a:cubicBezTo>
                    <a:pt x="14568" y="7337"/>
                    <a:pt x="14578" y="7283"/>
                    <a:pt x="14583" y="7227"/>
                  </a:cubicBezTo>
                  <a:cubicBezTo>
                    <a:pt x="14600" y="7099"/>
                    <a:pt x="14605" y="6969"/>
                    <a:pt x="14593" y="6839"/>
                  </a:cubicBezTo>
                  <a:cubicBezTo>
                    <a:pt x="14591" y="6795"/>
                    <a:pt x="14593" y="6748"/>
                    <a:pt x="14588" y="6697"/>
                  </a:cubicBezTo>
                  <a:cubicBezTo>
                    <a:pt x="14581" y="6645"/>
                    <a:pt x="14571" y="6591"/>
                    <a:pt x="14564" y="6535"/>
                  </a:cubicBezTo>
                  <a:cubicBezTo>
                    <a:pt x="14561" y="6520"/>
                    <a:pt x="14559" y="6505"/>
                    <a:pt x="14556" y="6490"/>
                  </a:cubicBezTo>
                  <a:cubicBezTo>
                    <a:pt x="14554" y="6476"/>
                    <a:pt x="14549" y="6461"/>
                    <a:pt x="14546" y="6446"/>
                  </a:cubicBezTo>
                  <a:cubicBezTo>
                    <a:pt x="14539" y="6419"/>
                    <a:pt x="14532" y="6387"/>
                    <a:pt x="14522" y="6358"/>
                  </a:cubicBezTo>
                  <a:cubicBezTo>
                    <a:pt x="14507" y="6294"/>
                    <a:pt x="14485" y="6233"/>
                    <a:pt x="14460" y="6174"/>
                  </a:cubicBezTo>
                  <a:cubicBezTo>
                    <a:pt x="14360" y="5918"/>
                    <a:pt x="14205" y="5685"/>
                    <a:pt x="14011" y="5494"/>
                  </a:cubicBezTo>
                  <a:lnTo>
                    <a:pt x="13974" y="5450"/>
                  </a:lnTo>
                  <a:lnTo>
                    <a:pt x="13938" y="5415"/>
                  </a:lnTo>
                  <a:lnTo>
                    <a:pt x="13874" y="5354"/>
                  </a:lnTo>
                  <a:cubicBezTo>
                    <a:pt x="13835" y="5315"/>
                    <a:pt x="13790" y="5280"/>
                    <a:pt x="13744" y="5251"/>
                  </a:cubicBezTo>
                  <a:lnTo>
                    <a:pt x="13668" y="5197"/>
                  </a:lnTo>
                  <a:cubicBezTo>
                    <a:pt x="13638" y="5180"/>
                    <a:pt x="13606" y="5162"/>
                    <a:pt x="13569" y="5143"/>
                  </a:cubicBezTo>
                  <a:lnTo>
                    <a:pt x="13511" y="5108"/>
                  </a:lnTo>
                  <a:cubicBezTo>
                    <a:pt x="13488" y="5096"/>
                    <a:pt x="13466" y="5084"/>
                    <a:pt x="13444" y="5076"/>
                  </a:cubicBezTo>
                  <a:lnTo>
                    <a:pt x="13416" y="5064"/>
                  </a:lnTo>
                  <a:lnTo>
                    <a:pt x="13416" y="5064"/>
                  </a:lnTo>
                  <a:cubicBezTo>
                    <a:pt x="13438" y="5075"/>
                    <a:pt x="13460" y="5085"/>
                    <a:pt x="13479" y="5096"/>
                  </a:cubicBezTo>
                  <a:cubicBezTo>
                    <a:pt x="13525" y="5125"/>
                    <a:pt x="13557" y="5145"/>
                    <a:pt x="13550" y="5145"/>
                  </a:cubicBezTo>
                  <a:cubicBezTo>
                    <a:pt x="13547" y="5145"/>
                    <a:pt x="13538" y="5142"/>
                    <a:pt x="13523" y="5135"/>
                  </a:cubicBezTo>
                  <a:cubicBezTo>
                    <a:pt x="13515" y="5128"/>
                    <a:pt x="13506" y="5121"/>
                    <a:pt x="13496" y="5116"/>
                  </a:cubicBezTo>
                  <a:cubicBezTo>
                    <a:pt x="13479" y="5103"/>
                    <a:pt x="13459" y="5094"/>
                    <a:pt x="13437" y="5086"/>
                  </a:cubicBezTo>
                  <a:cubicBezTo>
                    <a:pt x="13405" y="5069"/>
                    <a:pt x="13373" y="5057"/>
                    <a:pt x="13339" y="5047"/>
                  </a:cubicBezTo>
                  <a:lnTo>
                    <a:pt x="13339" y="5047"/>
                  </a:lnTo>
                  <a:cubicBezTo>
                    <a:pt x="13431" y="5088"/>
                    <a:pt x="13462" y="5103"/>
                    <a:pt x="13460" y="5103"/>
                  </a:cubicBezTo>
                  <a:cubicBezTo>
                    <a:pt x="13457" y="5103"/>
                    <a:pt x="13291" y="5032"/>
                    <a:pt x="13278" y="5032"/>
                  </a:cubicBezTo>
                  <a:cubicBezTo>
                    <a:pt x="13278" y="5032"/>
                    <a:pt x="13277" y="5032"/>
                    <a:pt x="13277" y="5032"/>
                  </a:cubicBezTo>
                  <a:cubicBezTo>
                    <a:pt x="13316" y="5050"/>
                    <a:pt x="13326" y="5056"/>
                    <a:pt x="13320" y="5056"/>
                  </a:cubicBezTo>
                  <a:cubicBezTo>
                    <a:pt x="13315" y="5056"/>
                    <a:pt x="13296" y="5051"/>
                    <a:pt x="13277" y="5045"/>
                  </a:cubicBezTo>
                  <a:lnTo>
                    <a:pt x="13277" y="5045"/>
                  </a:lnTo>
                  <a:cubicBezTo>
                    <a:pt x="13415" y="5101"/>
                    <a:pt x="13542" y="5170"/>
                    <a:pt x="13665" y="5251"/>
                  </a:cubicBezTo>
                  <a:cubicBezTo>
                    <a:pt x="13712" y="5285"/>
                    <a:pt x="13758" y="5312"/>
                    <a:pt x="13805" y="5349"/>
                  </a:cubicBezTo>
                  <a:cubicBezTo>
                    <a:pt x="13849" y="5386"/>
                    <a:pt x="13896" y="5425"/>
                    <a:pt x="13952" y="5469"/>
                  </a:cubicBezTo>
                  <a:cubicBezTo>
                    <a:pt x="13923" y="5447"/>
                    <a:pt x="13909" y="5438"/>
                    <a:pt x="13907" y="5438"/>
                  </a:cubicBezTo>
                  <a:lnTo>
                    <a:pt x="13907" y="5438"/>
                  </a:lnTo>
                  <a:cubicBezTo>
                    <a:pt x="13905" y="5438"/>
                    <a:pt x="13906" y="5439"/>
                    <a:pt x="13908" y="5442"/>
                  </a:cubicBezTo>
                  <a:cubicBezTo>
                    <a:pt x="13916" y="5450"/>
                    <a:pt x="13940" y="5472"/>
                    <a:pt x="13967" y="5504"/>
                  </a:cubicBezTo>
                  <a:cubicBezTo>
                    <a:pt x="14004" y="5545"/>
                    <a:pt x="14043" y="5587"/>
                    <a:pt x="14082" y="5626"/>
                  </a:cubicBezTo>
                  <a:cubicBezTo>
                    <a:pt x="14058" y="5596"/>
                    <a:pt x="14002" y="5522"/>
                    <a:pt x="14007" y="5522"/>
                  </a:cubicBezTo>
                  <a:lnTo>
                    <a:pt x="14007" y="5522"/>
                  </a:lnTo>
                  <a:cubicBezTo>
                    <a:pt x="14010" y="5522"/>
                    <a:pt x="14021" y="5532"/>
                    <a:pt x="14046" y="5560"/>
                  </a:cubicBezTo>
                  <a:cubicBezTo>
                    <a:pt x="14058" y="5577"/>
                    <a:pt x="14070" y="5592"/>
                    <a:pt x="14082" y="5607"/>
                  </a:cubicBezTo>
                  <a:cubicBezTo>
                    <a:pt x="14102" y="5629"/>
                    <a:pt x="14122" y="5658"/>
                    <a:pt x="14139" y="5683"/>
                  </a:cubicBezTo>
                  <a:cubicBezTo>
                    <a:pt x="14166" y="5719"/>
                    <a:pt x="14187" y="5748"/>
                    <a:pt x="14179" y="5748"/>
                  </a:cubicBezTo>
                  <a:cubicBezTo>
                    <a:pt x="14177" y="5748"/>
                    <a:pt x="14171" y="5744"/>
                    <a:pt x="14161" y="5737"/>
                  </a:cubicBezTo>
                  <a:lnTo>
                    <a:pt x="14161" y="5737"/>
                  </a:lnTo>
                  <a:lnTo>
                    <a:pt x="14195" y="5781"/>
                  </a:lnTo>
                  <a:lnTo>
                    <a:pt x="14225" y="5828"/>
                  </a:lnTo>
                  <a:lnTo>
                    <a:pt x="14286" y="5926"/>
                  </a:lnTo>
                  <a:cubicBezTo>
                    <a:pt x="14306" y="5960"/>
                    <a:pt x="14323" y="5997"/>
                    <a:pt x="14340" y="6034"/>
                  </a:cubicBezTo>
                  <a:cubicBezTo>
                    <a:pt x="14357" y="6071"/>
                    <a:pt x="14379" y="6105"/>
                    <a:pt x="14394" y="6147"/>
                  </a:cubicBezTo>
                  <a:cubicBezTo>
                    <a:pt x="14426" y="6225"/>
                    <a:pt x="14456" y="6306"/>
                    <a:pt x="14480" y="6392"/>
                  </a:cubicBezTo>
                  <a:cubicBezTo>
                    <a:pt x="14490" y="6434"/>
                    <a:pt x="14505" y="6476"/>
                    <a:pt x="14512" y="6520"/>
                  </a:cubicBezTo>
                  <a:cubicBezTo>
                    <a:pt x="14522" y="6564"/>
                    <a:pt x="14529" y="6608"/>
                    <a:pt x="14537" y="6652"/>
                  </a:cubicBezTo>
                  <a:cubicBezTo>
                    <a:pt x="14564" y="6832"/>
                    <a:pt x="14568" y="7013"/>
                    <a:pt x="14546" y="7195"/>
                  </a:cubicBezTo>
                  <a:cubicBezTo>
                    <a:pt x="14537" y="7281"/>
                    <a:pt x="14522" y="7369"/>
                    <a:pt x="14500" y="7455"/>
                  </a:cubicBezTo>
                  <a:cubicBezTo>
                    <a:pt x="14495" y="7477"/>
                    <a:pt x="14490" y="7497"/>
                    <a:pt x="14483" y="7519"/>
                  </a:cubicBezTo>
                  <a:lnTo>
                    <a:pt x="14460" y="7580"/>
                  </a:lnTo>
                  <a:cubicBezTo>
                    <a:pt x="14448" y="7620"/>
                    <a:pt x="14436" y="7661"/>
                    <a:pt x="14421" y="7701"/>
                  </a:cubicBezTo>
                  <a:cubicBezTo>
                    <a:pt x="14252" y="8142"/>
                    <a:pt x="13879" y="9062"/>
                    <a:pt x="13844" y="9215"/>
                  </a:cubicBezTo>
                  <a:lnTo>
                    <a:pt x="13844" y="9215"/>
                  </a:lnTo>
                  <a:cubicBezTo>
                    <a:pt x="13847" y="9204"/>
                    <a:pt x="13892" y="9103"/>
                    <a:pt x="13896" y="9103"/>
                  </a:cubicBezTo>
                  <a:lnTo>
                    <a:pt x="13896" y="9103"/>
                  </a:lnTo>
                  <a:cubicBezTo>
                    <a:pt x="13898" y="9103"/>
                    <a:pt x="13894" y="9116"/>
                    <a:pt x="13881" y="9151"/>
                  </a:cubicBezTo>
                  <a:cubicBezTo>
                    <a:pt x="13874" y="9171"/>
                    <a:pt x="13827" y="9249"/>
                    <a:pt x="13815" y="9279"/>
                  </a:cubicBezTo>
                  <a:cubicBezTo>
                    <a:pt x="13501" y="10025"/>
                    <a:pt x="13071" y="11267"/>
                    <a:pt x="12818" y="11866"/>
                  </a:cubicBezTo>
                  <a:cubicBezTo>
                    <a:pt x="12823" y="11876"/>
                    <a:pt x="12840" y="11854"/>
                    <a:pt x="12813" y="11927"/>
                  </a:cubicBezTo>
                  <a:cubicBezTo>
                    <a:pt x="12786" y="11979"/>
                    <a:pt x="12732" y="12107"/>
                    <a:pt x="12681" y="12242"/>
                  </a:cubicBezTo>
                  <a:cubicBezTo>
                    <a:pt x="12678" y="12247"/>
                    <a:pt x="12678" y="12251"/>
                    <a:pt x="12681" y="12256"/>
                  </a:cubicBezTo>
                  <a:cubicBezTo>
                    <a:pt x="12733" y="12450"/>
                    <a:pt x="12795" y="12650"/>
                    <a:pt x="12803" y="12650"/>
                  </a:cubicBezTo>
                  <a:cubicBezTo>
                    <a:pt x="12804" y="12650"/>
                    <a:pt x="12804" y="12646"/>
                    <a:pt x="12804" y="12639"/>
                  </a:cubicBezTo>
                  <a:lnTo>
                    <a:pt x="12804" y="12639"/>
                  </a:lnTo>
                  <a:cubicBezTo>
                    <a:pt x="12833" y="12789"/>
                    <a:pt x="12912" y="12983"/>
                    <a:pt x="12926" y="13101"/>
                  </a:cubicBezTo>
                  <a:cubicBezTo>
                    <a:pt x="12892" y="12990"/>
                    <a:pt x="12885" y="12929"/>
                    <a:pt x="12870" y="12907"/>
                  </a:cubicBezTo>
                  <a:lnTo>
                    <a:pt x="12870" y="12907"/>
                  </a:lnTo>
                  <a:cubicBezTo>
                    <a:pt x="12983" y="13344"/>
                    <a:pt x="12946" y="13184"/>
                    <a:pt x="13096" y="13685"/>
                  </a:cubicBezTo>
                  <a:cubicBezTo>
                    <a:pt x="13095" y="13685"/>
                    <a:pt x="13095" y="13686"/>
                    <a:pt x="13095" y="13686"/>
                  </a:cubicBezTo>
                  <a:cubicBezTo>
                    <a:pt x="13090" y="13686"/>
                    <a:pt x="13078" y="13650"/>
                    <a:pt x="13076" y="13650"/>
                  </a:cubicBezTo>
                  <a:lnTo>
                    <a:pt x="13076" y="13650"/>
                  </a:lnTo>
                  <a:cubicBezTo>
                    <a:pt x="13076" y="13650"/>
                    <a:pt x="13078" y="13660"/>
                    <a:pt x="13086" y="13692"/>
                  </a:cubicBezTo>
                  <a:cubicBezTo>
                    <a:pt x="13133" y="13824"/>
                    <a:pt x="13278" y="14306"/>
                    <a:pt x="13268" y="14306"/>
                  </a:cubicBezTo>
                  <a:cubicBezTo>
                    <a:pt x="13267" y="14306"/>
                    <a:pt x="13263" y="14297"/>
                    <a:pt x="13255" y="14277"/>
                  </a:cubicBezTo>
                  <a:lnTo>
                    <a:pt x="13255" y="14277"/>
                  </a:lnTo>
                  <a:cubicBezTo>
                    <a:pt x="13334" y="14528"/>
                    <a:pt x="13366" y="14665"/>
                    <a:pt x="13412" y="14800"/>
                  </a:cubicBezTo>
                  <a:lnTo>
                    <a:pt x="13412" y="14800"/>
                  </a:lnTo>
                  <a:lnTo>
                    <a:pt x="13390" y="14807"/>
                  </a:lnTo>
                  <a:cubicBezTo>
                    <a:pt x="13096" y="14846"/>
                    <a:pt x="12563" y="15045"/>
                    <a:pt x="11895" y="15234"/>
                  </a:cubicBezTo>
                  <a:cubicBezTo>
                    <a:pt x="11044" y="15479"/>
                    <a:pt x="9824" y="15786"/>
                    <a:pt x="9613" y="15879"/>
                  </a:cubicBezTo>
                  <a:cubicBezTo>
                    <a:pt x="9504" y="15892"/>
                    <a:pt x="9020" y="16061"/>
                    <a:pt x="8985" y="16061"/>
                  </a:cubicBezTo>
                  <a:cubicBezTo>
                    <a:pt x="8978" y="16061"/>
                    <a:pt x="8988" y="16054"/>
                    <a:pt x="9021" y="16039"/>
                  </a:cubicBezTo>
                  <a:lnTo>
                    <a:pt x="9021" y="16039"/>
                  </a:lnTo>
                  <a:cubicBezTo>
                    <a:pt x="7794" y="16405"/>
                    <a:pt x="6731" y="16687"/>
                    <a:pt x="5906" y="16940"/>
                  </a:cubicBezTo>
                  <a:cubicBezTo>
                    <a:pt x="5335" y="17064"/>
                    <a:pt x="3949" y="17484"/>
                    <a:pt x="2937" y="17783"/>
                  </a:cubicBezTo>
                  <a:lnTo>
                    <a:pt x="2937" y="17783"/>
                  </a:lnTo>
                  <a:cubicBezTo>
                    <a:pt x="2870" y="17551"/>
                    <a:pt x="2809" y="17343"/>
                    <a:pt x="2759" y="17168"/>
                  </a:cubicBezTo>
                  <a:cubicBezTo>
                    <a:pt x="2555" y="16437"/>
                    <a:pt x="2398" y="15833"/>
                    <a:pt x="2229" y="15271"/>
                  </a:cubicBezTo>
                  <a:lnTo>
                    <a:pt x="2229" y="15271"/>
                  </a:lnTo>
                  <a:cubicBezTo>
                    <a:pt x="2222" y="15273"/>
                    <a:pt x="2229" y="15310"/>
                    <a:pt x="2234" y="15347"/>
                  </a:cubicBezTo>
                  <a:cubicBezTo>
                    <a:pt x="2209" y="15258"/>
                    <a:pt x="2190" y="15207"/>
                    <a:pt x="2172" y="15158"/>
                  </a:cubicBezTo>
                  <a:cubicBezTo>
                    <a:pt x="2173" y="15158"/>
                    <a:pt x="2173" y="15158"/>
                    <a:pt x="2173" y="15158"/>
                  </a:cubicBezTo>
                  <a:cubicBezTo>
                    <a:pt x="2181" y="15158"/>
                    <a:pt x="2195" y="15189"/>
                    <a:pt x="2198" y="15189"/>
                  </a:cubicBezTo>
                  <a:cubicBezTo>
                    <a:pt x="2201" y="15189"/>
                    <a:pt x="2196" y="15165"/>
                    <a:pt x="2172" y="15077"/>
                  </a:cubicBezTo>
                  <a:cubicBezTo>
                    <a:pt x="2001" y="14507"/>
                    <a:pt x="1662" y="13224"/>
                    <a:pt x="1564" y="13008"/>
                  </a:cubicBezTo>
                  <a:cubicBezTo>
                    <a:pt x="1534" y="12890"/>
                    <a:pt x="1520" y="12794"/>
                    <a:pt x="1488" y="12747"/>
                  </a:cubicBezTo>
                  <a:lnTo>
                    <a:pt x="1488" y="12747"/>
                  </a:lnTo>
                  <a:cubicBezTo>
                    <a:pt x="1502" y="12792"/>
                    <a:pt x="1512" y="12836"/>
                    <a:pt x="1520" y="12880"/>
                  </a:cubicBezTo>
                  <a:cubicBezTo>
                    <a:pt x="1483" y="12744"/>
                    <a:pt x="1459" y="12649"/>
                    <a:pt x="1463" y="12649"/>
                  </a:cubicBezTo>
                  <a:lnTo>
                    <a:pt x="1463" y="12649"/>
                  </a:lnTo>
                  <a:cubicBezTo>
                    <a:pt x="1465" y="12649"/>
                    <a:pt x="1476" y="12676"/>
                    <a:pt x="1497" y="12740"/>
                  </a:cubicBezTo>
                  <a:cubicBezTo>
                    <a:pt x="1399" y="12443"/>
                    <a:pt x="1362" y="12281"/>
                    <a:pt x="1294" y="12102"/>
                  </a:cubicBezTo>
                  <a:cubicBezTo>
                    <a:pt x="1254" y="11920"/>
                    <a:pt x="1026" y="11117"/>
                    <a:pt x="948" y="10938"/>
                  </a:cubicBezTo>
                  <a:cubicBezTo>
                    <a:pt x="955" y="10847"/>
                    <a:pt x="854" y="10644"/>
                    <a:pt x="849" y="10541"/>
                  </a:cubicBezTo>
                  <a:cubicBezTo>
                    <a:pt x="810" y="10474"/>
                    <a:pt x="705" y="10101"/>
                    <a:pt x="655" y="9912"/>
                  </a:cubicBezTo>
                  <a:lnTo>
                    <a:pt x="655" y="9912"/>
                  </a:lnTo>
                  <a:cubicBezTo>
                    <a:pt x="661" y="9936"/>
                    <a:pt x="662" y="9948"/>
                    <a:pt x="660" y="9948"/>
                  </a:cubicBezTo>
                  <a:cubicBezTo>
                    <a:pt x="657" y="9948"/>
                    <a:pt x="643" y="9913"/>
                    <a:pt x="621" y="9841"/>
                  </a:cubicBezTo>
                  <a:cubicBezTo>
                    <a:pt x="633" y="9819"/>
                    <a:pt x="533" y="9394"/>
                    <a:pt x="484" y="9311"/>
                  </a:cubicBezTo>
                  <a:lnTo>
                    <a:pt x="484" y="9311"/>
                  </a:lnTo>
                  <a:cubicBezTo>
                    <a:pt x="516" y="9424"/>
                    <a:pt x="540" y="9473"/>
                    <a:pt x="540" y="9507"/>
                  </a:cubicBezTo>
                  <a:cubicBezTo>
                    <a:pt x="511" y="9473"/>
                    <a:pt x="479" y="9294"/>
                    <a:pt x="447" y="9262"/>
                  </a:cubicBezTo>
                  <a:lnTo>
                    <a:pt x="474" y="9237"/>
                  </a:lnTo>
                  <a:cubicBezTo>
                    <a:pt x="312" y="8700"/>
                    <a:pt x="209" y="8425"/>
                    <a:pt x="133" y="8071"/>
                  </a:cubicBezTo>
                  <a:cubicBezTo>
                    <a:pt x="106" y="7993"/>
                    <a:pt x="81" y="7912"/>
                    <a:pt x="54" y="7826"/>
                  </a:cubicBezTo>
                  <a:lnTo>
                    <a:pt x="54" y="7831"/>
                  </a:lnTo>
                  <a:cubicBezTo>
                    <a:pt x="39" y="7563"/>
                    <a:pt x="84" y="7295"/>
                    <a:pt x="179" y="7045"/>
                  </a:cubicBezTo>
                  <a:lnTo>
                    <a:pt x="196" y="6998"/>
                  </a:lnTo>
                  <a:lnTo>
                    <a:pt x="216" y="6954"/>
                  </a:lnTo>
                  <a:cubicBezTo>
                    <a:pt x="231" y="6922"/>
                    <a:pt x="243" y="6895"/>
                    <a:pt x="258" y="6863"/>
                  </a:cubicBezTo>
                  <a:cubicBezTo>
                    <a:pt x="287" y="6805"/>
                    <a:pt x="319" y="6751"/>
                    <a:pt x="349" y="6694"/>
                  </a:cubicBezTo>
                  <a:cubicBezTo>
                    <a:pt x="383" y="6643"/>
                    <a:pt x="412" y="6586"/>
                    <a:pt x="449" y="6542"/>
                  </a:cubicBezTo>
                  <a:cubicBezTo>
                    <a:pt x="486" y="6495"/>
                    <a:pt x="518" y="6446"/>
                    <a:pt x="552" y="6404"/>
                  </a:cubicBezTo>
                  <a:cubicBezTo>
                    <a:pt x="580" y="6372"/>
                    <a:pt x="587" y="6362"/>
                    <a:pt x="585" y="6362"/>
                  </a:cubicBezTo>
                  <a:lnTo>
                    <a:pt x="585" y="6362"/>
                  </a:lnTo>
                  <a:cubicBezTo>
                    <a:pt x="580" y="6362"/>
                    <a:pt x="542" y="6399"/>
                    <a:pt x="539" y="6399"/>
                  </a:cubicBezTo>
                  <a:cubicBezTo>
                    <a:pt x="537" y="6399"/>
                    <a:pt x="547" y="6387"/>
                    <a:pt x="582" y="6348"/>
                  </a:cubicBezTo>
                  <a:cubicBezTo>
                    <a:pt x="587" y="6343"/>
                    <a:pt x="609" y="6326"/>
                    <a:pt x="631" y="6304"/>
                  </a:cubicBezTo>
                  <a:cubicBezTo>
                    <a:pt x="655" y="6284"/>
                    <a:pt x="682" y="6267"/>
                    <a:pt x="690" y="6260"/>
                  </a:cubicBezTo>
                  <a:cubicBezTo>
                    <a:pt x="768" y="6186"/>
                    <a:pt x="874" y="6098"/>
                    <a:pt x="889" y="6083"/>
                  </a:cubicBezTo>
                  <a:cubicBezTo>
                    <a:pt x="898" y="6076"/>
                    <a:pt x="935" y="6053"/>
                    <a:pt x="987" y="6019"/>
                  </a:cubicBezTo>
                  <a:cubicBezTo>
                    <a:pt x="1051" y="5977"/>
                    <a:pt x="1117" y="5938"/>
                    <a:pt x="1186" y="5904"/>
                  </a:cubicBezTo>
                  <a:cubicBezTo>
                    <a:pt x="1343" y="5830"/>
                    <a:pt x="1505" y="5769"/>
                    <a:pt x="1674" y="5725"/>
                  </a:cubicBezTo>
                  <a:cubicBezTo>
                    <a:pt x="1807" y="5703"/>
                    <a:pt x="1940" y="5693"/>
                    <a:pt x="2075" y="5693"/>
                  </a:cubicBezTo>
                  <a:cubicBezTo>
                    <a:pt x="2111" y="5693"/>
                    <a:pt x="2148" y="5693"/>
                    <a:pt x="2185" y="5695"/>
                  </a:cubicBezTo>
                  <a:cubicBezTo>
                    <a:pt x="2366" y="5705"/>
                    <a:pt x="2546" y="5737"/>
                    <a:pt x="2720" y="5788"/>
                  </a:cubicBezTo>
                  <a:cubicBezTo>
                    <a:pt x="2722" y="5789"/>
                    <a:pt x="2725" y="5789"/>
                    <a:pt x="2727" y="5789"/>
                  </a:cubicBezTo>
                  <a:cubicBezTo>
                    <a:pt x="2733" y="5789"/>
                    <a:pt x="2738" y="5786"/>
                    <a:pt x="2742" y="5781"/>
                  </a:cubicBezTo>
                  <a:cubicBezTo>
                    <a:pt x="2803" y="5707"/>
                    <a:pt x="2855" y="5653"/>
                    <a:pt x="2884" y="5621"/>
                  </a:cubicBezTo>
                  <a:lnTo>
                    <a:pt x="2884" y="5621"/>
                  </a:lnTo>
                  <a:cubicBezTo>
                    <a:pt x="2877" y="5630"/>
                    <a:pt x="2875" y="5633"/>
                    <a:pt x="2875" y="5633"/>
                  </a:cubicBezTo>
                  <a:cubicBezTo>
                    <a:pt x="2880" y="5633"/>
                    <a:pt x="2977" y="5541"/>
                    <a:pt x="3108" y="5450"/>
                  </a:cubicBezTo>
                  <a:cubicBezTo>
                    <a:pt x="3189" y="5393"/>
                    <a:pt x="3275" y="5342"/>
                    <a:pt x="3361" y="5295"/>
                  </a:cubicBezTo>
                  <a:cubicBezTo>
                    <a:pt x="3444" y="5251"/>
                    <a:pt x="3518" y="5214"/>
                    <a:pt x="3562" y="5192"/>
                  </a:cubicBezTo>
                  <a:cubicBezTo>
                    <a:pt x="3756" y="5126"/>
                    <a:pt x="3959" y="5086"/>
                    <a:pt x="4163" y="5072"/>
                  </a:cubicBezTo>
                  <a:cubicBezTo>
                    <a:pt x="4202" y="5069"/>
                    <a:pt x="4241" y="5068"/>
                    <a:pt x="4280" y="5068"/>
                  </a:cubicBezTo>
                  <a:cubicBezTo>
                    <a:pt x="4499" y="5068"/>
                    <a:pt x="4716" y="5103"/>
                    <a:pt x="4924" y="5170"/>
                  </a:cubicBezTo>
                  <a:cubicBezTo>
                    <a:pt x="4927" y="5170"/>
                    <a:pt x="4930" y="5171"/>
                    <a:pt x="4933" y="5171"/>
                  </a:cubicBezTo>
                  <a:cubicBezTo>
                    <a:pt x="4943" y="5171"/>
                    <a:pt x="4953" y="5167"/>
                    <a:pt x="4961" y="5157"/>
                  </a:cubicBezTo>
                  <a:cubicBezTo>
                    <a:pt x="5079" y="5018"/>
                    <a:pt x="5216" y="4895"/>
                    <a:pt x="5368" y="4789"/>
                  </a:cubicBezTo>
                  <a:cubicBezTo>
                    <a:pt x="5611" y="4625"/>
                    <a:pt x="5884" y="4514"/>
                    <a:pt x="6174" y="4465"/>
                  </a:cubicBezTo>
                  <a:lnTo>
                    <a:pt x="6176" y="4465"/>
                  </a:lnTo>
                  <a:cubicBezTo>
                    <a:pt x="6193" y="4460"/>
                    <a:pt x="6203" y="4443"/>
                    <a:pt x="6198" y="4426"/>
                  </a:cubicBezTo>
                  <a:lnTo>
                    <a:pt x="5741" y="2849"/>
                  </a:lnTo>
                  <a:lnTo>
                    <a:pt x="5741" y="2849"/>
                  </a:lnTo>
                  <a:cubicBezTo>
                    <a:pt x="5755" y="2899"/>
                    <a:pt x="5766" y="2959"/>
                    <a:pt x="5761" y="2959"/>
                  </a:cubicBezTo>
                  <a:cubicBezTo>
                    <a:pt x="5759" y="2959"/>
                    <a:pt x="5751" y="2941"/>
                    <a:pt x="5737" y="2892"/>
                  </a:cubicBezTo>
                  <a:cubicBezTo>
                    <a:pt x="5702" y="2769"/>
                    <a:pt x="5742" y="2838"/>
                    <a:pt x="5717" y="2747"/>
                  </a:cubicBezTo>
                  <a:cubicBezTo>
                    <a:pt x="5707" y="2715"/>
                    <a:pt x="5697" y="2681"/>
                    <a:pt x="5690" y="2651"/>
                  </a:cubicBezTo>
                  <a:lnTo>
                    <a:pt x="5665" y="2556"/>
                  </a:lnTo>
                  <a:lnTo>
                    <a:pt x="5643" y="2457"/>
                  </a:lnTo>
                  <a:lnTo>
                    <a:pt x="5629" y="2359"/>
                  </a:lnTo>
                  <a:lnTo>
                    <a:pt x="5616" y="2261"/>
                  </a:lnTo>
                  <a:cubicBezTo>
                    <a:pt x="5614" y="2227"/>
                    <a:pt x="5614" y="2192"/>
                    <a:pt x="5611" y="2160"/>
                  </a:cubicBezTo>
                  <a:lnTo>
                    <a:pt x="5609" y="2060"/>
                  </a:lnTo>
                  <a:cubicBezTo>
                    <a:pt x="5609" y="2025"/>
                    <a:pt x="5611" y="1991"/>
                    <a:pt x="5614" y="1957"/>
                  </a:cubicBezTo>
                  <a:cubicBezTo>
                    <a:pt x="5687" y="871"/>
                    <a:pt x="6592" y="59"/>
                    <a:pt x="7639" y="59"/>
                  </a:cubicBezTo>
                  <a:cubicBezTo>
                    <a:pt x="7757" y="59"/>
                    <a:pt x="7877" y="70"/>
                    <a:pt x="7997" y="91"/>
                  </a:cubicBezTo>
                  <a:cubicBezTo>
                    <a:pt x="8591" y="192"/>
                    <a:pt x="9109" y="548"/>
                    <a:pt x="9416" y="1063"/>
                  </a:cubicBezTo>
                  <a:cubicBezTo>
                    <a:pt x="9436" y="1095"/>
                    <a:pt x="9455" y="1127"/>
                    <a:pt x="9473" y="1159"/>
                  </a:cubicBezTo>
                  <a:lnTo>
                    <a:pt x="9519" y="1259"/>
                  </a:lnTo>
                  <a:lnTo>
                    <a:pt x="9544" y="1309"/>
                  </a:lnTo>
                  <a:cubicBezTo>
                    <a:pt x="9554" y="1326"/>
                    <a:pt x="9561" y="1343"/>
                    <a:pt x="9566" y="1360"/>
                  </a:cubicBezTo>
                  <a:lnTo>
                    <a:pt x="9603" y="1466"/>
                  </a:lnTo>
                  <a:cubicBezTo>
                    <a:pt x="9630" y="1537"/>
                    <a:pt x="9649" y="1608"/>
                    <a:pt x="9671" y="1679"/>
                  </a:cubicBezTo>
                  <a:lnTo>
                    <a:pt x="9738" y="1895"/>
                  </a:lnTo>
                  <a:cubicBezTo>
                    <a:pt x="9880" y="2472"/>
                    <a:pt x="10231" y="3670"/>
                    <a:pt x="10300" y="3920"/>
                  </a:cubicBezTo>
                  <a:cubicBezTo>
                    <a:pt x="10457" y="4496"/>
                    <a:pt x="10655" y="5099"/>
                    <a:pt x="10828" y="5685"/>
                  </a:cubicBezTo>
                  <a:lnTo>
                    <a:pt x="10828" y="5685"/>
                  </a:lnTo>
                  <a:cubicBezTo>
                    <a:pt x="10820" y="5696"/>
                    <a:pt x="10811" y="5708"/>
                    <a:pt x="10803" y="5720"/>
                  </a:cubicBezTo>
                  <a:lnTo>
                    <a:pt x="10840" y="5726"/>
                  </a:lnTo>
                  <a:lnTo>
                    <a:pt x="10840" y="5726"/>
                  </a:lnTo>
                  <a:cubicBezTo>
                    <a:pt x="10841" y="5728"/>
                    <a:pt x="10841" y="5730"/>
                    <a:pt x="10842" y="5732"/>
                  </a:cubicBezTo>
                  <a:lnTo>
                    <a:pt x="10842" y="5732"/>
                  </a:lnTo>
                  <a:cubicBezTo>
                    <a:pt x="10843" y="5730"/>
                    <a:pt x="10844" y="5729"/>
                    <a:pt x="10845" y="5727"/>
                  </a:cubicBezTo>
                  <a:lnTo>
                    <a:pt x="10845" y="5727"/>
                  </a:lnTo>
                  <a:lnTo>
                    <a:pt x="10887" y="5734"/>
                  </a:lnTo>
                  <a:cubicBezTo>
                    <a:pt x="10882" y="5719"/>
                    <a:pt x="10878" y="5704"/>
                    <a:pt x="10873" y="5689"/>
                  </a:cubicBezTo>
                  <a:lnTo>
                    <a:pt x="10873" y="5689"/>
                  </a:lnTo>
                  <a:cubicBezTo>
                    <a:pt x="10911" y="5639"/>
                    <a:pt x="10950" y="5590"/>
                    <a:pt x="10992" y="5543"/>
                  </a:cubicBezTo>
                  <a:lnTo>
                    <a:pt x="10992" y="5543"/>
                  </a:lnTo>
                  <a:cubicBezTo>
                    <a:pt x="10982" y="5563"/>
                    <a:pt x="10972" y="5580"/>
                    <a:pt x="10960" y="5597"/>
                  </a:cubicBezTo>
                  <a:cubicBezTo>
                    <a:pt x="11002" y="5545"/>
                    <a:pt x="11049" y="5496"/>
                    <a:pt x="11098" y="5447"/>
                  </a:cubicBezTo>
                  <a:cubicBezTo>
                    <a:pt x="11125" y="5423"/>
                    <a:pt x="11144" y="5403"/>
                    <a:pt x="11188" y="5356"/>
                  </a:cubicBezTo>
                  <a:cubicBezTo>
                    <a:pt x="11363" y="5219"/>
                    <a:pt x="11559" y="5108"/>
                    <a:pt x="11768" y="5025"/>
                  </a:cubicBezTo>
                  <a:cubicBezTo>
                    <a:pt x="11976" y="4944"/>
                    <a:pt x="12197" y="4895"/>
                    <a:pt x="12423" y="4880"/>
                  </a:cubicBezTo>
                  <a:cubicBezTo>
                    <a:pt x="12465" y="4877"/>
                    <a:pt x="12507" y="4876"/>
                    <a:pt x="12549" y="4876"/>
                  </a:cubicBezTo>
                  <a:cubicBezTo>
                    <a:pt x="12689" y="4876"/>
                    <a:pt x="12829" y="4892"/>
                    <a:pt x="12966" y="4922"/>
                  </a:cubicBezTo>
                  <a:cubicBezTo>
                    <a:pt x="13106" y="4956"/>
                    <a:pt x="13201" y="4993"/>
                    <a:pt x="13228" y="5010"/>
                  </a:cubicBezTo>
                  <a:lnTo>
                    <a:pt x="13290" y="4968"/>
                  </a:lnTo>
                  <a:cubicBezTo>
                    <a:pt x="13287" y="4967"/>
                    <a:pt x="13285" y="4967"/>
                    <a:pt x="13283" y="4967"/>
                  </a:cubicBezTo>
                  <a:cubicBezTo>
                    <a:pt x="13281" y="4967"/>
                    <a:pt x="13280" y="4969"/>
                    <a:pt x="13274" y="4969"/>
                  </a:cubicBezTo>
                  <a:cubicBezTo>
                    <a:pt x="13268" y="4969"/>
                    <a:pt x="13256" y="4967"/>
                    <a:pt x="13228" y="4956"/>
                  </a:cubicBezTo>
                  <a:cubicBezTo>
                    <a:pt x="13096" y="4910"/>
                    <a:pt x="12958" y="4875"/>
                    <a:pt x="12816" y="4856"/>
                  </a:cubicBezTo>
                  <a:cubicBezTo>
                    <a:pt x="12716" y="4841"/>
                    <a:pt x="12615" y="4834"/>
                    <a:pt x="12515" y="4834"/>
                  </a:cubicBezTo>
                  <a:cubicBezTo>
                    <a:pt x="12361" y="4834"/>
                    <a:pt x="12206" y="4851"/>
                    <a:pt x="12055" y="4885"/>
                  </a:cubicBezTo>
                  <a:cubicBezTo>
                    <a:pt x="12016" y="4895"/>
                    <a:pt x="11976" y="4905"/>
                    <a:pt x="11942" y="4917"/>
                  </a:cubicBezTo>
                  <a:cubicBezTo>
                    <a:pt x="11908" y="4927"/>
                    <a:pt x="11873" y="4937"/>
                    <a:pt x="11841" y="4949"/>
                  </a:cubicBezTo>
                  <a:cubicBezTo>
                    <a:pt x="11743" y="4983"/>
                    <a:pt x="11650" y="5025"/>
                    <a:pt x="11562" y="5076"/>
                  </a:cubicBezTo>
                  <a:cubicBezTo>
                    <a:pt x="11561" y="5076"/>
                    <a:pt x="11560" y="5076"/>
                    <a:pt x="11559" y="5076"/>
                  </a:cubicBezTo>
                  <a:cubicBezTo>
                    <a:pt x="11546" y="5076"/>
                    <a:pt x="11498" y="5102"/>
                    <a:pt x="11489" y="5102"/>
                  </a:cubicBezTo>
                  <a:cubicBezTo>
                    <a:pt x="11487" y="5102"/>
                    <a:pt x="11486" y="5101"/>
                    <a:pt x="11488" y="5099"/>
                  </a:cubicBezTo>
                  <a:lnTo>
                    <a:pt x="11488" y="5099"/>
                  </a:lnTo>
                  <a:cubicBezTo>
                    <a:pt x="11243" y="5235"/>
                    <a:pt x="11030" y="5421"/>
                    <a:pt x="10860" y="5643"/>
                  </a:cubicBezTo>
                  <a:lnTo>
                    <a:pt x="10860" y="5643"/>
                  </a:lnTo>
                  <a:cubicBezTo>
                    <a:pt x="10605" y="4776"/>
                    <a:pt x="10331" y="3864"/>
                    <a:pt x="10113" y="3034"/>
                  </a:cubicBezTo>
                  <a:cubicBezTo>
                    <a:pt x="10013" y="2776"/>
                    <a:pt x="9875" y="2214"/>
                    <a:pt x="9740" y="1736"/>
                  </a:cubicBezTo>
                  <a:lnTo>
                    <a:pt x="9698" y="1598"/>
                  </a:lnTo>
                  <a:cubicBezTo>
                    <a:pt x="9691" y="1574"/>
                    <a:pt x="9686" y="1544"/>
                    <a:pt x="9676" y="1517"/>
                  </a:cubicBezTo>
                  <a:cubicBezTo>
                    <a:pt x="9664" y="1490"/>
                    <a:pt x="9654" y="1463"/>
                    <a:pt x="9644" y="1434"/>
                  </a:cubicBezTo>
                  <a:cubicBezTo>
                    <a:pt x="9625" y="1375"/>
                    <a:pt x="9603" y="1316"/>
                    <a:pt x="9576" y="1259"/>
                  </a:cubicBezTo>
                  <a:lnTo>
                    <a:pt x="9536" y="1174"/>
                  </a:lnTo>
                  <a:lnTo>
                    <a:pt x="9514" y="1132"/>
                  </a:lnTo>
                  <a:cubicBezTo>
                    <a:pt x="9507" y="1117"/>
                    <a:pt x="9500" y="1105"/>
                    <a:pt x="9492" y="1093"/>
                  </a:cubicBezTo>
                  <a:lnTo>
                    <a:pt x="9404" y="948"/>
                  </a:lnTo>
                  <a:lnTo>
                    <a:pt x="9325" y="842"/>
                  </a:lnTo>
                  <a:cubicBezTo>
                    <a:pt x="9308" y="815"/>
                    <a:pt x="9286" y="788"/>
                    <a:pt x="9262" y="766"/>
                  </a:cubicBezTo>
                  <a:cubicBezTo>
                    <a:pt x="9203" y="664"/>
                    <a:pt x="8986" y="488"/>
                    <a:pt x="8997" y="488"/>
                  </a:cubicBezTo>
                  <a:lnTo>
                    <a:pt x="8997" y="488"/>
                  </a:lnTo>
                  <a:cubicBezTo>
                    <a:pt x="8999" y="488"/>
                    <a:pt x="9008" y="494"/>
                    <a:pt x="9026" y="506"/>
                  </a:cubicBezTo>
                  <a:lnTo>
                    <a:pt x="8827" y="361"/>
                  </a:lnTo>
                  <a:cubicBezTo>
                    <a:pt x="8793" y="341"/>
                    <a:pt x="8761" y="322"/>
                    <a:pt x="8729" y="302"/>
                  </a:cubicBezTo>
                  <a:cubicBezTo>
                    <a:pt x="8697" y="283"/>
                    <a:pt x="8663" y="268"/>
                    <a:pt x="8626" y="256"/>
                  </a:cubicBezTo>
                  <a:cubicBezTo>
                    <a:pt x="8628" y="253"/>
                    <a:pt x="8604" y="238"/>
                    <a:pt x="8559" y="214"/>
                  </a:cubicBezTo>
                  <a:cubicBezTo>
                    <a:pt x="8537" y="204"/>
                    <a:pt x="8513" y="189"/>
                    <a:pt x="8481" y="175"/>
                  </a:cubicBezTo>
                  <a:lnTo>
                    <a:pt x="8375" y="135"/>
                  </a:lnTo>
                  <a:cubicBezTo>
                    <a:pt x="8292" y="103"/>
                    <a:pt x="8206" y="79"/>
                    <a:pt x="8120" y="59"/>
                  </a:cubicBezTo>
                  <a:cubicBezTo>
                    <a:pt x="8073" y="49"/>
                    <a:pt x="8027" y="44"/>
                    <a:pt x="7980" y="37"/>
                  </a:cubicBezTo>
                  <a:lnTo>
                    <a:pt x="7911" y="27"/>
                  </a:lnTo>
                  <a:cubicBezTo>
                    <a:pt x="7889" y="22"/>
                    <a:pt x="7867" y="22"/>
                    <a:pt x="7845" y="22"/>
                  </a:cubicBezTo>
                  <a:cubicBezTo>
                    <a:pt x="7833" y="15"/>
                    <a:pt x="7853" y="8"/>
                    <a:pt x="7772" y="0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37"/>
            <p:cNvSpPr/>
            <p:nvPr/>
          </p:nvSpPr>
          <p:spPr>
            <a:xfrm>
              <a:off x="3848075" y="3263425"/>
              <a:ext cx="525" cy="2125"/>
            </a:xfrm>
            <a:custGeom>
              <a:rect b="b" l="l" r="r" t="t"/>
              <a:pathLst>
                <a:path extrusionOk="0" h="85" w="21">
                  <a:moveTo>
                    <a:pt x="1" y="1"/>
                  </a:moveTo>
                  <a:cubicBezTo>
                    <a:pt x="6" y="20"/>
                    <a:pt x="13" y="50"/>
                    <a:pt x="20" y="84"/>
                  </a:cubicBezTo>
                  <a:cubicBezTo>
                    <a:pt x="18" y="64"/>
                    <a:pt x="11" y="37"/>
                    <a:pt x="1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37"/>
            <p:cNvSpPr/>
            <p:nvPr/>
          </p:nvSpPr>
          <p:spPr>
            <a:xfrm>
              <a:off x="3854275" y="3036050"/>
              <a:ext cx="329375" cy="404575"/>
            </a:xfrm>
            <a:custGeom>
              <a:rect b="b" l="l" r="r" t="t"/>
              <a:pathLst>
                <a:path extrusionOk="0" h="16183" w="13175">
                  <a:moveTo>
                    <a:pt x="6759" y="396"/>
                  </a:moveTo>
                  <a:cubicBezTo>
                    <a:pt x="7180" y="396"/>
                    <a:pt x="7564" y="680"/>
                    <a:pt x="7672" y="1108"/>
                  </a:cubicBezTo>
                  <a:lnTo>
                    <a:pt x="9547" y="7662"/>
                  </a:lnTo>
                  <a:cubicBezTo>
                    <a:pt x="9584" y="7791"/>
                    <a:pt x="9695" y="7857"/>
                    <a:pt x="9806" y="7857"/>
                  </a:cubicBezTo>
                  <a:cubicBezTo>
                    <a:pt x="9909" y="7857"/>
                    <a:pt x="10013" y="7800"/>
                    <a:pt x="10058" y="7684"/>
                  </a:cubicBezTo>
                  <a:lnTo>
                    <a:pt x="10764" y="5868"/>
                  </a:lnTo>
                  <a:cubicBezTo>
                    <a:pt x="10906" y="5488"/>
                    <a:pt x="11265" y="5253"/>
                    <a:pt x="11647" y="5253"/>
                  </a:cubicBezTo>
                  <a:cubicBezTo>
                    <a:pt x="11761" y="5253"/>
                    <a:pt x="11877" y="5274"/>
                    <a:pt x="11989" y="5318"/>
                  </a:cubicBezTo>
                  <a:cubicBezTo>
                    <a:pt x="12478" y="5507"/>
                    <a:pt x="12718" y="6062"/>
                    <a:pt x="12520" y="6550"/>
                  </a:cubicBezTo>
                  <a:lnTo>
                    <a:pt x="10659" y="11403"/>
                  </a:lnTo>
                  <a:cubicBezTo>
                    <a:pt x="10644" y="11445"/>
                    <a:pt x="10642" y="11489"/>
                    <a:pt x="10654" y="11533"/>
                  </a:cubicBezTo>
                  <a:lnTo>
                    <a:pt x="11162" y="13308"/>
                  </a:lnTo>
                  <a:lnTo>
                    <a:pt x="2728" y="15721"/>
                  </a:lnTo>
                  <a:lnTo>
                    <a:pt x="487" y="7885"/>
                  </a:lnTo>
                  <a:lnTo>
                    <a:pt x="6911" y="6047"/>
                  </a:lnTo>
                  <a:cubicBezTo>
                    <a:pt x="7021" y="6015"/>
                    <a:pt x="7085" y="5902"/>
                    <a:pt x="7053" y="5792"/>
                  </a:cubicBezTo>
                  <a:lnTo>
                    <a:pt x="5860" y="1626"/>
                  </a:lnTo>
                  <a:cubicBezTo>
                    <a:pt x="5698" y="1120"/>
                    <a:pt x="5988" y="580"/>
                    <a:pt x="6498" y="433"/>
                  </a:cubicBezTo>
                  <a:cubicBezTo>
                    <a:pt x="6585" y="408"/>
                    <a:pt x="6673" y="396"/>
                    <a:pt x="6759" y="396"/>
                  </a:cubicBezTo>
                  <a:close/>
                  <a:moveTo>
                    <a:pt x="6763" y="0"/>
                  </a:moveTo>
                  <a:cubicBezTo>
                    <a:pt x="6640" y="0"/>
                    <a:pt x="6515" y="17"/>
                    <a:pt x="6390" y="53"/>
                  </a:cubicBezTo>
                  <a:cubicBezTo>
                    <a:pt x="5666" y="261"/>
                    <a:pt x="5249" y="1017"/>
                    <a:pt x="5462" y="1739"/>
                  </a:cubicBezTo>
                  <a:lnTo>
                    <a:pt x="6599" y="5708"/>
                  </a:lnTo>
                  <a:lnTo>
                    <a:pt x="173" y="7547"/>
                  </a:lnTo>
                  <a:cubicBezTo>
                    <a:pt x="65" y="7576"/>
                    <a:pt x="1" y="7692"/>
                    <a:pt x="30" y="7802"/>
                  </a:cubicBezTo>
                  <a:lnTo>
                    <a:pt x="2387" y="16033"/>
                  </a:lnTo>
                  <a:cubicBezTo>
                    <a:pt x="2413" y="16124"/>
                    <a:pt x="2496" y="16182"/>
                    <a:pt x="2586" y="16182"/>
                  </a:cubicBezTo>
                  <a:cubicBezTo>
                    <a:pt x="2605" y="16182"/>
                    <a:pt x="2623" y="16180"/>
                    <a:pt x="2642" y="16175"/>
                  </a:cubicBezTo>
                  <a:lnTo>
                    <a:pt x="11474" y="13647"/>
                  </a:lnTo>
                  <a:cubicBezTo>
                    <a:pt x="11584" y="13615"/>
                    <a:pt x="11648" y="13499"/>
                    <a:pt x="11616" y="13391"/>
                  </a:cubicBezTo>
                  <a:lnTo>
                    <a:pt x="11069" y="11484"/>
                  </a:lnTo>
                  <a:lnTo>
                    <a:pt x="12905" y="6697"/>
                  </a:lnTo>
                  <a:cubicBezTo>
                    <a:pt x="13175" y="6000"/>
                    <a:pt x="12829" y="5217"/>
                    <a:pt x="12132" y="4945"/>
                  </a:cubicBezTo>
                  <a:cubicBezTo>
                    <a:pt x="11971" y="4883"/>
                    <a:pt x="11806" y="4853"/>
                    <a:pt x="11643" y="4853"/>
                  </a:cubicBezTo>
                  <a:cubicBezTo>
                    <a:pt x="11101" y="4853"/>
                    <a:pt x="10589" y="5182"/>
                    <a:pt x="10379" y="5718"/>
                  </a:cubicBezTo>
                  <a:lnTo>
                    <a:pt x="9827" y="7139"/>
                  </a:lnTo>
                  <a:lnTo>
                    <a:pt x="8067" y="995"/>
                  </a:lnTo>
                  <a:cubicBezTo>
                    <a:pt x="7902" y="393"/>
                    <a:pt x="7357" y="0"/>
                    <a:pt x="6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37"/>
            <p:cNvSpPr/>
            <p:nvPr/>
          </p:nvSpPr>
          <p:spPr>
            <a:xfrm>
              <a:off x="3865450" y="3046425"/>
              <a:ext cx="303975" cy="383825"/>
            </a:xfrm>
            <a:custGeom>
              <a:rect b="b" l="l" r="r" t="t"/>
              <a:pathLst>
                <a:path extrusionOk="0" h="15353" w="12159">
                  <a:moveTo>
                    <a:pt x="7447" y="1556"/>
                  </a:moveTo>
                  <a:cubicBezTo>
                    <a:pt x="7449" y="1556"/>
                    <a:pt x="7562" y="1891"/>
                    <a:pt x="7583" y="2001"/>
                  </a:cubicBezTo>
                  <a:cubicBezTo>
                    <a:pt x="7534" y="1869"/>
                    <a:pt x="7492" y="1729"/>
                    <a:pt x="7458" y="1589"/>
                  </a:cubicBezTo>
                  <a:cubicBezTo>
                    <a:pt x="7450" y="1566"/>
                    <a:pt x="7447" y="1556"/>
                    <a:pt x="7447" y="1556"/>
                  </a:cubicBezTo>
                  <a:close/>
                  <a:moveTo>
                    <a:pt x="5956" y="5750"/>
                  </a:moveTo>
                  <a:cubicBezTo>
                    <a:pt x="5947" y="5753"/>
                    <a:pt x="5941" y="5755"/>
                    <a:pt x="5935" y="5757"/>
                  </a:cubicBezTo>
                  <a:lnTo>
                    <a:pt x="5935" y="5757"/>
                  </a:lnTo>
                  <a:cubicBezTo>
                    <a:pt x="5942" y="5755"/>
                    <a:pt x="5949" y="5752"/>
                    <a:pt x="5956" y="5750"/>
                  </a:cubicBezTo>
                  <a:close/>
                  <a:moveTo>
                    <a:pt x="5983" y="5753"/>
                  </a:moveTo>
                  <a:lnTo>
                    <a:pt x="5983" y="5753"/>
                  </a:lnTo>
                  <a:cubicBezTo>
                    <a:pt x="5976" y="5755"/>
                    <a:pt x="5970" y="5757"/>
                    <a:pt x="5963" y="5760"/>
                  </a:cubicBezTo>
                  <a:lnTo>
                    <a:pt x="5983" y="5753"/>
                  </a:lnTo>
                  <a:close/>
                  <a:moveTo>
                    <a:pt x="706" y="7251"/>
                  </a:moveTo>
                  <a:lnTo>
                    <a:pt x="706" y="7251"/>
                  </a:lnTo>
                  <a:cubicBezTo>
                    <a:pt x="688" y="7256"/>
                    <a:pt x="671" y="7261"/>
                    <a:pt x="656" y="7267"/>
                  </a:cubicBezTo>
                  <a:cubicBezTo>
                    <a:pt x="672" y="7262"/>
                    <a:pt x="689" y="7256"/>
                    <a:pt x="706" y="7251"/>
                  </a:cubicBezTo>
                  <a:close/>
                  <a:moveTo>
                    <a:pt x="145" y="7456"/>
                  </a:moveTo>
                  <a:lnTo>
                    <a:pt x="145" y="7456"/>
                  </a:lnTo>
                  <a:cubicBezTo>
                    <a:pt x="115" y="7467"/>
                    <a:pt x="87" y="7474"/>
                    <a:pt x="64" y="7480"/>
                  </a:cubicBezTo>
                  <a:lnTo>
                    <a:pt x="64" y="7480"/>
                  </a:lnTo>
                  <a:cubicBezTo>
                    <a:pt x="63" y="7478"/>
                    <a:pt x="62" y="7475"/>
                    <a:pt x="62" y="7473"/>
                  </a:cubicBezTo>
                  <a:lnTo>
                    <a:pt x="62" y="7473"/>
                  </a:lnTo>
                  <a:cubicBezTo>
                    <a:pt x="90" y="7465"/>
                    <a:pt x="118" y="7460"/>
                    <a:pt x="145" y="7456"/>
                  </a:cubicBezTo>
                  <a:close/>
                  <a:moveTo>
                    <a:pt x="57" y="7463"/>
                  </a:moveTo>
                  <a:cubicBezTo>
                    <a:pt x="57" y="7464"/>
                    <a:pt x="57" y="7465"/>
                    <a:pt x="57" y="7467"/>
                  </a:cubicBezTo>
                  <a:lnTo>
                    <a:pt x="57" y="7467"/>
                  </a:lnTo>
                  <a:lnTo>
                    <a:pt x="52" y="7475"/>
                  </a:lnTo>
                  <a:lnTo>
                    <a:pt x="52" y="7475"/>
                  </a:lnTo>
                  <a:cubicBezTo>
                    <a:pt x="54" y="7475"/>
                    <a:pt x="56" y="7474"/>
                    <a:pt x="58" y="7473"/>
                  </a:cubicBezTo>
                  <a:lnTo>
                    <a:pt x="58" y="7473"/>
                  </a:lnTo>
                  <a:cubicBezTo>
                    <a:pt x="59" y="7476"/>
                    <a:pt x="59" y="7479"/>
                    <a:pt x="60" y="7481"/>
                  </a:cubicBezTo>
                  <a:lnTo>
                    <a:pt x="60" y="7481"/>
                  </a:lnTo>
                  <a:cubicBezTo>
                    <a:pt x="58" y="7482"/>
                    <a:pt x="56" y="7482"/>
                    <a:pt x="54" y="7483"/>
                  </a:cubicBezTo>
                  <a:lnTo>
                    <a:pt x="54" y="7483"/>
                  </a:lnTo>
                  <a:cubicBezTo>
                    <a:pt x="54" y="7480"/>
                    <a:pt x="53" y="7478"/>
                    <a:pt x="52" y="7475"/>
                  </a:cubicBezTo>
                  <a:lnTo>
                    <a:pt x="52" y="7475"/>
                  </a:lnTo>
                  <a:lnTo>
                    <a:pt x="46" y="7485"/>
                  </a:lnTo>
                  <a:lnTo>
                    <a:pt x="46" y="7485"/>
                  </a:lnTo>
                  <a:cubicBezTo>
                    <a:pt x="46" y="7485"/>
                    <a:pt x="45" y="7485"/>
                    <a:pt x="45" y="7485"/>
                  </a:cubicBezTo>
                  <a:lnTo>
                    <a:pt x="50" y="7476"/>
                  </a:lnTo>
                  <a:lnTo>
                    <a:pt x="50" y="7476"/>
                  </a:lnTo>
                  <a:cubicBezTo>
                    <a:pt x="51" y="7475"/>
                    <a:pt x="51" y="7475"/>
                    <a:pt x="52" y="7475"/>
                  </a:cubicBezTo>
                  <a:lnTo>
                    <a:pt x="52" y="7475"/>
                  </a:lnTo>
                  <a:cubicBezTo>
                    <a:pt x="52" y="7475"/>
                    <a:pt x="52" y="7475"/>
                    <a:pt x="52" y="7475"/>
                  </a:cubicBezTo>
                  <a:lnTo>
                    <a:pt x="52" y="7475"/>
                  </a:lnTo>
                  <a:lnTo>
                    <a:pt x="52" y="7475"/>
                  </a:lnTo>
                  <a:lnTo>
                    <a:pt x="52" y="7475"/>
                  </a:lnTo>
                  <a:cubicBezTo>
                    <a:pt x="52" y="7475"/>
                    <a:pt x="52" y="7475"/>
                    <a:pt x="52" y="7475"/>
                  </a:cubicBezTo>
                  <a:lnTo>
                    <a:pt x="52" y="7475"/>
                  </a:lnTo>
                  <a:cubicBezTo>
                    <a:pt x="52" y="7474"/>
                    <a:pt x="52" y="7474"/>
                    <a:pt x="52" y="7473"/>
                  </a:cubicBezTo>
                  <a:lnTo>
                    <a:pt x="52" y="7473"/>
                  </a:lnTo>
                  <a:lnTo>
                    <a:pt x="57" y="7463"/>
                  </a:lnTo>
                  <a:close/>
                  <a:moveTo>
                    <a:pt x="10859" y="9234"/>
                  </a:moveTo>
                  <a:lnTo>
                    <a:pt x="10859" y="9234"/>
                  </a:lnTo>
                  <a:cubicBezTo>
                    <a:pt x="10859" y="9235"/>
                    <a:pt x="10858" y="9236"/>
                    <a:pt x="10857" y="9238"/>
                  </a:cubicBezTo>
                  <a:cubicBezTo>
                    <a:pt x="10858" y="9236"/>
                    <a:pt x="10859" y="9235"/>
                    <a:pt x="10859" y="9234"/>
                  </a:cubicBezTo>
                  <a:close/>
                  <a:moveTo>
                    <a:pt x="1068" y="10995"/>
                  </a:moveTo>
                  <a:cubicBezTo>
                    <a:pt x="1068" y="10995"/>
                    <a:pt x="1068" y="10996"/>
                    <a:pt x="1068" y="10996"/>
                  </a:cubicBezTo>
                  <a:lnTo>
                    <a:pt x="1068" y="10996"/>
                  </a:lnTo>
                  <a:cubicBezTo>
                    <a:pt x="1068" y="10996"/>
                    <a:pt x="1068" y="10995"/>
                    <a:pt x="1068" y="10995"/>
                  </a:cubicBezTo>
                  <a:close/>
                  <a:moveTo>
                    <a:pt x="6326" y="0"/>
                  </a:moveTo>
                  <a:cubicBezTo>
                    <a:pt x="6293" y="0"/>
                    <a:pt x="6259" y="2"/>
                    <a:pt x="6226" y="6"/>
                  </a:cubicBezTo>
                  <a:cubicBezTo>
                    <a:pt x="5943" y="33"/>
                    <a:pt x="5688" y="185"/>
                    <a:pt x="5528" y="421"/>
                  </a:cubicBezTo>
                  <a:cubicBezTo>
                    <a:pt x="5364" y="664"/>
                    <a:pt x="5317" y="971"/>
                    <a:pt x="5406" y="1250"/>
                  </a:cubicBezTo>
                  <a:cubicBezTo>
                    <a:pt x="5833" y="2642"/>
                    <a:pt x="6022" y="3376"/>
                    <a:pt x="6417" y="4832"/>
                  </a:cubicBezTo>
                  <a:cubicBezTo>
                    <a:pt x="6456" y="4945"/>
                    <a:pt x="6498" y="5104"/>
                    <a:pt x="6537" y="5242"/>
                  </a:cubicBezTo>
                  <a:cubicBezTo>
                    <a:pt x="6547" y="5276"/>
                    <a:pt x="6557" y="5310"/>
                    <a:pt x="6567" y="5342"/>
                  </a:cubicBezTo>
                  <a:lnTo>
                    <a:pt x="6579" y="5384"/>
                  </a:lnTo>
                  <a:cubicBezTo>
                    <a:pt x="6584" y="5396"/>
                    <a:pt x="6586" y="5411"/>
                    <a:pt x="6589" y="5423"/>
                  </a:cubicBezTo>
                  <a:cubicBezTo>
                    <a:pt x="6589" y="5458"/>
                    <a:pt x="6586" y="5492"/>
                    <a:pt x="6579" y="5524"/>
                  </a:cubicBezTo>
                  <a:cubicBezTo>
                    <a:pt x="6557" y="5551"/>
                    <a:pt x="6532" y="5573"/>
                    <a:pt x="6503" y="5590"/>
                  </a:cubicBezTo>
                  <a:cubicBezTo>
                    <a:pt x="6476" y="5605"/>
                    <a:pt x="6449" y="5615"/>
                    <a:pt x="6419" y="5622"/>
                  </a:cubicBezTo>
                  <a:lnTo>
                    <a:pt x="6316" y="5652"/>
                  </a:lnTo>
                  <a:lnTo>
                    <a:pt x="5983" y="5753"/>
                  </a:lnTo>
                  <a:lnTo>
                    <a:pt x="5983" y="5753"/>
                  </a:lnTo>
                  <a:cubicBezTo>
                    <a:pt x="6056" y="5732"/>
                    <a:pt x="6132" y="5714"/>
                    <a:pt x="6208" y="5701"/>
                  </a:cubicBezTo>
                  <a:lnTo>
                    <a:pt x="6208" y="5701"/>
                  </a:lnTo>
                  <a:cubicBezTo>
                    <a:pt x="6019" y="5750"/>
                    <a:pt x="5965" y="5769"/>
                    <a:pt x="5906" y="5782"/>
                  </a:cubicBezTo>
                  <a:cubicBezTo>
                    <a:pt x="5949" y="5768"/>
                    <a:pt x="5956" y="5765"/>
                    <a:pt x="5950" y="5765"/>
                  </a:cubicBezTo>
                  <a:cubicBezTo>
                    <a:pt x="5944" y="5765"/>
                    <a:pt x="5924" y="5768"/>
                    <a:pt x="5916" y="5768"/>
                  </a:cubicBezTo>
                  <a:cubicBezTo>
                    <a:pt x="5909" y="5768"/>
                    <a:pt x="5911" y="5766"/>
                    <a:pt x="5935" y="5757"/>
                  </a:cubicBezTo>
                  <a:lnTo>
                    <a:pt x="5935" y="5757"/>
                  </a:lnTo>
                  <a:cubicBezTo>
                    <a:pt x="5547" y="5894"/>
                    <a:pt x="4974" y="6018"/>
                    <a:pt x="5015" y="6039"/>
                  </a:cubicBezTo>
                  <a:cubicBezTo>
                    <a:pt x="4704" y="6091"/>
                    <a:pt x="4738" y="6108"/>
                    <a:pt x="4358" y="6224"/>
                  </a:cubicBezTo>
                  <a:cubicBezTo>
                    <a:pt x="4386" y="6212"/>
                    <a:pt x="4395" y="6208"/>
                    <a:pt x="4389" y="6208"/>
                  </a:cubicBezTo>
                  <a:cubicBezTo>
                    <a:pt x="4357" y="6208"/>
                    <a:pt x="3807" y="6379"/>
                    <a:pt x="3779" y="6379"/>
                  </a:cubicBezTo>
                  <a:cubicBezTo>
                    <a:pt x="3773" y="6379"/>
                    <a:pt x="3797" y="6369"/>
                    <a:pt x="3867" y="6344"/>
                  </a:cubicBezTo>
                  <a:lnTo>
                    <a:pt x="3867" y="6344"/>
                  </a:lnTo>
                  <a:cubicBezTo>
                    <a:pt x="3339" y="6506"/>
                    <a:pt x="3268" y="6503"/>
                    <a:pt x="2730" y="6660"/>
                  </a:cubicBezTo>
                  <a:cubicBezTo>
                    <a:pt x="2725" y="6668"/>
                    <a:pt x="2752" y="6670"/>
                    <a:pt x="2681" y="6690"/>
                  </a:cubicBezTo>
                  <a:cubicBezTo>
                    <a:pt x="2514" y="6727"/>
                    <a:pt x="2445" y="6749"/>
                    <a:pt x="2445" y="6759"/>
                  </a:cubicBezTo>
                  <a:cubicBezTo>
                    <a:pt x="2259" y="6798"/>
                    <a:pt x="1726" y="6953"/>
                    <a:pt x="1613" y="7002"/>
                  </a:cubicBezTo>
                  <a:cubicBezTo>
                    <a:pt x="1436" y="7030"/>
                    <a:pt x="1032" y="7149"/>
                    <a:pt x="706" y="7251"/>
                  </a:cubicBezTo>
                  <a:lnTo>
                    <a:pt x="706" y="7251"/>
                  </a:lnTo>
                  <a:cubicBezTo>
                    <a:pt x="759" y="7236"/>
                    <a:pt x="817" y="7223"/>
                    <a:pt x="828" y="7223"/>
                  </a:cubicBezTo>
                  <a:cubicBezTo>
                    <a:pt x="836" y="7223"/>
                    <a:pt x="824" y="7228"/>
                    <a:pt x="779" y="7242"/>
                  </a:cubicBezTo>
                  <a:cubicBezTo>
                    <a:pt x="747" y="7247"/>
                    <a:pt x="705" y="7254"/>
                    <a:pt x="656" y="7267"/>
                  </a:cubicBezTo>
                  <a:cubicBezTo>
                    <a:pt x="472" y="7308"/>
                    <a:pt x="199" y="7389"/>
                    <a:pt x="32" y="7441"/>
                  </a:cubicBezTo>
                  <a:lnTo>
                    <a:pt x="1" y="7451"/>
                  </a:lnTo>
                  <a:lnTo>
                    <a:pt x="10" y="7478"/>
                  </a:lnTo>
                  <a:cubicBezTo>
                    <a:pt x="39" y="7568"/>
                    <a:pt x="60" y="7628"/>
                    <a:pt x="64" y="7628"/>
                  </a:cubicBezTo>
                  <a:cubicBezTo>
                    <a:pt x="64" y="7628"/>
                    <a:pt x="64" y="7628"/>
                    <a:pt x="64" y="7628"/>
                  </a:cubicBezTo>
                  <a:cubicBezTo>
                    <a:pt x="192" y="8141"/>
                    <a:pt x="354" y="8715"/>
                    <a:pt x="408" y="8816"/>
                  </a:cubicBezTo>
                  <a:cubicBezTo>
                    <a:pt x="445" y="9017"/>
                    <a:pt x="516" y="9226"/>
                    <a:pt x="528" y="9233"/>
                  </a:cubicBezTo>
                  <a:cubicBezTo>
                    <a:pt x="619" y="9631"/>
                    <a:pt x="774" y="10185"/>
                    <a:pt x="931" y="10666"/>
                  </a:cubicBezTo>
                  <a:cubicBezTo>
                    <a:pt x="953" y="10875"/>
                    <a:pt x="1284" y="11766"/>
                    <a:pt x="1370" y="12218"/>
                  </a:cubicBezTo>
                  <a:cubicBezTo>
                    <a:pt x="1392" y="12235"/>
                    <a:pt x="1444" y="12493"/>
                    <a:pt x="1505" y="12623"/>
                  </a:cubicBezTo>
                  <a:cubicBezTo>
                    <a:pt x="1530" y="12741"/>
                    <a:pt x="1601" y="12989"/>
                    <a:pt x="1677" y="13219"/>
                  </a:cubicBezTo>
                  <a:cubicBezTo>
                    <a:pt x="1746" y="13529"/>
                    <a:pt x="1900" y="14069"/>
                    <a:pt x="2045" y="14533"/>
                  </a:cubicBezTo>
                  <a:cubicBezTo>
                    <a:pt x="2107" y="14815"/>
                    <a:pt x="2124" y="14842"/>
                    <a:pt x="2264" y="15311"/>
                  </a:cubicBezTo>
                  <a:cubicBezTo>
                    <a:pt x="2245" y="15240"/>
                    <a:pt x="2188" y="15036"/>
                    <a:pt x="2197" y="15036"/>
                  </a:cubicBezTo>
                  <a:lnTo>
                    <a:pt x="2197" y="15036"/>
                  </a:lnTo>
                  <a:cubicBezTo>
                    <a:pt x="2199" y="15036"/>
                    <a:pt x="2203" y="15044"/>
                    <a:pt x="2210" y="15060"/>
                  </a:cubicBezTo>
                  <a:cubicBezTo>
                    <a:pt x="2220" y="15119"/>
                    <a:pt x="2237" y="15181"/>
                    <a:pt x="2261" y="15237"/>
                  </a:cubicBezTo>
                  <a:cubicBezTo>
                    <a:pt x="2237" y="15151"/>
                    <a:pt x="2229" y="15120"/>
                    <a:pt x="2230" y="15120"/>
                  </a:cubicBezTo>
                  <a:lnTo>
                    <a:pt x="2230" y="15120"/>
                  </a:lnTo>
                  <a:cubicBezTo>
                    <a:pt x="2231" y="15120"/>
                    <a:pt x="2282" y="15291"/>
                    <a:pt x="2288" y="15291"/>
                  </a:cubicBezTo>
                  <a:cubicBezTo>
                    <a:pt x="2288" y="15291"/>
                    <a:pt x="2288" y="15291"/>
                    <a:pt x="2288" y="15291"/>
                  </a:cubicBezTo>
                  <a:cubicBezTo>
                    <a:pt x="2280" y="15258"/>
                    <a:pt x="2278" y="15246"/>
                    <a:pt x="2279" y="15246"/>
                  </a:cubicBezTo>
                  <a:lnTo>
                    <a:pt x="2279" y="15246"/>
                  </a:lnTo>
                  <a:cubicBezTo>
                    <a:pt x="2282" y="15246"/>
                    <a:pt x="2290" y="15265"/>
                    <a:pt x="2298" y="15284"/>
                  </a:cubicBezTo>
                  <a:cubicBezTo>
                    <a:pt x="2200" y="14935"/>
                    <a:pt x="2170" y="14822"/>
                    <a:pt x="2087" y="14572"/>
                  </a:cubicBezTo>
                  <a:lnTo>
                    <a:pt x="2087" y="14572"/>
                  </a:lnTo>
                  <a:cubicBezTo>
                    <a:pt x="2099" y="14606"/>
                    <a:pt x="2104" y="14619"/>
                    <a:pt x="2106" y="14619"/>
                  </a:cubicBezTo>
                  <a:cubicBezTo>
                    <a:pt x="2113" y="14619"/>
                    <a:pt x="2052" y="14387"/>
                    <a:pt x="2046" y="14387"/>
                  </a:cubicBezTo>
                  <a:cubicBezTo>
                    <a:pt x="2045" y="14387"/>
                    <a:pt x="2045" y="14387"/>
                    <a:pt x="2045" y="14388"/>
                  </a:cubicBezTo>
                  <a:cubicBezTo>
                    <a:pt x="2054" y="14421"/>
                    <a:pt x="2068" y="14505"/>
                    <a:pt x="2063" y="14505"/>
                  </a:cubicBezTo>
                  <a:cubicBezTo>
                    <a:pt x="2062" y="14505"/>
                    <a:pt x="2057" y="14491"/>
                    <a:pt x="2048" y="14456"/>
                  </a:cubicBezTo>
                  <a:cubicBezTo>
                    <a:pt x="2050" y="14431"/>
                    <a:pt x="1990" y="14249"/>
                    <a:pt x="2002" y="14249"/>
                  </a:cubicBezTo>
                  <a:lnTo>
                    <a:pt x="2002" y="14249"/>
                  </a:lnTo>
                  <a:cubicBezTo>
                    <a:pt x="2003" y="14249"/>
                    <a:pt x="2007" y="14254"/>
                    <a:pt x="2013" y="14265"/>
                  </a:cubicBezTo>
                  <a:cubicBezTo>
                    <a:pt x="1876" y="13750"/>
                    <a:pt x="1653" y="13013"/>
                    <a:pt x="1481" y="12422"/>
                  </a:cubicBezTo>
                  <a:cubicBezTo>
                    <a:pt x="1360" y="12004"/>
                    <a:pt x="1130" y="11126"/>
                    <a:pt x="1068" y="10996"/>
                  </a:cubicBezTo>
                  <a:lnTo>
                    <a:pt x="1068" y="10996"/>
                  </a:lnTo>
                  <a:cubicBezTo>
                    <a:pt x="1072" y="11004"/>
                    <a:pt x="1095" y="11106"/>
                    <a:pt x="1091" y="11106"/>
                  </a:cubicBezTo>
                  <a:cubicBezTo>
                    <a:pt x="1089" y="11106"/>
                    <a:pt x="1085" y="11094"/>
                    <a:pt x="1076" y="11062"/>
                  </a:cubicBezTo>
                  <a:cubicBezTo>
                    <a:pt x="1071" y="11042"/>
                    <a:pt x="1063" y="10959"/>
                    <a:pt x="1056" y="10932"/>
                  </a:cubicBezTo>
                  <a:cubicBezTo>
                    <a:pt x="874" y="10210"/>
                    <a:pt x="504" y="9066"/>
                    <a:pt x="359" y="8487"/>
                  </a:cubicBezTo>
                  <a:cubicBezTo>
                    <a:pt x="358" y="8486"/>
                    <a:pt x="358" y="8486"/>
                    <a:pt x="357" y="8486"/>
                  </a:cubicBezTo>
                  <a:cubicBezTo>
                    <a:pt x="355" y="8486"/>
                    <a:pt x="353" y="8488"/>
                    <a:pt x="351" y="8488"/>
                  </a:cubicBezTo>
                  <a:cubicBezTo>
                    <a:pt x="347" y="8488"/>
                    <a:pt x="341" y="8481"/>
                    <a:pt x="329" y="8438"/>
                  </a:cubicBezTo>
                  <a:cubicBezTo>
                    <a:pt x="311" y="8316"/>
                    <a:pt x="154" y="7776"/>
                    <a:pt x="141" y="7776"/>
                  </a:cubicBezTo>
                  <a:cubicBezTo>
                    <a:pt x="140" y="7776"/>
                    <a:pt x="140" y="7778"/>
                    <a:pt x="140" y="7785"/>
                  </a:cubicBezTo>
                  <a:cubicBezTo>
                    <a:pt x="120" y="7690"/>
                    <a:pt x="82" y="7581"/>
                    <a:pt x="55" y="7485"/>
                  </a:cubicBezTo>
                  <a:lnTo>
                    <a:pt x="55" y="7485"/>
                  </a:lnTo>
                  <a:cubicBezTo>
                    <a:pt x="57" y="7485"/>
                    <a:pt x="58" y="7484"/>
                    <a:pt x="60" y="7484"/>
                  </a:cubicBezTo>
                  <a:lnTo>
                    <a:pt x="60" y="7484"/>
                  </a:lnTo>
                  <a:cubicBezTo>
                    <a:pt x="64" y="7504"/>
                    <a:pt x="72" y="7523"/>
                    <a:pt x="79" y="7542"/>
                  </a:cubicBezTo>
                  <a:cubicBezTo>
                    <a:pt x="74" y="7519"/>
                    <a:pt x="69" y="7499"/>
                    <a:pt x="64" y="7483"/>
                  </a:cubicBezTo>
                  <a:lnTo>
                    <a:pt x="64" y="7483"/>
                  </a:lnTo>
                  <a:cubicBezTo>
                    <a:pt x="345" y="7410"/>
                    <a:pt x="268" y="7426"/>
                    <a:pt x="680" y="7301"/>
                  </a:cubicBezTo>
                  <a:lnTo>
                    <a:pt x="680" y="7301"/>
                  </a:lnTo>
                  <a:cubicBezTo>
                    <a:pt x="687" y="7305"/>
                    <a:pt x="643" y="7319"/>
                    <a:pt x="650" y="7319"/>
                  </a:cubicBezTo>
                  <a:cubicBezTo>
                    <a:pt x="652" y="7319"/>
                    <a:pt x="663" y="7317"/>
                    <a:pt x="688" y="7311"/>
                  </a:cubicBezTo>
                  <a:cubicBezTo>
                    <a:pt x="804" y="7269"/>
                    <a:pt x="1218" y="7145"/>
                    <a:pt x="1248" y="7145"/>
                  </a:cubicBezTo>
                  <a:cubicBezTo>
                    <a:pt x="1254" y="7145"/>
                    <a:pt x="1247" y="7149"/>
                    <a:pt x="1223" y="7159"/>
                  </a:cubicBezTo>
                  <a:cubicBezTo>
                    <a:pt x="1483" y="7075"/>
                    <a:pt x="1611" y="7048"/>
                    <a:pt x="1751" y="6994"/>
                  </a:cubicBezTo>
                  <a:cubicBezTo>
                    <a:pt x="2023" y="6962"/>
                    <a:pt x="2509" y="6776"/>
                    <a:pt x="3123" y="6602"/>
                  </a:cubicBezTo>
                  <a:cubicBezTo>
                    <a:pt x="3903" y="6381"/>
                    <a:pt x="5020" y="6103"/>
                    <a:pt x="5214" y="6015"/>
                  </a:cubicBezTo>
                  <a:cubicBezTo>
                    <a:pt x="5313" y="6005"/>
                    <a:pt x="5754" y="5847"/>
                    <a:pt x="5789" y="5847"/>
                  </a:cubicBezTo>
                  <a:cubicBezTo>
                    <a:pt x="5796" y="5847"/>
                    <a:pt x="5787" y="5853"/>
                    <a:pt x="5757" y="5868"/>
                  </a:cubicBezTo>
                  <a:lnTo>
                    <a:pt x="6169" y="5745"/>
                  </a:lnTo>
                  <a:lnTo>
                    <a:pt x="6373" y="5688"/>
                  </a:lnTo>
                  <a:lnTo>
                    <a:pt x="6471" y="5659"/>
                  </a:lnTo>
                  <a:cubicBezTo>
                    <a:pt x="6510" y="5649"/>
                    <a:pt x="6547" y="5629"/>
                    <a:pt x="6579" y="5600"/>
                  </a:cubicBezTo>
                  <a:cubicBezTo>
                    <a:pt x="6635" y="5546"/>
                    <a:pt x="6660" y="5467"/>
                    <a:pt x="6645" y="5389"/>
                  </a:cubicBezTo>
                  <a:cubicBezTo>
                    <a:pt x="6628" y="5323"/>
                    <a:pt x="6611" y="5261"/>
                    <a:pt x="6591" y="5197"/>
                  </a:cubicBezTo>
                  <a:cubicBezTo>
                    <a:pt x="6557" y="5072"/>
                    <a:pt x="6523" y="4950"/>
                    <a:pt x="6488" y="4829"/>
                  </a:cubicBezTo>
                  <a:cubicBezTo>
                    <a:pt x="6353" y="4351"/>
                    <a:pt x="6230" y="3916"/>
                    <a:pt x="6115" y="3541"/>
                  </a:cubicBezTo>
                  <a:cubicBezTo>
                    <a:pt x="6046" y="3212"/>
                    <a:pt x="5867" y="2591"/>
                    <a:pt x="5678" y="1947"/>
                  </a:cubicBezTo>
                  <a:cubicBezTo>
                    <a:pt x="5629" y="1785"/>
                    <a:pt x="5582" y="1623"/>
                    <a:pt x="5533" y="1464"/>
                  </a:cubicBezTo>
                  <a:cubicBezTo>
                    <a:pt x="5511" y="1383"/>
                    <a:pt x="5487" y="1304"/>
                    <a:pt x="5462" y="1226"/>
                  </a:cubicBezTo>
                  <a:cubicBezTo>
                    <a:pt x="5450" y="1187"/>
                    <a:pt x="5445" y="1147"/>
                    <a:pt x="5435" y="1110"/>
                  </a:cubicBezTo>
                  <a:cubicBezTo>
                    <a:pt x="5428" y="1074"/>
                    <a:pt x="5423" y="1034"/>
                    <a:pt x="5420" y="995"/>
                  </a:cubicBezTo>
                  <a:cubicBezTo>
                    <a:pt x="5403" y="725"/>
                    <a:pt x="5509" y="462"/>
                    <a:pt x="5710" y="281"/>
                  </a:cubicBezTo>
                  <a:cubicBezTo>
                    <a:pt x="5798" y="197"/>
                    <a:pt x="5904" y="133"/>
                    <a:pt x="6022" y="97"/>
                  </a:cubicBezTo>
                  <a:lnTo>
                    <a:pt x="6078" y="77"/>
                  </a:lnTo>
                  <a:lnTo>
                    <a:pt x="6135" y="65"/>
                  </a:lnTo>
                  <a:cubicBezTo>
                    <a:pt x="6195" y="52"/>
                    <a:pt x="6256" y="46"/>
                    <a:pt x="6317" y="46"/>
                  </a:cubicBezTo>
                  <a:cubicBezTo>
                    <a:pt x="6403" y="46"/>
                    <a:pt x="6489" y="59"/>
                    <a:pt x="6572" y="84"/>
                  </a:cubicBezTo>
                  <a:cubicBezTo>
                    <a:pt x="6829" y="163"/>
                    <a:pt x="7040" y="349"/>
                    <a:pt x="7151" y="595"/>
                  </a:cubicBezTo>
                  <a:cubicBezTo>
                    <a:pt x="7158" y="592"/>
                    <a:pt x="7148" y="563"/>
                    <a:pt x="7139" y="531"/>
                  </a:cubicBezTo>
                  <a:lnTo>
                    <a:pt x="7139" y="531"/>
                  </a:lnTo>
                  <a:cubicBezTo>
                    <a:pt x="7153" y="570"/>
                    <a:pt x="7171" y="595"/>
                    <a:pt x="7180" y="624"/>
                  </a:cubicBezTo>
                  <a:lnTo>
                    <a:pt x="7210" y="696"/>
                  </a:lnTo>
                  <a:cubicBezTo>
                    <a:pt x="7210" y="696"/>
                    <a:pt x="7209" y="696"/>
                    <a:pt x="7209" y="696"/>
                  </a:cubicBezTo>
                  <a:cubicBezTo>
                    <a:pt x="7201" y="696"/>
                    <a:pt x="7188" y="671"/>
                    <a:pt x="7185" y="669"/>
                  </a:cubicBezTo>
                  <a:cubicBezTo>
                    <a:pt x="7185" y="668"/>
                    <a:pt x="7185" y="668"/>
                    <a:pt x="7184" y="668"/>
                  </a:cubicBezTo>
                  <a:lnTo>
                    <a:pt x="7184" y="668"/>
                  </a:lnTo>
                  <a:cubicBezTo>
                    <a:pt x="7183" y="668"/>
                    <a:pt x="7184" y="673"/>
                    <a:pt x="7188" y="686"/>
                  </a:cubicBezTo>
                  <a:lnTo>
                    <a:pt x="7190" y="698"/>
                  </a:lnTo>
                  <a:lnTo>
                    <a:pt x="7190" y="703"/>
                  </a:lnTo>
                  <a:cubicBezTo>
                    <a:pt x="7190" y="704"/>
                    <a:pt x="7190" y="705"/>
                    <a:pt x="7190" y="705"/>
                  </a:cubicBezTo>
                  <a:cubicBezTo>
                    <a:pt x="7190" y="708"/>
                    <a:pt x="7193" y="713"/>
                    <a:pt x="7193" y="715"/>
                  </a:cubicBezTo>
                  <a:cubicBezTo>
                    <a:pt x="7198" y="730"/>
                    <a:pt x="7200" y="747"/>
                    <a:pt x="7207" y="769"/>
                  </a:cubicBezTo>
                  <a:cubicBezTo>
                    <a:pt x="7362" y="1290"/>
                    <a:pt x="7669" y="2468"/>
                    <a:pt x="7762" y="2667"/>
                  </a:cubicBezTo>
                  <a:cubicBezTo>
                    <a:pt x="7789" y="2775"/>
                    <a:pt x="7799" y="2863"/>
                    <a:pt x="7831" y="2905"/>
                  </a:cubicBezTo>
                  <a:cubicBezTo>
                    <a:pt x="7816" y="2866"/>
                    <a:pt x="7806" y="2824"/>
                    <a:pt x="7799" y="2782"/>
                  </a:cubicBezTo>
                  <a:lnTo>
                    <a:pt x="7799" y="2782"/>
                  </a:lnTo>
                  <a:cubicBezTo>
                    <a:pt x="7834" y="2907"/>
                    <a:pt x="7857" y="2995"/>
                    <a:pt x="7853" y="2995"/>
                  </a:cubicBezTo>
                  <a:cubicBezTo>
                    <a:pt x="7851" y="2995"/>
                    <a:pt x="7841" y="2970"/>
                    <a:pt x="7821" y="2912"/>
                  </a:cubicBezTo>
                  <a:lnTo>
                    <a:pt x="7821" y="2912"/>
                  </a:lnTo>
                  <a:cubicBezTo>
                    <a:pt x="7909" y="3185"/>
                    <a:pt x="7941" y="3332"/>
                    <a:pt x="8008" y="3494"/>
                  </a:cubicBezTo>
                  <a:cubicBezTo>
                    <a:pt x="8040" y="3661"/>
                    <a:pt x="8246" y="4397"/>
                    <a:pt x="8322" y="4562"/>
                  </a:cubicBezTo>
                  <a:cubicBezTo>
                    <a:pt x="8312" y="4648"/>
                    <a:pt x="8405" y="4834"/>
                    <a:pt x="8410" y="4930"/>
                  </a:cubicBezTo>
                  <a:cubicBezTo>
                    <a:pt x="8447" y="4989"/>
                    <a:pt x="8540" y="5332"/>
                    <a:pt x="8584" y="5504"/>
                  </a:cubicBezTo>
                  <a:cubicBezTo>
                    <a:pt x="8580" y="5483"/>
                    <a:pt x="8579" y="5473"/>
                    <a:pt x="8581" y="5473"/>
                  </a:cubicBezTo>
                  <a:lnTo>
                    <a:pt x="8581" y="5473"/>
                  </a:lnTo>
                  <a:cubicBezTo>
                    <a:pt x="8585" y="5473"/>
                    <a:pt x="8599" y="5504"/>
                    <a:pt x="8619" y="5571"/>
                  </a:cubicBezTo>
                  <a:cubicBezTo>
                    <a:pt x="8604" y="5590"/>
                    <a:pt x="8695" y="5980"/>
                    <a:pt x="8742" y="6057"/>
                  </a:cubicBezTo>
                  <a:cubicBezTo>
                    <a:pt x="8712" y="5951"/>
                    <a:pt x="8690" y="5907"/>
                    <a:pt x="8690" y="5877"/>
                  </a:cubicBezTo>
                  <a:lnTo>
                    <a:pt x="8690" y="5877"/>
                  </a:lnTo>
                  <a:cubicBezTo>
                    <a:pt x="8719" y="5907"/>
                    <a:pt x="8744" y="6071"/>
                    <a:pt x="8776" y="6101"/>
                  </a:cubicBezTo>
                  <a:lnTo>
                    <a:pt x="8749" y="6123"/>
                  </a:lnTo>
                  <a:cubicBezTo>
                    <a:pt x="8896" y="6619"/>
                    <a:pt x="8994" y="6869"/>
                    <a:pt x="9058" y="7193"/>
                  </a:cubicBezTo>
                  <a:cubicBezTo>
                    <a:pt x="9070" y="7223"/>
                    <a:pt x="9078" y="7254"/>
                    <a:pt x="9095" y="7291"/>
                  </a:cubicBezTo>
                  <a:cubicBezTo>
                    <a:pt x="9112" y="7323"/>
                    <a:pt x="9134" y="7355"/>
                    <a:pt x="9161" y="7380"/>
                  </a:cubicBezTo>
                  <a:cubicBezTo>
                    <a:pt x="9218" y="7429"/>
                    <a:pt x="9288" y="7458"/>
                    <a:pt x="9363" y="7458"/>
                  </a:cubicBezTo>
                  <a:cubicBezTo>
                    <a:pt x="9366" y="7458"/>
                    <a:pt x="9369" y="7458"/>
                    <a:pt x="9372" y="7458"/>
                  </a:cubicBezTo>
                  <a:cubicBezTo>
                    <a:pt x="9471" y="7456"/>
                    <a:pt x="9564" y="7402"/>
                    <a:pt x="9615" y="7318"/>
                  </a:cubicBezTo>
                  <a:cubicBezTo>
                    <a:pt x="9620" y="7308"/>
                    <a:pt x="9628" y="7299"/>
                    <a:pt x="9630" y="7291"/>
                  </a:cubicBezTo>
                  <a:cubicBezTo>
                    <a:pt x="9633" y="7284"/>
                    <a:pt x="9638" y="7274"/>
                    <a:pt x="9642" y="7264"/>
                  </a:cubicBezTo>
                  <a:lnTo>
                    <a:pt x="9682" y="7164"/>
                  </a:lnTo>
                  <a:cubicBezTo>
                    <a:pt x="9792" y="6894"/>
                    <a:pt x="9903" y="6629"/>
                    <a:pt x="9981" y="6403"/>
                  </a:cubicBezTo>
                  <a:cubicBezTo>
                    <a:pt x="9993" y="6367"/>
                    <a:pt x="9996" y="6356"/>
                    <a:pt x="9994" y="6356"/>
                  </a:cubicBezTo>
                  <a:lnTo>
                    <a:pt x="9994" y="6356"/>
                  </a:lnTo>
                  <a:cubicBezTo>
                    <a:pt x="9990" y="6356"/>
                    <a:pt x="9967" y="6402"/>
                    <a:pt x="9965" y="6402"/>
                  </a:cubicBezTo>
                  <a:cubicBezTo>
                    <a:pt x="9963" y="6402"/>
                    <a:pt x="9967" y="6388"/>
                    <a:pt x="9984" y="6344"/>
                  </a:cubicBezTo>
                  <a:cubicBezTo>
                    <a:pt x="9989" y="6332"/>
                    <a:pt x="10038" y="6251"/>
                    <a:pt x="10045" y="6228"/>
                  </a:cubicBezTo>
                  <a:cubicBezTo>
                    <a:pt x="10084" y="6138"/>
                    <a:pt x="10121" y="6015"/>
                    <a:pt x="10128" y="5998"/>
                  </a:cubicBezTo>
                  <a:lnTo>
                    <a:pt x="10246" y="5698"/>
                  </a:lnTo>
                  <a:cubicBezTo>
                    <a:pt x="10276" y="5622"/>
                    <a:pt x="10305" y="5539"/>
                    <a:pt x="10337" y="5460"/>
                  </a:cubicBezTo>
                  <a:cubicBezTo>
                    <a:pt x="10362" y="5391"/>
                    <a:pt x="10394" y="5325"/>
                    <a:pt x="10433" y="5261"/>
                  </a:cubicBezTo>
                  <a:cubicBezTo>
                    <a:pt x="10492" y="5185"/>
                    <a:pt x="10560" y="5119"/>
                    <a:pt x="10637" y="5060"/>
                  </a:cubicBezTo>
                  <a:cubicBezTo>
                    <a:pt x="10727" y="4994"/>
                    <a:pt x="10830" y="4940"/>
                    <a:pt x="10938" y="4908"/>
                  </a:cubicBezTo>
                  <a:cubicBezTo>
                    <a:pt x="11028" y="4882"/>
                    <a:pt x="11120" y="4868"/>
                    <a:pt x="11212" y="4868"/>
                  </a:cubicBezTo>
                  <a:cubicBezTo>
                    <a:pt x="11226" y="4868"/>
                    <a:pt x="11239" y="4868"/>
                    <a:pt x="11253" y="4869"/>
                  </a:cubicBezTo>
                  <a:cubicBezTo>
                    <a:pt x="11321" y="4871"/>
                    <a:pt x="11390" y="4881"/>
                    <a:pt x="11459" y="4896"/>
                  </a:cubicBezTo>
                  <a:cubicBezTo>
                    <a:pt x="11453" y="4895"/>
                    <a:pt x="11450" y="4894"/>
                    <a:pt x="11448" y="4894"/>
                  </a:cubicBezTo>
                  <a:cubicBezTo>
                    <a:pt x="11441" y="4894"/>
                    <a:pt x="11461" y="4901"/>
                    <a:pt x="11496" y="4915"/>
                  </a:cubicBezTo>
                  <a:lnTo>
                    <a:pt x="11535" y="4932"/>
                  </a:lnTo>
                  <a:lnTo>
                    <a:pt x="11582" y="4954"/>
                  </a:lnTo>
                  <a:cubicBezTo>
                    <a:pt x="11618" y="4972"/>
                    <a:pt x="11653" y="4991"/>
                    <a:pt x="11687" y="5013"/>
                  </a:cubicBezTo>
                  <a:cubicBezTo>
                    <a:pt x="11761" y="5062"/>
                    <a:pt x="11830" y="5121"/>
                    <a:pt x="11888" y="5185"/>
                  </a:cubicBezTo>
                  <a:cubicBezTo>
                    <a:pt x="11903" y="5200"/>
                    <a:pt x="11915" y="5217"/>
                    <a:pt x="11928" y="5232"/>
                  </a:cubicBezTo>
                  <a:cubicBezTo>
                    <a:pt x="11940" y="5249"/>
                    <a:pt x="11952" y="5261"/>
                    <a:pt x="11962" y="5276"/>
                  </a:cubicBezTo>
                  <a:cubicBezTo>
                    <a:pt x="11982" y="5305"/>
                    <a:pt x="12001" y="5328"/>
                    <a:pt x="12014" y="5347"/>
                  </a:cubicBezTo>
                  <a:cubicBezTo>
                    <a:pt x="12065" y="5455"/>
                    <a:pt x="12097" y="5571"/>
                    <a:pt x="12107" y="5691"/>
                  </a:cubicBezTo>
                  <a:cubicBezTo>
                    <a:pt x="12112" y="5728"/>
                    <a:pt x="12112" y="5762"/>
                    <a:pt x="12112" y="5796"/>
                  </a:cubicBezTo>
                  <a:cubicBezTo>
                    <a:pt x="12109" y="5816"/>
                    <a:pt x="12112" y="5833"/>
                    <a:pt x="12109" y="5853"/>
                  </a:cubicBezTo>
                  <a:cubicBezTo>
                    <a:pt x="12107" y="5870"/>
                    <a:pt x="12104" y="5890"/>
                    <a:pt x="12102" y="5909"/>
                  </a:cubicBezTo>
                  <a:cubicBezTo>
                    <a:pt x="12097" y="5946"/>
                    <a:pt x="12090" y="5983"/>
                    <a:pt x="12080" y="6020"/>
                  </a:cubicBezTo>
                  <a:cubicBezTo>
                    <a:pt x="12068" y="6057"/>
                    <a:pt x="12053" y="6098"/>
                    <a:pt x="12041" y="6133"/>
                  </a:cubicBezTo>
                  <a:cubicBezTo>
                    <a:pt x="11923" y="6442"/>
                    <a:pt x="11798" y="6768"/>
                    <a:pt x="11695" y="7038"/>
                  </a:cubicBezTo>
                  <a:cubicBezTo>
                    <a:pt x="11401" y="7812"/>
                    <a:pt x="11102" y="8601"/>
                    <a:pt x="10859" y="9234"/>
                  </a:cubicBezTo>
                  <a:lnTo>
                    <a:pt x="10859" y="9234"/>
                  </a:lnTo>
                  <a:cubicBezTo>
                    <a:pt x="10878" y="9186"/>
                    <a:pt x="10912" y="9115"/>
                    <a:pt x="10917" y="9115"/>
                  </a:cubicBezTo>
                  <a:lnTo>
                    <a:pt x="10917" y="9115"/>
                  </a:lnTo>
                  <a:cubicBezTo>
                    <a:pt x="10920" y="9115"/>
                    <a:pt x="10916" y="9133"/>
                    <a:pt x="10899" y="9179"/>
                  </a:cubicBezTo>
                  <a:cubicBezTo>
                    <a:pt x="10857" y="9287"/>
                    <a:pt x="10865" y="9216"/>
                    <a:pt x="10830" y="9294"/>
                  </a:cubicBezTo>
                  <a:cubicBezTo>
                    <a:pt x="10727" y="9572"/>
                    <a:pt x="10624" y="9852"/>
                    <a:pt x="10516" y="10139"/>
                  </a:cubicBezTo>
                  <a:lnTo>
                    <a:pt x="10352" y="10571"/>
                  </a:lnTo>
                  <a:lnTo>
                    <a:pt x="10268" y="10792"/>
                  </a:lnTo>
                  <a:lnTo>
                    <a:pt x="10227" y="10900"/>
                  </a:lnTo>
                  <a:lnTo>
                    <a:pt x="10205" y="10956"/>
                  </a:lnTo>
                  <a:cubicBezTo>
                    <a:pt x="10197" y="10976"/>
                    <a:pt x="10190" y="10995"/>
                    <a:pt x="10187" y="11017"/>
                  </a:cubicBezTo>
                  <a:cubicBezTo>
                    <a:pt x="10182" y="11040"/>
                    <a:pt x="10182" y="11062"/>
                    <a:pt x="10185" y="11084"/>
                  </a:cubicBezTo>
                  <a:cubicBezTo>
                    <a:pt x="10187" y="11103"/>
                    <a:pt x="10192" y="11123"/>
                    <a:pt x="10200" y="11145"/>
                  </a:cubicBezTo>
                  <a:lnTo>
                    <a:pt x="10232" y="11258"/>
                  </a:lnTo>
                  <a:lnTo>
                    <a:pt x="10298" y="11489"/>
                  </a:lnTo>
                  <a:cubicBezTo>
                    <a:pt x="10342" y="11643"/>
                    <a:pt x="10384" y="11798"/>
                    <a:pt x="10428" y="11953"/>
                  </a:cubicBezTo>
                  <a:cubicBezTo>
                    <a:pt x="10517" y="12257"/>
                    <a:pt x="10603" y="12563"/>
                    <a:pt x="10691" y="12872"/>
                  </a:cubicBezTo>
                  <a:lnTo>
                    <a:pt x="10691" y="12872"/>
                  </a:lnTo>
                  <a:cubicBezTo>
                    <a:pt x="9873" y="13108"/>
                    <a:pt x="9041" y="13349"/>
                    <a:pt x="8224" y="13602"/>
                  </a:cubicBezTo>
                  <a:cubicBezTo>
                    <a:pt x="7691" y="13732"/>
                    <a:pt x="6596" y="14056"/>
                    <a:pt x="6365" y="14118"/>
                  </a:cubicBezTo>
                  <a:cubicBezTo>
                    <a:pt x="5747" y="14285"/>
                    <a:pt x="5096" y="14506"/>
                    <a:pt x="4473" y="14682"/>
                  </a:cubicBezTo>
                  <a:cubicBezTo>
                    <a:pt x="4490" y="14672"/>
                    <a:pt x="4507" y="14663"/>
                    <a:pt x="4527" y="14655"/>
                  </a:cubicBezTo>
                  <a:lnTo>
                    <a:pt x="4527" y="14655"/>
                  </a:lnTo>
                  <a:cubicBezTo>
                    <a:pt x="4326" y="14719"/>
                    <a:pt x="4345" y="14704"/>
                    <a:pt x="4237" y="14751"/>
                  </a:cubicBezTo>
                  <a:cubicBezTo>
                    <a:pt x="3501" y="14928"/>
                    <a:pt x="2443" y="15279"/>
                    <a:pt x="2320" y="15281"/>
                  </a:cubicBezTo>
                  <a:lnTo>
                    <a:pt x="2298" y="15352"/>
                  </a:lnTo>
                  <a:cubicBezTo>
                    <a:pt x="2318" y="15345"/>
                    <a:pt x="2291" y="15343"/>
                    <a:pt x="2352" y="15325"/>
                  </a:cubicBezTo>
                  <a:cubicBezTo>
                    <a:pt x="2740" y="15212"/>
                    <a:pt x="3636" y="14972"/>
                    <a:pt x="3837" y="14896"/>
                  </a:cubicBezTo>
                  <a:cubicBezTo>
                    <a:pt x="3838" y="14896"/>
                    <a:pt x="3840" y="14897"/>
                    <a:pt x="3842" y="14897"/>
                  </a:cubicBezTo>
                  <a:cubicBezTo>
                    <a:pt x="3856" y="14897"/>
                    <a:pt x="3891" y="14887"/>
                    <a:pt x="3904" y="14887"/>
                  </a:cubicBezTo>
                  <a:cubicBezTo>
                    <a:pt x="3909" y="14887"/>
                    <a:pt x="3911" y="14888"/>
                    <a:pt x="3908" y="14891"/>
                  </a:cubicBezTo>
                  <a:cubicBezTo>
                    <a:pt x="4937" y="14594"/>
                    <a:pt x="6130" y="14223"/>
                    <a:pt x="7180" y="13951"/>
                  </a:cubicBezTo>
                  <a:cubicBezTo>
                    <a:pt x="7416" y="13855"/>
                    <a:pt x="7932" y="13732"/>
                    <a:pt x="8371" y="13607"/>
                  </a:cubicBezTo>
                  <a:cubicBezTo>
                    <a:pt x="8647" y="13527"/>
                    <a:pt x="9312" y="13326"/>
                    <a:pt x="9316" y="13322"/>
                  </a:cubicBezTo>
                  <a:lnTo>
                    <a:pt x="9316" y="13322"/>
                  </a:lnTo>
                  <a:cubicBezTo>
                    <a:pt x="9414" y="13305"/>
                    <a:pt x="9627" y="13234"/>
                    <a:pt x="9646" y="13234"/>
                  </a:cubicBezTo>
                  <a:cubicBezTo>
                    <a:pt x="9651" y="13234"/>
                    <a:pt x="9644" y="13238"/>
                    <a:pt x="9620" y="13249"/>
                  </a:cubicBezTo>
                  <a:cubicBezTo>
                    <a:pt x="9770" y="13192"/>
                    <a:pt x="9900" y="13170"/>
                    <a:pt x="10025" y="13114"/>
                  </a:cubicBezTo>
                  <a:cubicBezTo>
                    <a:pt x="10025" y="13115"/>
                    <a:pt x="10027" y="13115"/>
                    <a:pt x="10029" y="13115"/>
                  </a:cubicBezTo>
                  <a:cubicBezTo>
                    <a:pt x="10049" y="13115"/>
                    <a:pt x="10140" y="13092"/>
                    <a:pt x="10261" y="13055"/>
                  </a:cubicBezTo>
                  <a:cubicBezTo>
                    <a:pt x="10401" y="13016"/>
                    <a:pt x="10575" y="12962"/>
                    <a:pt x="10725" y="12912"/>
                  </a:cubicBezTo>
                  <a:lnTo>
                    <a:pt x="10749" y="12905"/>
                  </a:lnTo>
                  <a:lnTo>
                    <a:pt x="10742" y="12883"/>
                  </a:lnTo>
                  <a:lnTo>
                    <a:pt x="10740" y="12868"/>
                  </a:lnTo>
                  <a:cubicBezTo>
                    <a:pt x="10742" y="12856"/>
                    <a:pt x="10754" y="12868"/>
                    <a:pt x="10735" y="12797"/>
                  </a:cubicBezTo>
                  <a:cubicBezTo>
                    <a:pt x="10622" y="12503"/>
                    <a:pt x="10546" y="12120"/>
                    <a:pt x="10445" y="11857"/>
                  </a:cubicBezTo>
                  <a:cubicBezTo>
                    <a:pt x="10421" y="11756"/>
                    <a:pt x="10376" y="11597"/>
                    <a:pt x="10320" y="11400"/>
                  </a:cubicBezTo>
                  <a:cubicBezTo>
                    <a:pt x="10305" y="11349"/>
                    <a:pt x="10290" y="11297"/>
                    <a:pt x="10276" y="11243"/>
                  </a:cubicBezTo>
                  <a:cubicBezTo>
                    <a:pt x="10268" y="11216"/>
                    <a:pt x="10261" y="11189"/>
                    <a:pt x="10251" y="11162"/>
                  </a:cubicBezTo>
                  <a:cubicBezTo>
                    <a:pt x="10244" y="11135"/>
                    <a:pt x="10236" y="11108"/>
                    <a:pt x="10232" y="11081"/>
                  </a:cubicBezTo>
                  <a:cubicBezTo>
                    <a:pt x="10227" y="11054"/>
                    <a:pt x="10229" y="11027"/>
                    <a:pt x="10239" y="11000"/>
                  </a:cubicBezTo>
                  <a:cubicBezTo>
                    <a:pt x="10249" y="10973"/>
                    <a:pt x="10261" y="10944"/>
                    <a:pt x="10271" y="10914"/>
                  </a:cubicBezTo>
                  <a:cubicBezTo>
                    <a:pt x="10293" y="10855"/>
                    <a:pt x="10317" y="10794"/>
                    <a:pt x="10340" y="10733"/>
                  </a:cubicBezTo>
                  <a:cubicBezTo>
                    <a:pt x="10529" y="10237"/>
                    <a:pt x="10742" y="9667"/>
                    <a:pt x="10926" y="9181"/>
                  </a:cubicBezTo>
                  <a:cubicBezTo>
                    <a:pt x="10926" y="9181"/>
                    <a:pt x="10927" y="9181"/>
                    <a:pt x="10927" y="9181"/>
                  </a:cubicBezTo>
                  <a:lnTo>
                    <a:pt x="10927" y="9181"/>
                  </a:lnTo>
                  <a:cubicBezTo>
                    <a:pt x="10932" y="9181"/>
                    <a:pt x="10920" y="9217"/>
                    <a:pt x="10922" y="9217"/>
                  </a:cubicBezTo>
                  <a:cubicBezTo>
                    <a:pt x="10923" y="9217"/>
                    <a:pt x="10927" y="9208"/>
                    <a:pt x="10938" y="9181"/>
                  </a:cubicBezTo>
                  <a:cubicBezTo>
                    <a:pt x="11267" y="8278"/>
                    <a:pt x="11582" y="7539"/>
                    <a:pt x="11756" y="6984"/>
                  </a:cubicBezTo>
                  <a:lnTo>
                    <a:pt x="11756" y="6984"/>
                  </a:lnTo>
                  <a:cubicBezTo>
                    <a:pt x="11756" y="6990"/>
                    <a:pt x="11756" y="6993"/>
                    <a:pt x="11758" y="6993"/>
                  </a:cubicBezTo>
                  <a:cubicBezTo>
                    <a:pt x="11778" y="6993"/>
                    <a:pt x="11922" y="6577"/>
                    <a:pt x="11939" y="6577"/>
                  </a:cubicBezTo>
                  <a:cubicBezTo>
                    <a:pt x="11939" y="6577"/>
                    <a:pt x="11940" y="6578"/>
                    <a:pt x="11940" y="6579"/>
                  </a:cubicBezTo>
                  <a:cubicBezTo>
                    <a:pt x="11972" y="6474"/>
                    <a:pt x="12014" y="6354"/>
                    <a:pt x="12063" y="6219"/>
                  </a:cubicBezTo>
                  <a:cubicBezTo>
                    <a:pt x="12075" y="6184"/>
                    <a:pt x="12090" y="6152"/>
                    <a:pt x="12100" y="6115"/>
                  </a:cubicBezTo>
                  <a:cubicBezTo>
                    <a:pt x="12114" y="6079"/>
                    <a:pt x="12124" y="6042"/>
                    <a:pt x="12131" y="6005"/>
                  </a:cubicBezTo>
                  <a:cubicBezTo>
                    <a:pt x="12151" y="5924"/>
                    <a:pt x="12158" y="5841"/>
                    <a:pt x="12156" y="5757"/>
                  </a:cubicBezTo>
                  <a:cubicBezTo>
                    <a:pt x="12154" y="5666"/>
                    <a:pt x="12139" y="5578"/>
                    <a:pt x="12112" y="5492"/>
                  </a:cubicBezTo>
                  <a:cubicBezTo>
                    <a:pt x="12082" y="5404"/>
                    <a:pt x="12043" y="5318"/>
                    <a:pt x="11989" y="5237"/>
                  </a:cubicBezTo>
                  <a:cubicBezTo>
                    <a:pt x="11933" y="5156"/>
                    <a:pt x="11864" y="5082"/>
                    <a:pt x="11785" y="5021"/>
                  </a:cubicBezTo>
                  <a:cubicBezTo>
                    <a:pt x="11704" y="4957"/>
                    <a:pt x="11611" y="4905"/>
                    <a:pt x="11515" y="4871"/>
                  </a:cubicBezTo>
                  <a:cubicBezTo>
                    <a:pt x="11413" y="4836"/>
                    <a:pt x="11307" y="4817"/>
                    <a:pt x="11198" y="4817"/>
                  </a:cubicBezTo>
                  <a:cubicBezTo>
                    <a:pt x="11192" y="4817"/>
                    <a:pt x="11185" y="4817"/>
                    <a:pt x="11179" y="4817"/>
                  </a:cubicBezTo>
                  <a:cubicBezTo>
                    <a:pt x="10951" y="4819"/>
                    <a:pt x="10732" y="4905"/>
                    <a:pt x="10560" y="5055"/>
                  </a:cubicBezTo>
                  <a:cubicBezTo>
                    <a:pt x="10477" y="5129"/>
                    <a:pt x="10406" y="5217"/>
                    <a:pt x="10352" y="5315"/>
                  </a:cubicBezTo>
                  <a:cubicBezTo>
                    <a:pt x="10325" y="5362"/>
                    <a:pt x="10303" y="5413"/>
                    <a:pt x="10283" y="5465"/>
                  </a:cubicBezTo>
                  <a:cubicBezTo>
                    <a:pt x="10266" y="5514"/>
                    <a:pt x="10246" y="5563"/>
                    <a:pt x="10229" y="5612"/>
                  </a:cubicBezTo>
                  <a:lnTo>
                    <a:pt x="10119" y="5904"/>
                  </a:lnTo>
                  <a:cubicBezTo>
                    <a:pt x="10045" y="6096"/>
                    <a:pt x="9974" y="6282"/>
                    <a:pt x="9908" y="6462"/>
                  </a:cubicBezTo>
                  <a:cubicBezTo>
                    <a:pt x="9780" y="6795"/>
                    <a:pt x="9721" y="6984"/>
                    <a:pt x="9704" y="6984"/>
                  </a:cubicBezTo>
                  <a:cubicBezTo>
                    <a:pt x="9703" y="6984"/>
                    <a:pt x="9702" y="6983"/>
                    <a:pt x="9701" y="6982"/>
                  </a:cubicBezTo>
                  <a:cubicBezTo>
                    <a:pt x="9679" y="7038"/>
                    <a:pt x="9660" y="7097"/>
                    <a:pt x="9647" y="7156"/>
                  </a:cubicBezTo>
                  <a:cubicBezTo>
                    <a:pt x="9630" y="7196"/>
                    <a:pt x="9613" y="7235"/>
                    <a:pt x="9596" y="7274"/>
                  </a:cubicBezTo>
                  <a:cubicBezTo>
                    <a:pt x="9579" y="7311"/>
                    <a:pt x="9552" y="7343"/>
                    <a:pt x="9517" y="7367"/>
                  </a:cubicBezTo>
                  <a:cubicBezTo>
                    <a:pt x="9471" y="7402"/>
                    <a:pt x="9419" y="7418"/>
                    <a:pt x="9368" y="7418"/>
                  </a:cubicBezTo>
                  <a:cubicBezTo>
                    <a:pt x="9256" y="7418"/>
                    <a:pt x="9150" y="7343"/>
                    <a:pt x="9124" y="7223"/>
                  </a:cubicBezTo>
                  <a:cubicBezTo>
                    <a:pt x="9100" y="7134"/>
                    <a:pt x="9073" y="7046"/>
                    <a:pt x="9048" y="6957"/>
                  </a:cubicBezTo>
                  <a:cubicBezTo>
                    <a:pt x="8950" y="6609"/>
                    <a:pt x="8850" y="6280"/>
                    <a:pt x="8766" y="6037"/>
                  </a:cubicBezTo>
                  <a:cubicBezTo>
                    <a:pt x="8767" y="6035"/>
                    <a:pt x="8769" y="6034"/>
                    <a:pt x="8770" y="6034"/>
                  </a:cubicBezTo>
                  <a:cubicBezTo>
                    <a:pt x="8777" y="6034"/>
                    <a:pt x="8788" y="6048"/>
                    <a:pt x="8803" y="6081"/>
                  </a:cubicBezTo>
                  <a:cubicBezTo>
                    <a:pt x="8746" y="5891"/>
                    <a:pt x="8652" y="5612"/>
                    <a:pt x="8657" y="5612"/>
                  </a:cubicBezTo>
                  <a:lnTo>
                    <a:pt x="8657" y="5612"/>
                  </a:lnTo>
                  <a:cubicBezTo>
                    <a:pt x="8658" y="5612"/>
                    <a:pt x="8665" y="5629"/>
                    <a:pt x="8680" y="5666"/>
                  </a:cubicBezTo>
                  <a:cubicBezTo>
                    <a:pt x="8285" y="4346"/>
                    <a:pt x="8219" y="4132"/>
                    <a:pt x="7816" y="2696"/>
                  </a:cubicBezTo>
                  <a:cubicBezTo>
                    <a:pt x="7815" y="2696"/>
                    <a:pt x="7815" y="2696"/>
                    <a:pt x="7814" y="2696"/>
                  </a:cubicBezTo>
                  <a:cubicBezTo>
                    <a:pt x="7812" y="2696"/>
                    <a:pt x="7810" y="2697"/>
                    <a:pt x="7808" y="2697"/>
                  </a:cubicBezTo>
                  <a:cubicBezTo>
                    <a:pt x="7804" y="2697"/>
                    <a:pt x="7798" y="2690"/>
                    <a:pt x="7784" y="2647"/>
                  </a:cubicBezTo>
                  <a:cubicBezTo>
                    <a:pt x="7736" y="2454"/>
                    <a:pt x="7509" y="1609"/>
                    <a:pt x="7487" y="1609"/>
                  </a:cubicBezTo>
                  <a:lnTo>
                    <a:pt x="7487" y="1609"/>
                  </a:lnTo>
                  <a:cubicBezTo>
                    <a:pt x="7484" y="1609"/>
                    <a:pt x="7484" y="1619"/>
                    <a:pt x="7487" y="1641"/>
                  </a:cubicBezTo>
                  <a:cubicBezTo>
                    <a:pt x="7406" y="1349"/>
                    <a:pt x="7411" y="1292"/>
                    <a:pt x="7355" y="1162"/>
                  </a:cubicBezTo>
                  <a:cubicBezTo>
                    <a:pt x="7377" y="1135"/>
                    <a:pt x="7300" y="917"/>
                    <a:pt x="7287" y="917"/>
                  </a:cubicBezTo>
                  <a:cubicBezTo>
                    <a:pt x="7287" y="917"/>
                    <a:pt x="7287" y="917"/>
                    <a:pt x="7287" y="917"/>
                  </a:cubicBezTo>
                  <a:lnTo>
                    <a:pt x="7287" y="917"/>
                  </a:lnTo>
                  <a:cubicBezTo>
                    <a:pt x="7286" y="889"/>
                    <a:pt x="7255" y="786"/>
                    <a:pt x="7265" y="786"/>
                  </a:cubicBezTo>
                  <a:lnTo>
                    <a:pt x="7265" y="786"/>
                  </a:lnTo>
                  <a:cubicBezTo>
                    <a:pt x="7267" y="786"/>
                    <a:pt x="7269" y="788"/>
                    <a:pt x="7271" y="791"/>
                  </a:cubicBezTo>
                  <a:cubicBezTo>
                    <a:pt x="7244" y="691"/>
                    <a:pt x="7207" y="592"/>
                    <a:pt x="7161" y="499"/>
                  </a:cubicBezTo>
                  <a:cubicBezTo>
                    <a:pt x="7107" y="399"/>
                    <a:pt x="7033" y="305"/>
                    <a:pt x="6942" y="232"/>
                  </a:cubicBezTo>
                  <a:cubicBezTo>
                    <a:pt x="6849" y="151"/>
                    <a:pt x="6739" y="87"/>
                    <a:pt x="6618" y="48"/>
                  </a:cubicBezTo>
                  <a:cubicBezTo>
                    <a:pt x="6525" y="16"/>
                    <a:pt x="6426" y="0"/>
                    <a:pt x="6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37"/>
            <p:cNvSpPr/>
            <p:nvPr/>
          </p:nvSpPr>
          <p:spPr>
            <a:xfrm>
              <a:off x="4079925" y="3184075"/>
              <a:ext cx="450" cy="1925"/>
            </a:xfrm>
            <a:custGeom>
              <a:rect b="b" l="l" r="r" t="t"/>
              <a:pathLst>
                <a:path extrusionOk="0" h="77" w="18">
                  <a:moveTo>
                    <a:pt x="1" y="1"/>
                  </a:moveTo>
                  <a:cubicBezTo>
                    <a:pt x="3" y="20"/>
                    <a:pt x="10" y="45"/>
                    <a:pt x="18" y="7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37"/>
            <p:cNvSpPr/>
            <p:nvPr/>
          </p:nvSpPr>
          <p:spPr>
            <a:xfrm>
              <a:off x="3854100" y="3035600"/>
              <a:ext cx="325700" cy="405575"/>
            </a:xfrm>
            <a:custGeom>
              <a:rect b="b" l="l" r="r" t="t"/>
              <a:pathLst>
                <a:path extrusionOk="0" h="16223" w="13028">
                  <a:moveTo>
                    <a:pt x="5592" y="2267"/>
                  </a:moveTo>
                  <a:lnTo>
                    <a:pt x="5592" y="2267"/>
                  </a:lnTo>
                  <a:cubicBezTo>
                    <a:pt x="5592" y="2267"/>
                    <a:pt x="5594" y="2271"/>
                    <a:pt x="5596" y="2279"/>
                  </a:cubicBezTo>
                  <a:lnTo>
                    <a:pt x="5596" y="2279"/>
                  </a:lnTo>
                  <a:cubicBezTo>
                    <a:pt x="5594" y="2271"/>
                    <a:pt x="5592" y="2267"/>
                    <a:pt x="5592" y="2267"/>
                  </a:cubicBezTo>
                  <a:close/>
                  <a:moveTo>
                    <a:pt x="5605" y="2303"/>
                  </a:moveTo>
                  <a:lnTo>
                    <a:pt x="5605" y="2303"/>
                  </a:lnTo>
                  <a:cubicBezTo>
                    <a:pt x="5636" y="2396"/>
                    <a:pt x="5716" y="2639"/>
                    <a:pt x="5734" y="2731"/>
                  </a:cubicBezTo>
                  <a:cubicBezTo>
                    <a:pt x="5683" y="2592"/>
                    <a:pt x="5639" y="2448"/>
                    <a:pt x="5605" y="2303"/>
                  </a:cubicBezTo>
                  <a:close/>
                  <a:moveTo>
                    <a:pt x="9319" y="5437"/>
                  </a:moveTo>
                  <a:cubicBezTo>
                    <a:pt x="9324" y="5455"/>
                    <a:pt x="9330" y="5473"/>
                    <a:pt x="9335" y="5491"/>
                  </a:cubicBezTo>
                  <a:cubicBezTo>
                    <a:pt x="9331" y="5477"/>
                    <a:pt x="9326" y="5459"/>
                    <a:pt x="9319" y="5437"/>
                  </a:cubicBezTo>
                  <a:close/>
                  <a:moveTo>
                    <a:pt x="9326" y="5498"/>
                  </a:moveTo>
                  <a:cubicBezTo>
                    <a:pt x="9327" y="5501"/>
                    <a:pt x="9328" y="5504"/>
                    <a:pt x="9329" y="5507"/>
                  </a:cubicBezTo>
                  <a:lnTo>
                    <a:pt x="9329" y="5507"/>
                  </a:lnTo>
                  <a:cubicBezTo>
                    <a:pt x="9328" y="5504"/>
                    <a:pt x="9327" y="5501"/>
                    <a:pt x="9326" y="5498"/>
                  </a:cubicBezTo>
                  <a:close/>
                  <a:moveTo>
                    <a:pt x="9844" y="7155"/>
                  </a:moveTo>
                  <a:lnTo>
                    <a:pt x="9844" y="7162"/>
                  </a:lnTo>
                  <a:lnTo>
                    <a:pt x="9834" y="7197"/>
                  </a:lnTo>
                  <a:lnTo>
                    <a:pt x="9831" y="7188"/>
                  </a:lnTo>
                  <a:lnTo>
                    <a:pt x="9841" y="7162"/>
                  </a:lnTo>
                  <a:lnTo>
                    <a:pt x="9844" y="7155"/>
                  </a:lnTo>
                  <a:close/>
                  <a:moveTo>
                    <a:pt x="1359" y="12523"/>
                  </a:moveTo>
                  <a:cubicBezTo>
                    <a:pt x="1360" y="12527"/>
                    <a:pt x="1362" y="12532"/>
                    <a:pt x="1363" y="12535"/>
                  </a:cubicBezTo>
                  <a:cubicBezTo>
                    <a:pt x="1362" y="12531"/>
                    <a:pt x="1360" y="12527"/>
                    <a:pt x="1359" y="12523"/>
                  </a:cubicBezTo>
                  <a:close/>
                  <a:moveTo>
                    <a:pt x="11584" y="13564"/>
                  </a:moveTo>
                  <a:cubicBezTo>
                    <a:pt x="11574" y="13579"/>
                    <a:pt x="11564" y="13591"/>
                    <a:pt x="11552" y="13603"/>
                  </a:cubicBezTo>
                  <a:cubicBezTo>
                    <a:pt x="11537" y="13617"/>
                    <a:pt x="11521" y="13629"/>
                    <a:pt x="11503" y="13638"/>
                  </a:cubicBezTo>
                  <a:lnTo>
                    <a:pt x="11503" y="13638"/>
                  </a:lnTo>
                  <a:cubicBezTo>
                    <a:pt x="11537" y="13622"/>
                    <a:pt x="11565" y="13597"/>
                    <a:pt x="11584" y="13564"/>
                  </a:cubicBezTo>
                  <a:close/>
                  <a:moveTo>
                    <a:pt x="11503" y="13638"/>
                  </a:moveTo>
                  <a:cubicBezTo>
                    <a:pt x="11494" y="13641"/>
                    <a:pt x="11485" y="13645"/>
                    <a:pt x="11476" y="13647"/>
                  </a:cubicBezTo>
                  <a:cubicBezTo>
                    <a:pt x="11485" y="13645"/>
                    <a:pt x="11494" y="13642"/>
                    <a:pt x="11503" y="13638"/>
                  </a:cubicBezTo>
                  <a:close/>
                  <a:moveTo>
                    <a:pt x="11503" y="13676"/>
                  </a:moveTo>
                  <a:lnTo>
                    <a:pt x="11503" y="13676"/>
                  </a:lnTo>
                  <a:cubicBezTo>
                    <a:pt x="11502" y="13676"/>
                    <a:pt x="11501" y="13677"/>
                    <a:pt x="11500" y="13677"/>
                  </a:cubicBezTo>
                  <a:cubicBezTo>
                    <a:pt x="11501" y="13677"/>
                    <a:pt x="11502" y="13676"/>
                    <a:pt x="11503" y="13676"/>
                  </a:cubicBezTo>
                  <a:close/>
                  <a:moveTo>
                    <a:pt x="6745" y="1"/>
                  </a:moveTo>
                  <a:cubicBezTo>
                    <a:pt x="6723" y="1"/>
                    <a:pt x="6701" y="1"/>
                    <a:pt x="6680" y="2"/>
                  </a:cubicBezTo>
                  <a:cubicBezTo>
                    <a:pt x="6635" y="4"/>
                    <a:pt x="6586" y="12"/>
                    <a:pt x="6542" y="17"/>
                  </a:cubicBezTo>
                  <a:cubicBezTo>
                    <a:pt x="6498" y="24"/>
                    <a:pt x="6456" y="36"/>
                    <a:pt x="6412" y="44"/>
                  </a:cubicBezTo>
                  <a:cubicBezTo>
                    <a:pt x="6329" y="66"/>
                    <a:pt x="6248" y="98"/>
                    <a:pt x="6167" y="134"/>
                  </a:cubicBezTo>
                  <a:cubicBezTo>
                    <a:pt x="6017" y="203"/>
                    <a:pt x="5882" y="301"/>
                    <a:pt x="5764" y="419"/>
                  </a:cubicBezTo>
                  <a:cubicBezTo>
                    <a:pt x="5550" y="638"/>
                    <a:pt x="5415" y="922"/>
                    <a:pt x="5381" y="1224"/>
                  </a:cubicBezTo>
                  <a:cubicBezTo>
                    <a:pt x="5381" y="1224"/>
                    <a:pt x="5381" y="1224"/>
                    <a:pt x="5382" y="1224"/>
                  </a:cubicBezTo>
                  <a:cubicBezTo>
                    <a:pt x="5389" y="1224"/>
                    <a:pt x="5399" y="1189"/>
                    <a:pt x="5410" y="1156"/>
                  </a:cubicBezTo>
                  <a:lnTo>
                    <a:pt x="5410" y="1156"/>
                  </a:lnTo>
                  <a:lnTo>
                    <a:pt x="5398" y="1217"/>
                  </a:lnTo>
                  <a:cubicBezTo>
                    <a:pt x="5398" y="1234"/>
                    <a:pt x="5396" y="1251"/>
                    <a:pt x="5396" y="1269"/>
                  </a:cubicBezTo>
                  <a:cubicBezTo>
                    <a:pt x="5396" y="1298"/>
                    <a:pt x="5396" y="1325"/>
                    <a:pt x="5396" y="1350"/>
                  </a:cubicBezTo>
                  <a:cubicBezTo>
                    <a:pt x="5388" y="1350"/>
                    <a:pt x="5386" y="1320"/>
                    <a:pt x="5383" y="1315"/>
                  </a:cubicBezTo>
                  <a:cubicBezTo>
                    <a:pt x="5383" y="1314"/>
                    <a:pt x="5383" y="1314"/>
                    <a:pt x="5382" y="1314"/>
                  </a:cubicBezTo>
                  <a:cubicBezTo>
                    <a:pt x="5379" y="1314"/>
                    <a:pt x="5374" y="1339"/>
                    <a:pt x="5376" y="1426"/>
                  </a:cubicBezTo>
                  <a:cubicBezTo>
                    <a:pt x="5376" y="1445"/>
                    <a:pt x="5376" y="1465"/>
                    <a:pt x="5376" y="1485"/>
                  </a:cubicBezTo>
                  <a:cubicBezTo>
                    <a:pt x="5379" y="1504"/>
                    <a:pt x="5381" y="1524"/>
                    <a:pt x="5383" y="1546"/>
                  </a:cubicBezTo>
                  <a:cubicBezTo>
                    <a:pt x="5388" y="1588"/>
                    <a:pt x="5396" y="1632"/>
                    <a:pt x="5406" y="1676"/>
                  </a:cubicBezTo>
                  <a:cubicBezTo>
                    <a:pt x="5410" y="1698"/>
                    <a:pt x="5415" y="1720"/>
                    <a:pt x="5423" y="1742"/>
                  </a:cubicBezTo>
                  <a:lnTo>
                    <a:pt x="5425" y="1759"/>
                  </a:lnTo>
                  <a:lnTo>
                    <a:pt x="5428" y="1769"/>
                  </a:lnTo>
                  <a:lnTo>
                    <a:pt x="5430" y="1779"/>
                  </a:lnTo>
                  <a:cubicBezTo>
                    <a:pt x="5435" y="1789"/>
                    <a:pt x="5437" y="1801"/>
                    <a:pt x="5440" y="1813"/>
                  </a:cubicBezTo>
                  <a:cubicBezTo>
                    <a:pt x="5452" y="1860"/>
                    <a:pt x="5467" y="1907"/>
                    <a:pt x="5482" y="1956"/>
                  </a:cubicBezTo>
                  <a:cubicBezTo>
                    <a:pt x="5536" y="2152"/>
                    <a:pt x="5595" y="2363"/>
                    <a:pt x="5649" y="2565"/>
                  </a:cubicBezTo>
                  <a:cubicBezTo>
                    <a:pt x="5761" y="2965"/>
                    <a:pt x="5867" y="3326"/>
                    <a:pt x="5914" y="3429"/>
                  </a:cubicBezTo>
                  <a:cubicBezTo>
                    <a:pt x="5941" y="3542"/>
                    <a:pt x="5955" y="3635"/>
                    <a:pt x="5985" y="3677"/>
                  </a:cubicBezTo>
                  <a:cubicBezTo>
                    <a:pt x="5973" y="3635"/>
                    <a:pt x="5963" y="3593"/>
                    <a:pt x="5955" y="3549"/>
                  </a:cubicBezTo>
                  <a:lnTo>
                    <a:pt x="5955" y="3549"/>
                  </a:lnTo>
                  <a:cubicBezTo>
                    <a:pt x="5991" y="3680"/>
                    <a:pt x="6014" y="3771"/>
                    <a:pt x="6010" y="3771"/>
                  </a:cubicBezTo>
                  <a:cubicBezTo>
                    <a:pt x="6008" y="3771"/>
                    <a:pt x="5998" y="3745"/>
                    <a:pt x="5978" y="3684"/>
                  </a:cubicBezTo>
                  <a:lnTo>
                    <a:pt x="5978" y="3684"/>
                  </a:lnTo>
                  <a:cubicBezTo>
                    <a:pt x="6071" y="3971"/>
                    <a:pt x="6105" y="4126"/>
                    <a:pt x="6171" y="4295"/>
                  </a:cubicBezTo>
                  <a:cubicBezTo>
                    <a:pt x="6206" y="4469"/>
                    <a:pt x="6422" y="5238"/>
                    <a:pt x="6498" y="5410"/>
                  </a:cubicBezTo>
                  <a:cubicBezTo>
                    <a:pt x="6491" y="5475"/>
                    <a:pt x="6547" y="5603"/>
                    <a:pt x="6575" y="5705"/>
                  </a:cubicBezTo>
                  <a:lnTo>
                    <a:pt x="6575" y="5705"/>
                  </a:lnTo>
                  <a:cubicBezTo>
                    <a:pt x="6563" y="5707"/>
                    <a:pt x="6551" y="5709"/>
                    <a:pt x="6540" y="5709"/>
                  </a:cubicBezTo>
                  <a:cubicBezTo>
                    <a:pt x="6476" y="5748"/>
                    <a:pt x="6117" y="5846"/>
                    <a:pt x="5938" y="5893"/>
                  </a:cubicBezTo>
                  <a:cubicBezTo>
                    <a:pt x="5954" y="5890"/>
                    <a:pt x="5964" y="5888"/>
                    <a:pt x="5969" y="5888"/>
                  </a:cubicBezTo>
                  <a:cubicBezTo>
                    <a:pt x="5984" y="5888"/>
                    <a:pt x="5952" y="5902"/>
                    <a:pt x="5869" y="5927"/>
                  </a:cubicBezTo>
                  <a:cubicBezTo>
                    <a:pt x="5868" y="5927"/>
                    <a:pt x="5865" y="5926"/>
                    <a:pt x="5861" y="5926"/>
                  </a:cubicBezTo>
                  <a:cubicBezTo>
                    <a:pt x="5799" y="5926"/>
                    <a:pt x="5437" y="6011"/>
                    <a:pt x="5361" y="6058"/>
                  </a:cubicBezTo>
                  <a:cubicBezTo>
                    <a:pt x="5472" y="6028"/>
                    <a:pt x="5516" y="6004"/>
                    <a:pt x="5548" y="6004"/>
                  </a:cubicBezTo>
                  <a:cubicBezTo>
                    <a:pt x="5518" y="6033"/>
                    <a:pt x="5347" y="6060"/>
                    <a:pt x="5315" y="6094"/>
                  </a:cubicBezTo>
                  <a:lnTo>
                    <a:pt x="5293" y="6065"/>
                  </a:lnTo>
                  <a:cubicBezTo>
                    <a:pt x="4775" y="6220"/>
                    <a:pt x="4512" y="6320"/>
                    <a:pt x="4176" y="6389"/>
                  </a:cubicBezTo>
                  <a:cubicBezTo>
                    <a:pt x="3653" y="6571"/>
                    <a:pt x="2975" y="6718"/>
                    <a:pt x="2499" y="6875"/>
                  </a:cubicBezTo>
                  <a:cubicBezTo>
                    <a:pt x="2455" y="6889"/>
                    <a:pt x="2446" y="6893"/>
                    <a:pt x="2452" y="6893"/>
                  </a:cubicBezTo>
                  <a:cubicBezTo>
                    <a:pt x="2461" y="6893"/>
                    <a:pt x="2501" y="6885"/>
                    <a:pt x="2508" y="6885"/>
                  </a:cubicBezTo>
                  <a:cubicBezTo>
                    <a:pt x="2512" y="6885"/>
                    <a:pt x="2500" y="6889"/>
                    <a:pt x="2448" y="6904"/>
                  </a:cubicBezTo>
                  <a:cubicBezTo>
                    <a:pt x="2435" y="6909"/>
                    <a:pt x="2335" y="6922"/>
                    <a:pt x="2313" y="6927"/>
                  </a:cubicBezTo>
                  <a:cubicBezTo>
                    <a:pt x="2210" y="6954"/>
                    <a:pt x="2084" y="6998"/>
                    <a:pt x="2067" y="7003"/>
                  </a:cubicBezTo>
                  <a:cubicBezTo>
                    <a:pt x="2021" y="7015"/>
                    <a:pt x="1515" y="7155"/>
                    <a:pt x="1262" y="7241"/>
                  </a:cubicBezTo>
                  <a:cubicBezTo>
                    <a:pt x="1105" y="7278"/>
                    <a:pt x="852" y="7346"/>
                    <a:pt x="617" y="7413"/>
                  </a:cubicBezTo>
                  <a:cubicBezTo>
                    <a:pt x="499" y="7449"/>
                    <a:pt x="386" y="7481"/>
                    <a:pt x="290" y="7511"/>
                  </a:cubicBezTo>
                  <a:cubicBezTo>
                    <a:pt x="243" y="7525"/>
                    <a:pt x="202" y="7535"/>
                    <a:pt x="165" y="7550"/>
                  </a:cubicBezTo>
                  <a:cubicBezTo>
                    <a:pt x="137" y="7561"/>
                    <a:pt x="114" y="7575"/>
                    <a:pt x="93" y="7594"/>
                  </a:cubicBezTo>
                  <a:lnTo>
                    <a:pt x="93" y="7594"/>
                  </a:lnTo>
                  <a:cubicBezTo>
                    <a:pt x="93" y="7594"/>
                    <a:pt x="91" y="7595"/>
                    <a:pt x="89" y="7597"/>
                  </a:cubicBezTo>
                  <a:cubicBezTo>
                    <a:pt x="72" y="7606"/>
                    <a:pt x="59" y="7621"/>
                    <a:pt x="47" y="7636"/>
                  </a:cubicBezTo>
                  <a:cubicBezTo>
                    <a:pt x="13" y="7687"/>
                    <a:pt x="0" y="7749"/>
                    <a:pt x="10" y="7810"/>
                  </a:cubicBezTo>
                  <a:cubicBezTo>
                    <a:pt x="15" y="7832"/>
                    <a:pt x="22" y="7852"/>
                    <a:pt x="27" y="7876"/>
                  </a:cubicBezTo>
                  <a:cubicBezTo>
                    <a:pt x="77" y="8056"/>
                    <a:pt x="140" y="8272"/>
                    <a:pt x="177" y="8358"/>
                  </a:cubicBezTo>
                  <a:cubicBezTo>
                    <a:pt x="270" y="8760"/>
                    <a:pt x="513" y="9595"/>
                    <a:pt x="680" y="10174"/>
                  </a:cubicBezTo>
                  <a:cubicBezTo>
                    <a:pt x="919" y="11001"/>
                    <a:pt x="1163" y="11843"/>
                    <a:pt x="1359" y="12523"/>
                  </a:cubicBezTo>
                  <a:lnTo>
                    <a:pt x="1359" y="12523"/>
                  </a:lnTo>
                  <a:cubicBezTo>
                    <a:pt x="1345" y="12472"/>
                    <a:pt x="1330" y="12397"/>
                    <a:pt x="1335" y="12397"/>
                  </a:cubicBezTo>
                  <a:lnTo>
                    <a:pt x="1335" y="12397"/>
                  </a:lnTo>
                  <a:cubicBezTo>
                    <a:pt x="1337" y="12397"/>
                    <a:pt x="1344" y="12415"/>
                    <a:pt x="1358" y="12462"/>
                  </a:cubicBezTo>
                  <a:cubicBezTo>
                    <a:pt x="1392" y="12577"/>
                    <a:pt x="1353" y="12511"/>
                    <a:pt x="1375" y="12599"/>
                  </a:cubicBezTo>
                  <a:cubicBezTo>
                    <a:pt x="1667" y="13574"/>
                    <a:pt x="1967" y="14624"/>
                    <a:pt x="2273" y="15707"/>
                  </a:cubicBezTo>
                  <a:lnTo>
                    <a:pt x="2332" y="15908"/>
                  </a:lnTo>
                  <a:lnTo>
                    <a:pt x="2359" y="16011"/>
                  </a:lnTo>
                  <a:cubicBezTo>
                    <a:pt x="2364" y="16028"/>
                    <a:pt x="2369" y="16043"/>
                    <a:pt x="2377" y="16063"/>
                  </a:cubicBezTo>
                  <a:cubicBezTo>
                    <a:pt x="2381" y="16080"/>
                    <a:pt x="2389" y="16100"/>
                    <a:pt x="2401" y="16114"/>
                  </a:cubicBezTo>
                  <a:cubicBezTo>
                    <a:pt x="2442" y="16181"/>
                    <a:pt x="2515" y="16222"/>
                    <a:pt x="2593" y="16222"/>
                  </a:cubicBezTo>
                  <a:cubicBezTo>
                    <a:pt x="2595" y="16222"/>
                    <a:pt x="2598" y="16222"/>
                    <a:pt x="2600" y="16222"/>
                  </a:cubicBezTo>
                  <a:cubicBezTo>
                    <a:pt x="2637" y="16220"/>
                    <a:pt x="2674" y="16210"/>
                    <a:pt x="2708" y="16198"/>
                  </a:cubicBezTo>
                  <a:lnTo>
                    <a:pt x="2811" y="16168"/>
                  </a:lnTo>
                  <a:lnTo>
                    <a:pt x="3633" y="15930"/>
                  </a:lnTo>
                  <a:cubicBezTo>
                    <a:pt x="4183" y="15771"/>
                    <a:pt x="4733" y="15606"/>
                    <a:pt x="5280" y="15439"/>
                  </a:cubicBezTo>
                  <a:cubicBezTo>
                    <a:pt x="5833" y="15304"/>
                    <a:pt x="6979" y="14966"/>
                    <a:pt x="7220" y="14902"/>
                  </a:cubicBezTo>
                  <a:cubicBezTo>
                    <a:pt x="7865" y="14725"/>
                    <a:pt x="8545" y="14497"/>
                    <a:pt x="9196" y="14313"/>
                  </a:cubicBezTo>
                  <a:lnTo>
                    <a:pt x="9196" y="14313"/>
                  </a:lnTo>
                  <a:cubicBezTo>
                    <a:pt x="9178" y="14322"/>
                    <a:pt x="9161" y="14332"/>
                    <a:pt x="9142" y="14340"/>
                  </a:cubicBezTo>
                  <a:cubicBezTo>
                    <a:pt x="9350" y="14273"/>
                    <a:pt x="9328" y="14288"/>
                    <a:pt x="9443" y="14239"/>
                  </a:cubicBezTo>
                  <a:cubicBezTo>
                    <a:pt x="10212" y="14052"/>
                    <a:pt x="11319" y="13689"/>
                    <a:pt x="11446" y="13684"/>
                  </a:cubicBezTo>
                  <a:lnTo>
                    <a:pt x="11469" y="13615"/>
                  </a:lnTo>
                  <a:lnTo>
                    <a:pt x="11469" y="13615"/>
                  </a:lnTo>
                  <a:cubicBezTo>
                    <a:pt x="11449" y="13620"/>
                    <a:pt x="11476" y="13623"/>
                    <a:pt x="11415" y="13642"/>
                  </a:cubicBezTo>
                  <a:cubicBezTo>
                    <a:pt x="11007" y="13760"/>
                    <a:pt x="10072" y="14013"/>
                    <a:pt x="9861" y="14092"/>
                  </a:cubicBezTo>
                  <a:cubicBezTo>
                    <a:pt x="9860" y="14091"/>
                    <a:pt x="9858" y="14091"/>
                    <a:pt x="9856" y="14091"/>
                  </a:cubicBezTo>
                  <a:cubicBezTo>
                    <a:pt x="9842" y="14091"/>
                    <a:pt x="9807" y="14098"/>
                    <a:pt x="9792" y="14098"/>
                  </a:cubicBezTo>
                  <a:cubicBezTo>
                    <a:pt x="9787" y="14098"/>
                    <a:pt x="9784" y="14097"/>
                    <a:pt x="9787" y="14094"/>
                  </a:cubicBezTo>
                  <a:lnTo>
                    <a:pt x="9787" y="14094"/>
                  </a:lnTo>
                  <a:cubicBezTo>
                    <a:pt x="8714" y="14403"/>
                    <a:pt x="7465" y="14791"/>
                    <a:pt x="6368" y="15078"/>
                  </a:cubicBezTo>
                  <a:cubicBezTo>
                    <a:pt x="6122" y="15177"/>
                    <a:pt x="5587" y="15307"/>
                    <a:pt x="5126" y="15437"/>
                  </a:cubicBezTo>
                  <a:cubicBezTo>
                    <a:pt x="4836" y="15520"/>
                    <a:pt x="4135" y="15731"/>
                    <a:pt x="4136" y="15734"/>
                  </a:cubicBezTo>
                  <a:lnTo>
                    <a:pt x="4136" y="15734"/>
                  </a:lnTo>
                  <a:cubicBezTo>
                    <a:pt x="4034" y="15751"/>
                    <a:pt x="3812" y="15826"/>
                    <a:pt x="3791" y="15826"/>
                  </a:cubicBezTo>
                  <a:cubicBezTo>
                    <a:pt x="3786" y="15826"/>
                    <a:pt x="3793" y="15821"/>
                    <a:pt x="3817" y="15810"/>
                  </a:cubicBezTo>
                  <a:lnTo>
                    <a:pt x="3817" y="15810"/>
                  </a:lnTo>
                  <a:cubicBezTo>
                    <a:pt x="3663" y="15869"/>
                    <a:pt x="3525" y="15893"/>
                    <a:pt x="3395" y="15950"/>
                  </a:cubicBezTo>
                  <a:cubicBezTo>
                    <a:pt x="3395" y="15949"/>
                    <a:pt x="3394" y="15949"/>
                    <a:pt x="3392" y="15949"/>
                  </a:cubicBezTo>
                  <a:cubicBezTo>
                    <a:pt x="3372" y="15949"/>
                    <a:pt x="3272" y="15976"/>
                    <a:pt x="3142" y="16014"/>
                  </a:cubicBezTo>
                  <a:cubicBezTo>
                    <a:pt x="2995" y="16058"/>
                    <a:pt x="2809" y="16114"/>
                    <a:pt x="2651" y="16166"/>
                  </a:cubicBezTo>
                  <a:cubicBezTo>
                    <a:pt x="2647" y="16166"/>
                    <a:pt x="2644" y="16163"/>
                    <a:pt x="2644" y="16161"/>
                  </a:cubicBezTo>
                  <a:cubicBezTo>
                    <a:pt x="2642" y="16161"/>
                    <a:pt x="2639" y="16159"/>
                    <a:pt x="2637" y="16159"/>
                  </a:cubicBezTo>
                  <a:lnTo>
                    <a:pt x="2590" y="16159"/>
                  </a:lnTo>
                  <a:cubicBezTo>
                    <a:pt x="2588" y="16159"/>
                    <a:pt x="2586" y="16159"/>
                    <a:pt x="2585" y="16159"/>
                  </a:cubicBezTo>
                  <a:cubicBezTo>
                    <a:pt x="2511" y="16159"/>
                    <a:pt x="2447" y="16110"/>
                    <a:pt x="2426" y="16041"/>
                  </a:cubicBezTo>
                  <a:cubicBezTo>
                    <a:pt x="2401" y="15955"/>
                    <a:pt x="2377" y="15869"/>
                    <a:pt x="2352" y="15783"/>
                  </a:cubicBezTo>
                  <a:cubicBezTo>
                    <a:pt x="2303" y="15609"/>
                    <a:pt x="2259" y="15442"/>
                    <a:pt x="2207" y="15304"/>
                  </a:cubicBezTo>
                  <a:cubicBezTo>
                    <a:pt x="2097" y="14882"/>
                    <a:pt x="1689" y="13485"/>
                    <a:pt x="1385" y="12442"/>
                  </a:cubicBezTo>
                  <a:cubicBezTo>
                    <a:pt x="1385" y="12442"/>
                    <a:pt x="1385" y="12441"/>
                    <a:pt x="1385" y="12441"/>
                  </a:cubicBezTo>
                  <a:cubicBezTo>
                    <a:pt x="1388" y="12441"/>
                    <a:pt x="1400" y="12476"/>
                    <a:pt x="1402" y="12476"/>
                  </a:cubicBezTo>
                  <a:cubicBezTo>
                    <a:pt x="1404" y="12476"/>
                    <a:pt x="1402" y="12466"/>
                    <a:pt x="1395" y="12435"/>
                  </a:cubicBezTo>
                  <a:cubicBezTo>
                    <a:pt x="1103" y="11475"/>
                    <a:pt x="899" y="10660"/>
                    <a:pt x="698" y="10086"/>
                  </a:cubicBezTo>
                  <a:lnTo>
                    <a:pt x="698" y="10086"/>
                  </a:lnTo>
                  <a:cubicBezTo>
                    <a:pt x="700" y="10090"/>
                    <a:pt x="702" y="10092"/>
                    <a:pt x="704" y="10092"/>
                  </a:cubicBezTo>
                  <a:cubicBezTo>
                    <a:pt x="723" y="10092"/>
                    <a:pt x="576" y="9633"/>
                    <a:pt x="592" y="9633"/>
                  </a:cubicBezTo>
                  <a:lnTo>
                    <a:pt x="592" y="9633"/>
                  </a:lnTo>
                  <a:cubicBezTo>
                    <a:pt x="593" y="9633"/>
                    <a:pt x="594" y="9633"/>
                    <a:pt x="594" y="9634"/>
                  </a:cubicBezTo>
                  <a:cubicBezTo>
                    <a:pt x="518" y="9418"/>
                    <a:pt x="432" y="9126"/>
                    <a:pt x="339" y="8785"/>
                  </a:cubicBezTo>
                  <a:cubicBezTo>
                    <a:pt x="293" y="8615"/>
                    <a:pt x="241" y="8431"/>
                    <a:pt x="189" y="8240"/>
                  </a:cubicBezTo>
                  <a:cubicBezTo>
                    <a:pt x="162" y="8144"/>
                    <a:pt x="135" y="8046"/>
                    <a:pt x="108" y="7948"/>
                  </a:cubicBezTo>
                  <a:cubicBezTo>
                    <a:pt x="96" y="7899"/>
                    <a:pt x="79" y="7845"/>
                    <a:pt x="69" y="7798"/>
                  </a:cubicBezTo>
                  <a:cubicBezTo>
                    <a:pt x="59" y="7754"/>
                    <a:pt x="69" y="7707"/>
                    <a:pt x="94" y="7668"/>
                  </a:cubicBezTo>
                  <a:cubicBezTo>
                    <a:pt x="106" y="7648"/>
                    <a:pt x="123" y="7631"/>
                    <a:pt x="143" y="7616"/>
                  </a:cubicBezTo>
                  <a:cubicBezTo>
                    <a:pt x="153" y="7609"/>
                    <a:pt x="162" y="7604"/>
                    <a:pt x="175" y="7599"/>
                  </a:cubicBezTo>
                  <a:lnTo>
                    <a:pt x="192" y="7594"/>
                  </a:lnTo>
                  <a:lnTo>
                    <a:pt x="212" y="7587"/>
                  </a:lnTo>
                  <a:lnTo>
                    <a:pt x="376" y="7540"/>
                  </a:lnTo>
                  <a:lnTo>
                    <a:pt x="707" y="7447"/>
                  </a:lnTo>
                  <a:lnTo>
                    <a:pt x="1360" y="7255"/>
                  </a:lnTo>
                  <a:lnTo>
                    <a:pt x="2588" y="6892"/>
                  </a:lnTo>
                  <a:cubicBezTo>
                    <a:pt x="2917" y="6796"/>
                    <a:pt x="3109" y="6730"/>
                    <a:pt x="3146" y="6730"/>
                  </a:cubicBezTo>
                  <a:cubicBezTo>
                    <a:pt x="3152" y="6730"/>
                    <a:pt x="3154" y="6732"/>
                    <a:pt x="3152" y="6735"/>
                  </a:cubicBezTo>
                  <a:cubicBezTo>
                    <a:pt x="3209" y="6718"/>
                    <a:pt x="3268" y="6698"/>
                    <a:pt x="3322" y="6671"/>
                  </a:cubicBezTo>
                  <a:cubicBezTo>
                    <a:pt x="4006" y="6502"/>
                    <a:pt x="4866" y="6256"/>
                    <a:pt x="5376" y="6082"/>
                  </a:cubicBezTo>
                  <a:lnTo>
                    <a:pt x="5376" y="6082"/>
                  </a:lnTo>
                  <a:cubicBezTo>
                    <a:pt x="5386" y="6089"/>
                    <a:pt x="5374" y="6102"/>
                    <a:pt x="5329" y="6119"/>
                  </a:cubicBezTo>
                  <a:cubicBezTo>
                    <a:pt x="5521" y="6063"/>
                    <a:pt x="5802" y="5969"/>
                    <a:pt x="5819" y="5969"/>
                  </a:cubicBezTo>
                  <a:cubicBezTo>
                    <a:pt x="5824" y="5969"/>
                    <a:pt x="5808" y="5976"/>
                    <a:pt x="5764" y="5994"/>
                  </a:cubicBezTo>
                  <a:lnTo>
                    <a:pt x="6606" y="5741"/>
                  </a:lnTo>
                  <a:lnTo>
                    <a:pt x="6623" y="5736"/>
                  </a:lnTo>
                  <a:lnTo>
                    <a:pt x="6618" y="5719"/>
                  </a:lnTo>
                  <a:cubicBezTo>
                    <a:pt x="6402" y="4992"/>
                    <a:pt x="6284" y="4590"/>
                    <a:pt x="5968" y="3458"/>
                  </a:cubicBezTo>
                  <a:cubicBezTo>
                    <a:pt x="5967" y="3458"/>
                    <a:pt x="5966" y="3457"/>
                    <a:pt x="5966" y="3457"/>
                  </a:cubicBezTo>
                  <a:cubicBezTo>
                    <a:pt x="5964" y="3457"/>
                    <a:pt x="5962" y="3459"/>
                    <a:pt x="5960" y="3459"/>
                  </a:cubicBezTo>
                  <a:cubicBezTo>
                    <a:pt x="5956" y="3459"/>
                    <a:pt x="5949" y="3452"/>
                    <a:pt x="5936" y="3407"/>
                  </a:cubicBezTo>
                  <a:cubicBezTo>
                    <a:pt x="5885" y="3205"/>
                    <a:pt x="5647" y="2322"/>
                    <a:pt x="5625" y="2322"/>
                  </a:cubicBezTo>
                  <a:lnTo>
                    <a:pt x="5625" y="2322"/>
                  </a:lnTo>
                  <a:cubicBezTo>
                    <a:pt x="5623" y="2322"/>
                    <a:pt x="5623" y="2333"/>
                    <a:pt x="5626" y="2356"/>
                  </a:cubicBezTo>
                  <a:cubicBezTo>
                    <a:pt x="5541" y="2049"/>
                    <a:pt x="5545" y="1993"/>
                    <a:pt x="5487" y="1855"/>
                  </a:cubicBezTo>
                  <a:cubicBezTo>
                    <a:pt x="5501" y="1838"/>
                    <a:pt x="5479" y="1764"/>
                    <a:pt x="5462" y="1698"/>
                  </a:cubicBezTo>
                  <a:cubicBezTo>
                    <a:pt x="5452" y="1664"/>
                    <a:pt x="5442" y="1634"/>
                    <a:pt x="5435" y="1615"/>
                  </a:cubicBezTo>
                  <a:cubicBezTo>
                    <a:pt x="5432" y="1602"/>
                    <a:pt x="5429" y="1595"/>
                    <a:pt x="5427" y="1595"/>
                  </a:cubicBezTo>
                  <a:cubicBezTo>
                    <a:pt x="5426" y="1595"/>
                    <a:pt x="5426" y="1595"/>
                    <a:pt x="5426" y="1596"/>
                  </a:cubicBezTo>
                  <a:lnTo>
                    <a:pt x="5426" y="1596"/>
                  </a:lnTo>
                  <a:cubicBezTo>
                    <a:pt x="5428" y="1569"/>
                    <a:pt x="5427" y="1542"/>
                    <a:pt x="5423" y="1516"/>
                  </a:cubicBezTo>
                  <a:cubicBezTo>
                    <a:pt x="5419" y="1485"/>
                    <a:pt x="5423" y="1457"/>
                    <a:pt x="5427" y="1457"/>
                  </a:cubicBezTo>
                  <a:cubicBezTo>
                    <a:pt x="5428" y="1457"/>
                    <a:pt x="5429" y="1459"/>
                    <a:pt x="5430" y="1462"/>
                  </a:cubicBezTo>
                  <a:cubicBezTo>
                    <a:pt x="5428" y="1411"/>
                    <a:pt x="5428" y="1359"/>
                    <a:pt x="5430" y="1308"/>
                  </a:cubicBezTo>
                  <a:cubicBezTo>
                    <a:pt x="5433" y="1281"/>
                    <a:pt x="5433" y="1254"/>
                    <a:pt x="5435" y="1227"/>
                  </a:cubicBezTo>
                  <a:cubicBezTo>
                    <a:pt x="5440" y="1200"/>
                    <a:pt x="5445" y="1173"/>
                    <a:pt x="5450" y="1143"/>
                  </a:cubicBezTo>
                  <a:cubicBezTo>
                    <a:pt x="5460" y="1087"/>
                    <a:pt x="5472" y="1030"/>
                    <a:pt x="5489" y="974"/>
                  </a:cubicBezTo>
                  <a:cubicBezTo>
                    <a:pt x="5499" y="947"/>
                    <a:pt x="5511" y="920"/>
                    <a:pt x="5521" y="890"/>
                  </a:cubicBezTo>
                  <a:lnTo>
                    <a:pt x="5536" y="849"/>
                  </a:lnTo>
                  <a:lnTo>
                    <a:pt x="5558" y="807"/>
                  </a:lnTo>
                  <a:cubicBezTo>
                    <a:pt x="5612" y="689"/>
                    <a:pt x="5683" y="581"/>
                    <a:pt x="5769" y="485"/>
                  </a:cubicBezTo>
                  <a:cubicBezTo>
                    <a:pt x="5860" y="382"/>
                    <a:pt x="5965" y="296"/>
                    <a:pt x="6083" y="228"/>
                  </a:cubicBezTo>
                  <a:cubicBezTo>
                    <a:pt x="6144" y="191"/>
                    <a:pt x="6206" y="159"/>
                    <a:pt x="6272" y="134"/>
                  </a:cubicBezTo>
                  <a:lnTo>
                    <a:pt x="6373" y="100"/>
                  </a:lnTo>
                  <a:lnTo>
                    <a:pt x="6400" y="90"/>
                  </a:lnTo>
                  <a:lnTo>
                    <a:pt x="6424" y="85"/>
                  </a:lnTo>
                  <a:lnTo>
                    <a:pt x="6478" y="73"/>
                  </a:lnTo>
                  <a:cubicBezTo>
                    <a:pt x="6574" y="52"/>
                    <a:pt x="6671" y="40"/>
                    <a:pt x="6768" y="40"/>
                  </a:cubicBezTo>
                  <a:cubicBezTo>
                    <a:pt x="6815" y="40"/>
                    <a:pt x="6863" y="43"/>
                    <a:pt x="6910" y="49"/>
                  </a:cubicBezTo>
                  <a:cubicBezTo>
                    <a:pt x="7205" y="83"/>
                    <a:pt x="7477" y="213"/>
                    <a:pt x="7688" y="419"/>
                  </a:cubicBezTo>
                  <a:cubicBezTo>
                    <a:pt x="7821" y="539"/>
                    <a:pt x="7926" y="687"/>
                    <a:pt x="7998" y="849"/>
                  </a:cubicBezTo>
                  <a:cubicBezTo>
                    <a:pt x="8066" y="1003"/>
                    <a:pt x="8103" y="1163"/>
                    <a:pt x="8150" y="1313"/>
                  </a:cubicBezTo>
                  <a:cubicBezTo>
                    <a:pt x="8236" y="1612"/>
                    <a:pt x="8317" y="1892"/>
                    <a:pt x="8395" y="2174"/>
                  </a:cubicBezTo>
                  <a:cubicBezTo>
                    <a:pt x="8548" y="2739"/>
                    <a:pt x="8705" y="3311"/>
                    <a:pt x="8913" y="4069"/>
                  </a:cubicBezTo>
                  <a:cubicBezTo>
                    <a:pt x="8992" y="4307"/>
                    <a:pt x="9092" y="4732"/>
                    <a:pt x="9142" y="4803"/>
                  </a:cubicBezTo>
                  <a:cubicBezTo>
                    <a:pt x="9139" y="4851"/>
                    <a:pt x="9266" y="5261"/>
                    <a:pt x="9319" y="5437"/>
                  </a:cubicBezTo>
                  <a:lnTo>
                    <a:pt x="9319" y="5437"/>
                  </a:lnTo>
                  <a:cubicBezTo>
                    <a:pt x="9300" y="5371"/>
                    <a:pt x="9286" y="5303"/>
                    <a:pt x="9274" y="5235"/>
                  </a:cubicBezTo>
                  <a:lnTo>
                    <a:pt x="9274" y="5235"/>
                  </a:lnTo>
                  <a:cubicBezTo>
                    <a:pt x="9328" y="5432"/>
                    <a:pt x="9348" y="5488"/>
                    <a:pt x="9360" y="5549"/>
                  </a:cubicBezTo>
                  <a:cubicBezTo>
                    <a:pt x="9348" y="5513"/>
                    <a:pt x="9344" y="5501"/>
                    <a:pt x="9342" y="5501"/>
                  </a:cubicBezTo>
                  <a:lnTo>
                    <a:pt x="9342" y="5501"/>
                  </a:lnTo>
                  <a:cubicBezTo>
                    <a:pt x="9340" y="5501"/>
                    <a:pt x="9348" y="5542"/>
                    <a:pt x="9345" y="5542"/>
                  </a:cubicBezTo>
                  <a:cubicBezTo>
                    <a:pt x="9343" y="5542"/>
                    <a:pt x="9338" y="5533"/>
                    <a:pt x="9329" y="5507"/>
                  </a:cubicBezTo>
                  <a:lnTo>
                    <a:pt x="9329" y="5507"/>
                  </a:lnTo>
                  <a:cubicBezTo>
                    <a:pt x="9468" y="5899"/>
                    <a:pt x="9599" y="6482"/>
                    <a:pt x="9625" y="6482"/>
                  </a:cubicBezTo>
                  <a:cubicBezTo>
                    <a:pt x="9626" y="6482"/>
                    <a:pt x="9627" y="6481"/>
                    <a:pt x="9628" y="6480"/>
                  </a:cubicBezTo>
                  <a:cubicBezTo>
                    <a:pt x="9683" y="6794"/>
                    <a:pt x="9698" y="6771"/>
                    <a:pt x="9811" y="7132"/>
                  </a:cubicBezTo>
                  <a:lnTo>
                    <a:pt x="9811" y="7132"/>
                  </a:lnTo>
                  <a:cubicBezTo>
                    <a:pt x="9810" y="7133"/>
                    <a:pt x="9810" y="7134"/>
                    <a:pt x="9810" y="7134"/>
                  </a:cubicBezTo>
                  <a:lnTo>
                    <a:pt x="9810" y="7134"/>
                  </a:lnTo>
                  <a:cubicBezTo>
                    <a:pt x="9808" y="7132"/>
                    <a:pt x="9807" y="7131"/>
                    <a:pt x="9807" y="7131"/>
                  </a:cubicBezTo>
                  <a:lnTo>
                    <a:pt x="9807" y="7131"/>
                  </a:lnTo>
                  <a:cubicBezTo>
                    <a:pt x="9806" y="7131"/>
                    <a:pt x="9806" y="7135"/>
                    <a:pt x="9807" y="7141"/>
                  </a:cubicBezTo>
                  <a:lnTo>
                    <a:pt x="9807" y="7141"/>
                  </a:lnTo>
                  <a:cubicBezTo>
                    <a:pt x="9806" y="7143"/>
                    <a:pt x="9805" y="7145"/>
                    <a:pt x="9804" y="7147"/>
                  </a:cubicBezTo>
                  <a:lnTo>
                    <a:pt x="9808" y="7148"/>
                  </a:lnTo>
                  <a:lnTo>
                    <a:pt x="9808" y="7148"/>
                  </a:lnTo>
                  <a:cubicBezTo>
                    <a:pt x="9809" y="7152"/>
                    <a:pt x="9810" y="7157"/>
                    <a:pt x="9812" y="7162"/>
                  </a:cubicBezTo>
                  <a:lnTo>
                    <a:pt x="9826" y="7221"/>
                  </a:lnTo>
                  <a:lnTo>
                    <a:pt x="9851" y="7165"/>
                  </a:lnTo>
                  <a:cubicBezTo>
                    <a:pt x="9853" y="7160"/>
                    <a:pt x="9855" y="7155"/>
                    <a:pt x="9857" y="7150"/>
                  </a:cubicBezTo>
                  <a:lnTo>
                    <a:pt x="9857" y="7150"/>
                  </a:lnTo>
                  <a:lnTo>
                    <a:pt x="9863" y="7150"/>
                  </a:lnTo>
                  <a:cubicBezTo>
                    <a:pt x="9862" y="7147"/>
                    <a:pt x="9862" y="7144"/>
                    <a:pt x="9861" y="7141"/>
                  </a:cubicBezTo>
                  <a:lnTo>
                    <a:pt x="9861" y="7141"/>
                  </a:lnTo>
                  <a:cubicBezTo>
                    <a:pt x="9921" y="6993"/>
                    <a:pt x="10073" y="6577"/>
                    <a:pt x="10081" y="6577"/>
                  </a:cubicBezTo>
                  <a:lnTo>
                    <a:pt x="10081" y="6577"/>
                  </a:lnTo>
                  <a:cubicBezTo>
                    <a:pt x="10083" y="6577"/>
                    <a:pt x="10076" y="6606"/>
                    <a:pt x="10055" y="6674"/>
                  </a:cubicBezTo>
                  <a:cubicBezTo>
                    <a:pt x="10155" y="6401"/>
                    <a:pt x="10217" y="6251"/>
                    <a:pt x="10278" y="6102"/>
                  </a:cubicBezTo>
                  <a:cubicBezTo>
                    <a:pt x="10310" y="6026"/>
                    <a:pt x="10339" y="5950"/>
                    <a:pt x="10376" y="5859"/>
                  </a:cubicBezTo>
                  <a:cubicBezTo>
                    <a:pt x="10386" y="5837"/>
                    <a:pt x="10396" y="5815"/>
                    <a:pt x="10406" y="5788"/>
                  </a:cubicBezTo>
                  <a:lnTo>
                    <a:pt x="10420" y="5751"/>
                  </a:lnTo>
                  <a:lnTo>
                    <a:pt x="10438" y="5714"/>
                  </a:lnTo>
                  <a:cubicBezTo>
                    <a:pt x="10450" y="5687"/>
                    <a:pt x="10460" y="5655"/>
                    <a:pt x="10477" y="5628"/>
                  </a:cubicBezTo>
                  <a:cubicBezTo>
                    <a:pt x="10492" y="5601"/>
                    <a:pt x="10509" y="5574"/>
                    <a:pt x="10526" y="5542"/>
                  </a:cubicBezTo>
                  <a:cubicBezTo>
                    <a:pt x="10524" y="5532"/>
                    <a:pt x="10501" y="5547"/>
                    <a:pt x="10541" y="5486"/>
                  </a:cubicBezTo>
                  <a:cubicBezTo>
                    <a:pt x="10570" y="5451"/>
                    <a:pt x="10590" y="5419"/>
                    <a:pt x="10612" y="5397"/>
                  </a:cubicBezTo>
                  <a:cubicBezTo>
                    <a:pt x="10636" y="5375"/>
                    <a:pt x="10654" y="5356"/>
                    <a:pt x="10666" y="5341"/>
                  </a:cubicBezTo>
                  <a:cubicBezTo>
                    <a:pt x="10693" y="5309"/>
                    <a:pt x="10703" y="5292"/>
                    <a:pt x="10700" y="5289"/>
                  </a:cubicBezTo>
                  <a:cubicBezTo>
                    <a:pt x="10818" y="5184"/>
                    <a:pt x="10948" y="5098"/>
                    <a:pt x="11088" y="5029"/>
                  </a:cubicBezTo>
                  <a:cubicBezTo>
                    <a:pt x="11108" y="5019"/>
                    <a:pt x="11130" y="5009"/>
                    <a:pt x="11149" y="5002"/>
                  </a:cubicBezTo>
                  <a:lnTo>
                    <a:pt x="11211" y="4978"/>
                  </a:lnTo>
                  <a:cubicBezTo>
                    <a:pt x="11250" y="4963"/>
                    <a:pt x="11292" y="4953"/>
                    <a:pt x="11326" y="4941"/>
                  </a:cubicBezTo>
                  <a:cubicBezTo>
                    <a:pt x="11361" y="4928"/>
                    <a:pt x="11392" y="4924"/>
                    <a:pt x="11422" y="4916"/>
                  </a:cubicBezTo>
                  <a:lnTo>
                    <a:pt x="11486" y="4901"/>
                  </a:lnTo>
                  <a:cubicBezTo>
                    <a:pt x="11507" y="4901"/>
                    <a:pt x="11528" y="4900"/>
                    <a:pt x="11549" y="4900"/>
                  </a:cubicBezTo>
                  <a:cubicBezTo>
                    <a:pt x="11676" y="4900"/>
                    <a:pt x="11803" y="4913"/>
                    <a:pt x="11928" y="4938"/>
                  </a:cubicBezTo>
                  <a:cubicBezTo>
                    <a:pt x="12114" y="4978"/>
                    <a:pt x="12288" y="5056"/>
                    <a:pt x="12443" y="5167"/>
                  </a:cubicBezTo>
                  <a:cubicBezTo>
                    <a:pt x="12423" y="5152"/>
                    <a:pt x="12399" y="5132"/>
                    <a:pt x="12377" y="5117"/>
                  </a:cubicBezTo>
                  <a:cubicBezTo>
                    <a:pt x="12352" y="5100"/>
                    <a:pt x="12330" y="5088"/>
                    <a:pt x="12315" y="5076"/>
                  </a:cubicBezTo>
                  <a:cubicBezTo>
                    <a:pt x="12298" y="5065"/>
                    <a:pt x="12289" y="5057"/>
                    <a:pt x="12292" y="5057"/>
                  </a:cubicBezTo>
                  <a:lnTo>
                    <a:pt x="12292" y="5057"/>
                  </a:lnTo>
                  <a:cubicBezTo>
                    <a:pt x="12295" y="5057"/>
                    <a:pt x="12311" y="5065"/>
                    <a:pt x="12342" y="5083"/>
                  </a:cubicBezTo>
                  <a:cubicBezTo>
                    <a:pt x="12369" y="5105"/>
                    <a:pt x="12404" y="5135"/>
                    <a:pt x="12443" y="5167"/>
                  </a:cubicBezTo>
                  <a:lnTo>
                    <a:pt x="12446" y="5167"/>
                  </a:lnTo>
                  <a:cubicBezTo>
                    <a:pt x="12475" y="5186"/>
                    <a:pt x="12504" y="5218"/>
                    <a:pt x="12536" y="5245"/>
                  </a:cubicBezTo>
                  <a:cubicBezTo>
                    <a:pt x="12568" y="5277"/>
                    <a:pt x="12600" y="5309"/>
                    <a:pt x="12627" y="5341"/>
                  </a:cubicBezTo>
                  <a:cubicBezTo>
                    <a:pt x="12689" y="5410"/>
                    <a:pt x="12740" y="5481"/>
                    <a:pt x="12787" y="5559"/>
                  </a:cubicBezTo>
                  <a:cubicBezTo>
                    <a:pt x="12824" y="5621"/>
                    <a:pt x="12858" y="5682"/>
                    <a:pt x="12885" y="5748"/>
                  </a:cubicBezTo>
                  <a:cubicBezTo>
                    <a:pt x="12895" y="5773"/>
                    <a:pt x="12905" y="5792"/>
                    <a:pt x="12912" y="5805"/>
                  </a:cubicBezTo>
                  <a:cubicBezTo>
                    <a:pt x="12916" y="5818"/>
                    <a:pt x="12920" y="5825"/>
                    <a:pt x="12922" y="5825"/>
                  </a:cubicBezTo>
                  <a:cubicBezTo>
                    <a:pt x="12922" y="5825"/>
                    <a:pt x="12922" y="5825"/>
                    <a:pt x="12922" y="5824"/>
                  </a:cubicBezTo>
                  <a:lnTo>
                    <a:pt x="12922" y="5824"/>
                  </a:lnTo>
                  <a:cubicBezTo>
                    <a:pt x="12993" y="6080"/>
                    <a:pt x="12988" y="6352"/>
                    <a:pt x="12912" y="6605"/>
                  </a:cubicBezTo>
                  <a:cubicBezTo>
                    <a:pt x="12878" y="6715"/>
                    <a:pt x="12838" y="6816"/>
                    <a:pt x="12811" y="6897"/>
                  </a:cubicBezTo>
                  <a:cubicBezTo>
                    <a:pt x="12792" y="6951"/>
                    <a:pt x="12774" y="7005"/>
                    <a:pt x="12762" y="7064"/>
                  </a:cubicBezTo>
                  <a:cubicBezTo>
                    <a:pt x="12666" y="7255"/>
                    <a:pt x="12595" y="7471"/>
                    <a:pt x="12600" y="7486"/>
                  </a:cubicBezTo>
                  <a:cubicBezTo>
                    <a:pt x="12428" y="7876"/>
                    <a:pt x="12210" y="8436"/>
                    <a:pt x="12038" y="8937"/>
                  </a:cubicBezTo>
                  <a:cubicBezTo>
                    <a:pt x="11925" y="9128"/>
                    <a:pt x="11638" y="10076"/>
                    <a:pt x="11429" y="10508"/>
                  </a:cubicBezTo>
                  <a:cubicBezTo>
                    <a:pt x="11437" y="10535"/>
                    <a:pt x="11316" y="10783"/>
                    <a:pt x="11287" y="10930"/>
                  </a:cubicBezTo>
                  <a:cubicBezTo>
                    <a:pt x="11235" y="11041"/>
                    <a:pt x="11147" y="11271"/>
                    <a:pt x="11068" y="11500"/>
                  </a:cubicBezTo>
                  <a:lnTo>
                    <a:pt x="11068" y="11502"/>
                  </a:lnTo>
                  <a:lnTo>
                    <a:pt x="11068" y="11504"/>
                  </a:lnTo>
                  <a:lnTo>
                    <a:pt x="11081" y="11541"/>
                  </a:lnTo>
                  <a:cubicBezTo>
                    <a:pt x="11154" y="11865"/>
                    <a:pt x="11316" y="12430"/>
                    <a:pt x="11466" y="12913"/>
                  </a:cubicBezTo>
                  <a:cubicBezTo>
                    <a:pt x="11498" y="13063"/>
                    <a:pt x="11520" y="13142"/>
                    <a:pt x="11550" y="13247"/>
                  </a:cubicBezTo>
                  <a:cubicBezTo>
                    <a:pt x="11567" y="13299"/>
                    <a:pt x="11584" y="13358"/>
                    <a:pt x="11606" y="13434"/>
                  </a:cubicBezTo>
                  <a:cubicBezTo>
                    <a:pt x="11613" y="13473"/>
                    <a:pt x="11608" y="13515"/>
                    <a:pt x="11591" y="13549"/>
                  </a:cubicBezTo>
                  <a:cubicBezTo>
                    <a:pt x="11589" y="13554"/>
                    <a:pt x="11586" y="13560"/>
                    <a:pt x="11584" y="13564"/>
                  </a:cubicBezTo>
                  <a:lnTo>
                    <a:pt x="11584" y="13564"/>
                  </a:lnTo>
                  <a:cubicBezTo>
                    <a:pt x="11594" y="13549"/>
                    <a:pt x="11602" y="13532"/>
                    <a:pt x="11608" y="13512"/>
                  </a:cubicBezTo>
                  <a:cubicBezTo>
                    <a:pt x="11613" y="13490"/>
                    <a:pt x="11618" y="13466"/>
                    <a:pt x="11618" y="13444"/>
                  </a:cubicBezTo>
                  <a:cubicBezTo>
                    <a:pt x="11618" y="13440"/>
                    <a:pt x="11619" y="13438"/>
                    <a:pt x="11620" y="13438"/>
                  </a:cubicBezTo>
                  <a:cubicBezTo>
                    <a:pt x="11622" y="13438"/>
                    <a:pt x="11624" y="13445"/>
                    <a:pt x="11626" y="13463"/>
                  </a:cubicBezTo>
                  <a:cubicBezTo>
                    <a:pt x="11621" y="13493"/>
                    <a:pt x="11613" y="13525"/>
                    <a:pt x="11601" y="13552"/>
                  </a:cubicBezTo>
                  <a:cubicBezTo>
                    <a:pt x="11584" y="13581"/>
                    <a:pt x="11564" y="13606"/>
                    <a:pt x="11542" y="13630"/>
                  </a:cubicBezTo>
                  <a:cubicBezTo>
                    <a:pt x="11567" y="13613"/>
                    <a:pt x="11586" y="13591"/>
                    <a:pt x="11601" y="13564"/>
                  </a:cubicBezTo>
                  <a:cubicBezTo>
                    <a:pt x="11606" y="13554"/>
                    <a:pt x="11611" y="13544"/>
                    <a:pt x="11616" y="13532"/>
                  </a:cubicBezTo>
                  <a:cubicBezTo>
                    <a:pt x="11617" y="13531"/>
                    <a:pt x="11617" y="13530"/>
                    <a:pt x="11617" y="13530"/>
                  </a:cubicBezTo>
                  <a:lnTo>
                    <a:pt x="11617" y="13530"/>
                  </a:lnTo>
                  <a:cubicBezTo>
                    <a:pt x="11619" y="13530"/>
                    <a:pt x="11614" y="13546"/>
                    <a:pt x="11604" y="13569"/>
                  </a:cubicBezTo>
                  <a:cubicBezTo>
                    <a:pt x="11586" y="13596"/>
                    <a:pt x="11564" y="13620"/>
                    <a:pt x="11540" y="13640"/>
                  </a:cubicBezTo>
                  <a:cubicBezTo>
                    <a:pt x="11513" y="13660"/>
                    <a:pt x="11491" y="13667"/>
                    <a:pt x="11493" y="13669"/>
                  </a:cubicBezTo>
                  <a:cubicBezTo>
                    <a:pt x="11524" y="13658"/>
                    <a:pt x="11535" y="13651"/>
                    <a:pt x="11537" y="13651"/>
                  </a:cubicBezTo>
                  <a:lnTo>
                    <a:pt x="11537" y="13651"/>
                  </a:lnTo>
                  <a:cubicBezTo>
                    <a:pt x="11538" y="13651"/>
                    <a:pt x="11538" y="13651"/>
                    <a:pt x="11537" y="13652"/>
                  </a:cubicBezTo>
                  <a:cubicBezTo>
                    <a:pt x="11528" y="13662"/>
                    <a:pt x="11517" y="13671"/>
                    <a:pt x="11503" y="13676"/>
                  </a:cubicBezTo>
                  <a:lnTo>
                    <a:pt x="11503" y="13676"/>
                  </a:lnTo>
                  <a:cubicBezTo>
                    <a:pt x="11607" y="13638"/>
                    <a:pt x="11667" y="13529"/>
                    <a:pt x="11648" y="13419"/>
                  </a:cubicBezTo>
                  <a:lnTo>
                    <a:pt x="11643" y="13407"/>
                  </a:lnTo>
                  <a:lnTo>
                    <a:pt x="11643" y="13399"/>
                  </a:lnTo>
                  <a:lnTo>
                    <a:pt x="11643" y="13395"/>
                  </a:lnTo>
                  <a:cubicBezTo>
                    <a:pt x="11640" y="13387"/>
                    <a:pt x="11638" y="13380"/>
                    <a:pt x="11635" y="13372"/>
                  </a:cubicBezTo>
                  <a:cubicBezTo>
                    <a:pt x="11628" y="13343"/>
                    <a:pt x="11618" y="13316"/>
                    <a:pt x="11611" y="13289"/>
                  </a:cubicBezTo>
                  <a:cubicBezTo>
                    <a:pt x="11579" y="13181"/>
                    <a:pt x="11550" y="13085"/>
                    <a:pt x="11508" y="12958"/>
                  </a:cubicBezTo>
                  <a:lnTo>
                    <a:pt x="11508" y="12958"/>
                  </a:lnTo>
                  <a:cubicBezTo>
                    <a:pt x="11520" y="12993"/>
                    <a:pt x="11526" y="13007"/>
                    <a:pt x="11527" y="13007"/>
                  </a:cubicBezTo>
                  <a:cubicBezTo>
                    <a:pt x="11534" y="13007"/>
                    <a:pt x="11468" y="12763"/>
                    <a:pt x="11462" y="12763"/>
                  </a:cubicBezTo>
                  <a:cubicBezTo>
                    <a:pt x="11461" y="12763"/>
                    <a:pt x="11461" y="12763"/>
                    <a:pt x="11461" y="12764"/>
                  </a:cubicBezTo>
                  <a:cubicBezTo>
                    <a:pt x="11472" y="12799"/>
                    <a:pt x="11487" y="12885"/>
                    <a:pt x="11483" y="12885"/>
                  </a:cubicBezTo>
                  <a:cubicBezTo>
                    <a:pt x="11481" y="12885"/>
                    <a:pt x="11476" y="12871"/>
                    <a:pt x="11466" y="12835"/>
                  </a:cubicBezTo>
                  <a:cubicBezTo>
                    <a:pt x="11468" y="12808"/>
                    <a:pt x="11407" y="12618"/>
                    <a:pt x="11419" y="12618"/>
                  </a:cubicBezTo>
                  <a:lnTo>
                    <a:pt x="11419" y="12618"/>
                  </a:lnTo>
                  <a:cubicBezTo>
                    <a:pt x="11421" y="12618"/>
                    <a:pt x="11425" y="12624"/>
                    <a:pt x="11432" y="12636"/>
                  </a:cubicBezTo>
                  <a:cubicBezTo>
                    <a:pt x="11344" y="12313"/>
                    <a:pt x="11225" y="11909"/>
                    <a:pt x="11106" y="11503"/>
                  </a:cubicBezTo>
                  <a:lnTo>
                    <a:pt x="11106" y="11503"/>
                  </a:lnTo>
                  <a:cubicBezTo>
                    <a:pt x="11203" y="11243"/>
                    <a:pt x="11303" y="10984"/>
                    <a:pt x="11390" y="10746"/>
                  </a:cubicBezTo>
                  <a:cubicBezTo>
                    <a:pt x="11552" y="10321"/>
                    <a:pt x="11913" y="9443"/>
                    <a:pt x="11942" y="9295"/>
                  </a:cubicBezTo>
                  <a:lnTo>
                    <a:pt x="11942" y="9295"/>
                  </a:lnTo>
                  <a:cubicBezTo>
                    <a:pt x="11940" y="9304"/>
                    <a:pt x="11896" y="9403"/>
                    <a:pt x="11892" y="9403"/>
                  </a:cubicBezTo>
                  <a:cubicBezTo>
                    <a:pt x="11891" y="9403"/>
                    <a:pt x="11895" y="9390"/>
                    <a:pt x="11908" y="9357"/>
                  </a:cubicBezTo>
                  <a:cubicBezTo>
                    <a:pt x="11915" y="9339"/>
                    <a:pt x="11960" y="9263"/>
                    <a:pt x="11972" y="9236"/>
                  </a:cubicBezTo>
                  <a:cubicBezTo>
                    <a:pt x="12274" y="8520"/>
                    <a:pt x="12684" y="7334"/>
                    <a:pt x="12924" y="6757"/>
                  </a:cubicBezTo>
                  <a:cubicBezTo>
                    <a:pt x="12922" y="6747"/>
                    <a:pt x="12905" y="6769"/>
                    <a:pt x="12929" y="6696"/>
                  </a:cubicBezTo>
                  <a:cubicBezTo>
                    <a:pt x="12936" y="6681"/>
                    <a:pt x="12946" y="6659"/>
                    <a:pt x="12959" y="6627"/>
                  </a:cubicBezTo>
                  <a:cubicBezTo>
                    <a:pt x="12963" y="6612"/>
                    <a:pt x="12971" y="6598"/>
                    <a:pt x="12976" y="6580"/>
                  </a:cubicBezTo>
                  <a:cubicBezTo>
                    <a:pt x="12981" y="6561"/>
                    <a:pt x="12986" y="6541"/>
                    <a:pt x="12990" y="6521"/>
                  </a:cubicBezTo>
                  <a:cubicBezTo>
                    <a:pt x="12995" y="6504"/>
                    <a:pt x="13000" y="6482"/>
                    <a:pt x="13005" y="6460"/>
                  </a:cubicBezTo>
                  <a:cubicBezTo>
                    <a:pt x="13010" y="6440"/>
                    <a:pt x="13013" y="6418"/>
                    <a:pt x="13015" y="6396"/>
                  </a:cubicBezTo>
                  <a:lnTo>
                    <a:pt x="13022" y="6328"/>
                  </a:lnTo>
                  <a:cubicBezTo>
                    <a:pt x="13025" y="6305"/>
                    <a:pt x="13025" y="6283"/>
                    <a:pt x="13025" y="6261"/>
                  </a:cubicBezTo>
                  <a:cubicBezTo>
                    <a:pt x="13027" y="6220"/>
                    <a:pt x="13025" y="6180"/>
                    <a:pt x="13022" y="6139"/>
                  </a:cubicBezTo>
                  <a:cubicBezTo>
                    <a:pt x="13017" y="6102"/>
                    <a:pt x="13015" y="6067"/>
                    <a:pt x="13010" y="6043"/>
                  </a:cubicBezTo>
                  <a:cubicBezTo>
                    <a:pt x="13001" y="6006"/>
                    <a:pt x="12995" y="5984"/>
                    <a:pt x="12992" y="5984"/>
                  </a:cubicBezTo>
                  <a:cubicBezTo>
                    <a:pt x="12991" y="5984"/>
                    <a:pt x="12990" y="5987"/>
                    <a:pt x="12990" y="5994"/>
                  </a:cubicBezTo>
                  <a:cubicBezTo>
                    <a:pt x="12988" y="5954"/>
                    <a:pt x="12981" y="5915"/>
                    <a:pt x="12971" y="5876"/>
                  </a:cubicBezTo>
                  <a:cubicBezTo>
                    <a:pt x="12959" y="5837"/>
                    <a:pt x="12946" y="5795"/>
                    <a:pt x="12932" y="5756"/>
                  </a:cubicBezTo>
                  <a:cubicBezTo>
                    <a:pt x="12902" y="5680"/>
                    <a:pt x="12865" y="5611"/>
                    <a:pt x="12848" y="5554"/>
                  </a:cubicBezTo>
                  <a:lnTo>
                    <a:pt x="12848" y="5554"/>
                  </a:lnTo>
                  <a:cubicBezTo>
                    <a:pt x="12873" y="5603"/>
                    <a:pt x="12892" y="5643"/>
                    <a:pt x="12905" y="5672"/>
                  </a:cubicBezTo>
                  <a:cubicBezTo>
                    <a:pt x="12909" y="5694"/>
                    <a:pt x="12919" y="5714"/>
                    <a:pt x="12932" y="5734"/>
                  </a:cubicBezTo>
                  <a:cubicBezTo>
                    <a:pt x="12922" y="5709"/>
                    <a:pt x="12914" y="5684"/>
                    <a:pt x="12905" y="5662"/>
                  </a:cubicBezTo>
                  <a:cubicBezTo>
                    <a:pt x="12895" y="5643"/>
                    <a:pt x="12885" y="5623"/>
                    <a:pt x="12878" y="5606"/>
                  </a:cubicBezTo>
                  <a:cubicBezTo>
                    <a:pt x="12865" y="5576"/>
                    <a:pt x="12851" y="5547"/>
                    <a:pt x="12833" y="5518"/>
                  </a:cubicBezTo>
                  <a:cubicBezTo>
                    <a:pt x="12811" y="5481"/>
                    <a:pt x="12787" y="5444"/>
                    <a:pt x="12760" y="5410"/>
                  </a:cubicBezTo>
                  <a:lnTo>
                    <a:pt x="12720" y="5360"/>
                  </a:lnTo>
                  <a:cubicBezTo>
                    <a:pt x="12713" y="5351"/>
                    <a:pt x="12706" y="5341"/>
                    <a:pt x="12696" y="5331"/>
                  </a:cubicBezTo>
                  <a:lnTo>
                    <a:pt x="12666" y="5299"/>
                  </a:lnTo>
                  <a:cubicBezTo>
                    <a:pt x="12603" y="5233"/>
                    <a:pt x="12534" y="5171"/>
                    <a:pt x="12460" y="5120"/>
                  </a:cubicBezTo>
                  <a:cubicBezTo>
                    <a:pt x="12460" y="5119"/>
                    <a:pt x="12460" y="5119"/>
                    <a:pt x="12461" y="5119"/>
                  </a:cubicBezTo>
                  <a:cubicBezTo>
                    <a:pt x="12465" y="5119"/>
                    <a:pt x="12491" y="5135"/>
                    <a:pt x="12495" y="5135"/>
                  </a:cubicBezTo>
                  <a:cubicBezTo>
                    <a:pt x="12497" y="5135"/>
                    <a:pt x="12490" y="5128"/>
                    <a:pt x="12463" y="5108"/>
                  </a:cubicBezTo>
                  <a:cubicBezTo>
                    <a:pt x="12446" y="5098"/>
                    <a:pt x="12423" y="5083"/>
                    <a:pt x="12396" y="5066"/>
                  </a:cubicBezTo>
                  <a:lnTo>
                    <a:pt x="12303" y="5017"/>
                  </a:lnTo>
                  <a:cubicBezTo>
                    <a:pt x="12269" y="4997"/>
                    <a:pt x="12232" y="4982"/>
                    <a:pt x="12195" y="4968"/>
                  </a:cubicBezTo>
                  <a:cubicBezTo>
                    <a:pt x="12178" y="4960"/>
                    <a:pt x="12161" y="4951"/>
                    <a:pt x="12141" y="4943"/>
                  </a:cubicBezTo>
                  <a:lnTo>
                    <a:pt x="12085" y="4926"/>
                  </a:lnTo>
                  <a:cubicBezTo>
                    <a:pt x="12031" y="4909"/>
                    <a:pt x="11974" y="4892"/>
                    <a:pt x="11918" y="4879"/>
                  </a:cubicBezTo>
                  <a:cubicBezTo>
                    <a:pt x="11895" y="4873"/>
                    <a:pt x="11885" y="4870"/>
                    <a:pt x="11894" y="4870"/>
                  </a:cubicBezTo>
                  <a:cubicBezTo>
                    <a:pt x="11899" y="4870"/>
                    <a:pt x="11908" y="4870"/>
                    <a:pt x="11923" y="4872"/>
                  </a:cubicBezTo>
                  <a:cubicBezTo>
                    <a:pt x="11891" y="4865"/>
                    <a:pt x="11856" y="4860"/>
                    <a:pt x="11822" y="4857"/>
                  </a:cubicBezTo>
                  <a:cubicBezTo>
                    <a:pt x="11790" y="4855"/>
                    <a:pt x="11761" y="4850"/>
                    <a:pt x="11734" y="4850"/>
                  </a:cubicBezTo>
                  <a:cubicBezTo>
                    <a:pt x="11696" y="4850"/>
                    <a:pt x="11662" y="4848"/>
                    <a:pt x="11629" y="4848"/>
                  </a:cubicBezTo>
                  <a:cubicBezTo>
                    <a:pt x="11613" y="4848"/>
                    <a:pt x="11597" y="4848"/>
                    <a:pt x="11581" y="4850"/>
                  </a:cubicBezTo>
                  <a:cubicBezTo>
                    <a:pt x="11540" y="4852"/>
                    <a:pt x="11498" y="4857"/>
                    <a:pt x="11456" y="4865"/>
                  </a:cubicBezTo>
                  <a:cubicBezTo>
                    <a:pt x="11417" y="4872"/>
                    <a:pt x="11380" y="4879"/>
                    <a:pt x="11341" y="4892"/>
                  </a:cubicBezTo>
                  <a:cubicBezTo>
                    <a:pt x="11307" y="4897"/>
                    <a:pt x="11265" y="4899"/>
                    <a:pt x="11223" y="4911"/>
                  </a:cubicBezTo>
                  <a:cubicBezTo>
                    <a:pt x="11181" y="4924"/>
                    <a:pt x="11135" y="4938"/>
                    <a:pt x="11088" y="4958"/>
                  </a:cubicBezTo>
                  <a:cubicBezTo>
                    <a:pt x="10980" y="5005"/>
                    <a:pt x="10879" y="5066"/>
                    <a:pt x="10789" y="5142"/>
                  </a:cubicBezTo>
                  <a:cubicBezTo>
                    <a:pt x="10681" y="5230"/>
                    <a:pt x="10587" y="5338"/>
                    <a:pt x="10511" y="5456"/>
                  </a:cubicBezTo>
                  <a:cubicBezTo>
                    <a:pt x="10428" y="5584"/>
                    <a:pt x="10369" y="5734"/>
                    <a:pt x="10312" y="5888"/>
                  </a:cubicBezTo>
                  <a:cubicBezTo>
                    <a:pt x="10171" y="6253"/>
                    <a:pt x="9994" y="6681"/>
                    <a:pt x="9840" y="7061"/>
                  </a:cubicBezTo>
                  <a:lnTo>
                    <a:pt x="9840" y="7061"/>
                  </a:lnTo>
                  <a:cubicBezTo>
                    <a:pt x="9737" y="6675"/>
                    <a:pt x="9649" y="6367"/>
                    <a:pt x="9605" y="6271"/>
                  </a:cubicBezTo>
                  <a:cubicBezTo>
                    <a:pt x="9593" y="6164"/>
                    <a:pt x="9417" y="5670"/>
                    <a:pt x="9432" y="5670"/>
                  </a:cubicBezTo>
                  <a:lnTo>
                    <a:pt x="9432" y="5670"/>
                  </a:lnTo>
                  <a:cubicBezTo>
                    <a:pt x="9434" y="5670"/>
                    <a:pt x="9441" y="5681"/>
                    <a:pt x="9453" y="5707"/>
                  </a:cubicBezTo>
                  <a:cubicBezTo>
                    <a:pt x="9100" y="4531"/>
                    <a:pt x="8830" y="3512"/>
                    <a:pt x="8589" y="2724"/>
                  </a:cubicBezTo>
                  <a:cubicBezTo>
                    <a:pt x="8516" y="2380"/>
                    <a:pt x="8329" y="1735"/>
                    <a:pt x="8133" y="1060"/>
                  </a:cubicBezTo>
                  <a:lnTo>
                    <a:pt x="8113" y="996"/>
                  </a:lnTo>
                  <a:lnTo>
                    <a:pt x="8091" y="932"/>
                  </a:lnTo>
                  <a:lnTo>
                    <a:pt x="8069" y="868"/>
                  </a:lnTo>
                  <a:lnTo>
                    <a:pt x="8039" y="807"/>
                  </a:lnTo>
                  <a:lnTo>
                    <a:pt x="8010" y="746"/>
                  </a:lnTo>
                  <a:cubicBezTo>
                    <a:pt x="8000" y="726"/>
                    <a:pt x="7988" y="706"/>
                    <a:pt x="7976" y="687"/>
                  </a:cubicBezTo>
                  <a:lnTo>
                    <a:pt x="7941" y="630"/>
                  </a:lnTo>
                  <a:cubicBezTo>
                    <a:pt x="7929" y="611"/>
                    <a:pt x="7914" y="593"/>
                    <a:pt x="7902" y="574"/>
                  </a:cubicBezTo>
                  <a:cubicBezTo>
                    <a:pt x="7799" y="434"/>
                    <a:pt x="7669" y="314"/>
                    <a:pt x="7521" y="220"/>
                  </a:cubicBezTo>
                  <a:cubicBezTo>
                    <a:pt x="7386" y="134"/>
                    <a:pt x="7237" y="71"/>
                    <a:pt x="7082" y="36"/>
                  </a:cubicBezTo>
                  <a:cubicBezTo>
                    <a:pt x="6971" y="12"/>
                    <a:pt x="6858" y="1"/>
                    <a:pt x="67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37"/>
            <p:cNvSpPr/>
            <p:nvPr/>
          </p:nvSpPr>
          <p:spPr>
            <a:xfrm>
              <a:off x="4000525" y="3182925"/>
              <a:ext cx="1975" cy="500"/>
            </a:xfrm>
            <a:custGeom>
              <a:rect b="b" l="l" r="r" t="t"/>
              <a:pathLst>
                <a:path extrusionOk="0" h="20" w="79">
                  <a:moveTo>
                    <a:pt x="79" y="0"/>
                  </a:moveTo>
                  <a:lnTo>
                    <a:pt x="58" y="5"/>
                  </a:lnTo>
                  <a:lnTo>
                    <a:pt x="58" y="5"/>
                  </a:lnTo>
                  <a:cubicBezTo>
                    <a:pt x="66" y="3"/>
                    <a:pt x="73" y="2"/>
                    <a:pt x="79" y="0"/>
                  </a:cubicBezTo>
                  <a:close/>
                  <a:moveTo>
                    <a:pt x="58" y="5"/>
                  </a:moveTo>
                  <a:cubicBezTo>
                    <a:pt x="43" y="9"/>
                    <a:pt x="23" y="13"/>
                    <a:pt x="0" y="20"/>
                  </a:cubicBezTo>
                  <a:lnTo>
                    <a:pt x="58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37"/>
            <p:cNvSpPr/>
            <p:nvPr/>
          </p:nvSpPr>
          <p:spPr>
            <a:xfrm>
              <a:off x="3961175" y="3147150"/>
              <a:ext cx="81225" cy="111800"/>
            </a:xfrm>
            <a:custGeom>
              <a:rect b="b" l="l" r="r" t="t"/>
              <a:pathLst>
                <a:path extrusionOk="0" h="4472" w="3249">
                  <a:moveTo>
                    <a:pt x="1768" y="1"/>
                  </a:moveTo>
                  <a:cubicBezTo>
                    <a:pt x="1718" y="1"/>
                    <a:pt x="1667" y="8"/>
                    <a:pt x="1616" y="22"/>
                  </a:cubicBezTo>
                  <a:lnTo>
                    <a:pt x="462" y="351"/>
                  </a:lnTo>
                  <a:cubicBezTo>
                    <a:pt x="170" y="435"/>
                    <a:pt x="1" y="736"/>
                    <a:pt x="84" y="1029"/>
                  </a:cubicBezTo>
                  <a:lnTo>
                    <a:pt x="956" y="4075"/>
                  </a:lnTo>
                  <a:cubicBezTo>
                    <a:pt x="1025" y="4316"/>
                    <a:pt x="1244" y="4472"/>
                    <a:pt x="1483" y="4472"/>
                  </a:cubicBezTo>
                  <a:cubicBezTo>
                    <a:pt x="1533" y="4472"/>
                    <a:pt x="1585" y="4465"/>
                    <a:pt x="1636" y="4450"/>
                  </a:cubicBezTo>
                  <a:lnTo>
                    <a:pt x="2789" y="4121"/>
                  </a:lnTo>
                  <a:cubicBezTo>
                    <a:pt x="3081" y="4038"/>
                    <a:pt x="3248" y="3734"/>
                    <a:pt x="3165" y="3441"/>
                  </a:cubicBezTo>
                  <a:lnTo>
                    <a:pt x="2293" y="398"/>
                  </a:lnTo>
                  <a:cubicBezTo>
                    <a:pt x="2225" y="156"/>
                    <a:pt x="2007" y="1"/>
                    <a:pt x="1768" y="1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37"/>
            <p:cNvSpPr/>
            <p:nvPr/>
          </p:nvSpPr>
          <p:spPr>
            <a:xfrm>
              <a:off x="3957075" y="3145350"/>
              <a:ext cx="89125" cy="115300"/>
            </a:xfrm>
            <a:custGeom>
              <a:rect b="b" l="l" r="r" t="t"/>
              <a:pathLst>
                <a:path extrusionOk="0" h="4612" w="3565">
                  <a:moveTo>
                    <a:pt x="1513" y="425"/>
                  </a:moveTo>
                  <a:cubicBezTo>
                    <a:pt x="1924" y="425"/>
                    <a:pt x="2302" y="694"/>
                    <a:pt x="2421" y="1108"/>
                  </a:cubicBezTo>
                  <a:lnTo>
                    <a:pt x="2963" y="3000"/>
                  </a:lnTo>
                  <a:cubicBezTo>
                    <a:pt x="3086" y="3494"/>
                    <a:pt x="2796" y="3997"/>
                    <a:pt x="2308" y="4137"/>
                  </a:cubicBezTo>
                  <a:cubicBezTo>
                    <a:pt x="2222" y="4162"/>
                    <a:pt x="2135" y="4173"/>
                    <a:pt x="2049" y="4173"/>
                  </a:cubicBezTo>
                  <a:cubicBezTo>
                    <a:pt x="1649" y="4173"/>
                    <a:pt x="1279" y="3917"/>
                    <a:pt x="1152" y="3518"/>
                  </a:cubicBezTo>
                  <a:lnTo>
                    <a:pt x="612" y="1626"/>
                  </a:lnTo>
                  <a:cubicBezTo>
                    <a:pt x="467" y="1128"/>
                    <a:pt x="756" y="605"/>
                    <a:pt x="1257" y="460"/>
                  </a:cubicBezTo>
                  <a:cubicBezTo>
                    <a:pt x="1342" y="436"/>
                    <a:pt x="1428" y="425"/>
                    <a:pt x="1513" y="425"/>
                  </a:cubicBezTo>
                  <a:close/>
                  <a:moveTo>
                    <a:pt x="1512" y="0"/>
                  </a:moveTo>
                  <a:cubicBezTo>
                    <a:pt x="1389" y="0"/>
                    <a:pt x="1264" y="17"/>
                    <a:pt x="1139" y="52"/>
                  </a:cubicBezTo>
                  <a:cubicBezTo>
                    <a:pt x="418" y="261"/>
                    <a:pt x="0" y="1017"/>
                    <a:pt x="214" y="1739"/>
                  </a:cubicBezTo>
                  <a:lnTo>
                    <a:pt x="754" y="3631"/>
                  </a:lnTo>
                  <a:cubicBezTo>
                    <a:pt x="924" y="4224"/>
                    <a:pt x="1467" y="4612"/>
                    <a:pt x="2057" y="4612"/>
                  </a:cubicBezTo>
                  <a:cubicBezTo>
                    <a:pt x="2180" y="4612"/>
                    <a:pt x="2306" y="4595"/>
                    <a:pt x="2430" y="4559"/>
                  </a:cubicBezTo>
                  <a:cubicBezTo>
                    <a:pt x="3150" y="4353"/>
                    <a:pt x="3564" y="3604"/>
                    <a:pt x="3361" y="2885"/>
                  </a:cubicBezTo>
                  <a:lnTo>
                    <a:pt x="2818" y="993"/>
                  </a:lnTo>
                  <a:cubicBezTo>
                    <a:pt x="2652" y="393"/>
                    <a:pt x="2106" y="0"/>
                    <a:pt x="1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37"/>
            <p:cNvSpPr/>
            <p:nvPr/>
          </p:nvSpPr>
          <p:spPr>
            <a:xfrm>
              <a:off x="3970275" y="3155400"/>
              <a:ext cx="62300" cy="95425"/>
            </a:xfrm>
            <a:custGeom>
              <a:rect b="b" l="l" r="r" t="t"/>
              <a:pathLst>
                <a:path extrusionOk="0" h="3817" w="2492">
                  <a:moveTo>
                    <a:pt x="1541" y="225"/>
                  </a:moveTo>
                  <a:cubicBezTo>
                    <a:pt x="1541" y="225"/>
                    <a:pt x="1541" y="225"/>
                    <a:pt x="1542" y="225"/>
                  </a:cubicBezTo>
                  <a:cubicBezTo>
                    <a:pt x="1541" y="225"/>
                    <a:pt x="1541" y="225"/>
                    <a:pt x="1541" y="225"/>
                  </a:cubicBezTo>
                  <a:close/>
                  <a:moveTo>
                    <a:pt x="1983" y="915"/>
                  </a:moveTo>
                  <a:lnTo>
                    <a:pt x="1983" y="915"/>
                  </a:lnTo>
                  <a:cubicBezTo>
                    <a:pt x="1984" y="917"/>
                    <a:pt x="1985" y="919"/>
                    <a:pt x="1986" y="921"/>
                  </a:cubicBezTo>
                  <a:lnTo>
                    <a:pt x="1986" y="921"/>
                  </a:lnTo>
                  <a:cubicBezTo>
                    <a:pt x="1985" y="919"/>
                    <a:pt x="1985" y="916"/>
                    <a:pt x="1983" y="915"/>
                  </a:cubicBezTo>
                  <a:close/>
                  <a:moveTo>
                    <a:pt x="2277" y="1941"/>
                  </a:moveTo>
                  <a:lnTo>
                    <a:pt x="2277" y="1941"/>
                  </a:lnTo>
                  <a:cubicBezTo>
                    <a:pt x="2277" y="1942"/>
                    <a:pt x="2278" y="1942"/>
                    <a:pt x="2278" y="1943"/>
                  </a:cubicBezTo>
                  <a:cubicBezTo>
                    <a:pt x="2277" y="1942"/>
                    <a:pt x="2277" y="1942"/>
                    <a:pt x="2277" y="1941"/>
                  </a:cubicBezTo>
                  <a:close/>
                  <a:moveTo>
                    <a:pt x="2268" y="1946"/>
                  </a:moveTo>
                  <a:cubicBezTo>
                    <a:pt x="2269" y="1948"/>
                    <a:pt x="2269" y="1950"/>
                    <a:pt x="2270" y="1953"/>
                  </a:cubicBezTo>
                  <a:lnTo>
                    <a:pt x="2270" y="1953"/>
                  </a:lnTo>
                  <a:cubicBezTo>
                    <a:pt x="2270" y="1951"/>
                    <a:pt x="2269" y="1948"/>
                    <a:pt x="2268" y="1946"/>
                  </a:cubicBezTo>
                  <a:close/>
                  <a:moveTo>
                    <a:pt x="373" y="2147"/>
                  </a:moveTo>
                  <a:lnTo>
                    <a:pt x="374" y="2148"/>
                  </a:lnTo>
                  <a:lnTo>
                    <a:pt x="374" y="2148"/>
                  </a:lnTo>
                  <a:cubicBezTo>
                    <a:pt x="373" y="2148"/>
                    <a:pt x="373" y="2147"/>
                    <a:pt x="373" y="2147"/>
                  </a:cubicBezTo>
                  <a:close/>
                  <a:moveTo>
                    <a:pt x="2123" y="3556"/>
                  </a:moveTo>
                  <a:cubicBezTo>
                    <a:pt x="2124" y="3556"/>
                    <a:pt x="2117" y="3566"/>
                    <a:pt x="2106" y="3578"/>
                  </a:cubicBezTo>
                  <a:cubicBezTo>
                    <a:pt x="2094" y="3595"/>
                    <a:pt x="2077" y="3607"/>
                    <a:pt x="2057" y="3615"/>
                  </a:cubicBezTo>
                  <a:cubicBezTo>
                    <a:pt x="2072" y="3593"/>
                    <a:pt x="2094" y="3573"/>
                    <a:pt x="2118" y="3561"/>
                  </a:cubicBezTo>
                  <a:cubicBezTo>
                    <a:pt x="2121" y="3557"/>
                    <a:pt x="2123" y="3556"/>
                    <a:pt x="2123" y="3556"/>
                  </a:cubicBezTo>
                  <a:close/>
                  <a:moveTo>
                    <a:pt x="1890" y="3676"/>
                  </a:moveTo>
                  <a:lnTo>
                    <a:pt x="1890" y="3676"/>
                  </a:lnTo>
                  <a:cubicBezTo>
                    <a:pt x="1889" y="3677"/>
                    <a:pt x="1889" y="3677"/>
                    <a:pt x="1888" y="3678"/>
                  </a:cubicBezTo>
                  <a:lnTo>
                    <a:pt x="1888" y="3678"/>
                  </a:lnTo>
                  <a:cubicBezTo>
                    <a:pt x="1889" y="3677"/>
                    <a:pt x="1889" y="3677"/>
                    <a:pt x="1890" y="3676"/>
                  </a:cubicBezTo>
                  <a:close/>
                  <a:moveTo>
                    <a:pt x="1001" y="0"/>
                  </a:moveTo>
                  <a:cubicBezTo>
                    <a:pt x="961" y="0"/>
                    <a:pt x="919" y="5"/>
                    <a:pt x="881" y="14"/>
                  </a:cubicBezTo>
                  <a:cubicBezTo>
                    <a:pt x="870" y="11"/>
                    <a:pt x="859" y="10"/>
                    <a:pt x="848" y="10"/>
                  </a:cubicBezTo>
                  <a:cubicBezTo>
                    <a:pt x="838" y="10"/>
                    <a:pt x="827" y="11"/>
                    <a:pt x="817" y="14"/>
                  </a:cubicBezTo>
                  <a:lnTo>
                    <a:pt x="724" y="41"/>
                  </a:lnTo>
                  <a:cubicBezTo>
                    <a:pt x="734" y="41"/>
                    <a:pt x="757" y="36"/>
                    <a:pt x="770" y="36"/>
                  </a:cubicBezTo>
                  <a:cubicBezTo>
                    <a:pt x="779" y="36"/>
                    <a:pt x="784" y="39"/>
                    <a:pt x="776" y="46"/>
                  </a:cubicBezTo>
                  <a:cubicBezTo>
                    <a:pt x="775" y="44"/>
                    <a:pt x="773" y="43"/>
                    <a:pt x="769" y="43"/>
                  </a:cubicBezTo>
                  <a:cubicBezTo>
                    <a:pt x="759" y="43"/>
                    <a:pt x="741" y="49"/>
                    <a:pt x="741" y="53"/>
                  </a:cubicBezTo>
                  <a:cubicBezTo>
                    <a:pt x="754" y="51"/>
                    <a:pt x="761" y="50"/>
                    <a:pt x="763" y="50"/>
                  </a:cubicBezTo>
                  <a:cubicBezTo>
                    <a:pt x="773" y="50"/>
                    <a:pt x="730" y="62"/>
                    <a:pt x="734" y="68"/>
                  </a:cubicBezTo>
                  <a:cubicBezTo>
                    <a:pt x="737" y="67"/>
                    <a:pt x="739" y="67"/>
                    <a:pt x="740" y="67"/>
                  </a:cubicBezTo>
                  <a:cubicBezTo>
                    <a:pt x="746" y="67"/>
                    <a:pt x="741" y="71"/>
                    <a:pt x="736" y="78"/>
                  </a:cubicBezTo>
                  <a:cubicBezTo>
                    <a:pt x="783" y="70"/>
                    <a:pt x="830" y="60"/>
                    <a:pt x="874" y="43"/>
                  </a:cubicBezTo>
                  <a:lnTo>
                    <a:pt x="874" y="43"/>
                  </a:lnTo>
                  <a:cubicBezTo>
                    <a:pt x="856" y="51"/>
                    <a:pt x="868" y="54"/>
                    <a:pt x="884" y="54"/>
                  </a:cubicBezTo>
                  <a:cubicBezTo>
                    <a:pt x="897" y="54"/>
                    <a:pt x="913" y="52"/>
                    <a:pt x="911" y="48"/>
                  </a:cubicBezTo>
                  <a:lnTo>
                    <a:pt x="911" y="48"/>
                  </a:lnTo>
                  <a:cubicBezTo>
                    <a:pt x="910" y="48"/>
                    <a:pt x="909" y="48"/>
                    <a:pt x="908" y="48"/>
                  </a:cubicBezTo>
                  <a:cubicBezTo>
                    <a:pt x="897" y="48"/>
                    <a:pt x="873" y="36"/>
                    <a:pt x="896" y="33"/>
                  </a:cubicBezTo>
                  <a:lnTo>
                    <a:pt x="896" y="33"/>
                  </a:lnTo>
                  <a:cubicBezTo>
                    <a:pt x="903" y="43"/>
                    <a:pt x="950" y="31"/>
                    <a:pt x="935" y="53"/>
                  </a:cubicBezTo>
                  <a:cubicBezTo>
                    <a:pt x="948" y="54"/>
                    <a:pt x="960" y="54"/>
                    <a:pt x="974" y="54"/>
                  </a:cubicBezTo>
                  <a:cubicBezTo>
                    <a:pt x="987" y="54"/>
                    <a:pt x="1002" y="54"/>
                    <a:pt x="1016" y="55"/>
                  </a:cubicBezTo>
                  <a:cubicBezTo>
                    <a:pt x="1048" y="58"/>
                    <a:pt x="1078" y="58"/>
                    <a:pt x="1110" y="60"/>
                  </a:cubicBezTo>
                  <a:cubicBezTo>
                    <a:pt x="1171" y="65"/>
                    <a:pt x="1232" y="78"/>
                    <a:pt x="1291" y="97"/>
                  </a:cubicBezTo>
                  <a:cubicBezTo>
                    <a:pt x="1311" y="105"/>
                    <a:pt x="1335" y="114"/>
                    <a:pt x="1360" y="127"/>
                  </a:cubicBezTo>
                  <a:lnTo>
                    <a:pt x="1436" y="168"/>
                  </a:lnTo>
                  <a:cubicBezTo>
                    <a:pt x="1458" y="183"/>
                    <a:pt x="1480" y="198"/>
                    <a:pt x="1500" y="208"/>
                  </a:cubicBezTo>
                  <a:cubicBezTo>
                    <a:pt x="1512" y="217"/>
                    <a:pt x="1527" y="222"/>
                    <a:pt x="1541" y="225"/>
                  </a:cubicBezTo>
                  <a:lnTo>
                    <a:pt x="1541" y="225"/>
                  </a:lnTo>
                  <a:cubicBezTo>
                    <a:pt x="1537" y="223"/>
                    <a:pt x="1525" y="206"/>
                    <a:pt x="1529" y="206"/>
                  </a:cubicBezTo>
                  <a:lnTo>
                    <a:pt x="1529" y="206"/>
                  </a:lnTo>
                  <a:cubicBezTo>
                    <a:pt x="1530" y="206"/>
                    <a:pt x="1533" y="207"/>
                    <a:pt x="1537" y="210"/>
                  </a:cubicBezTo>
                  <a:cubicBezTo>
                    <a:pt x="1539" y="213"/>
                    <a:pt x="1544" y="232"/>
                    <a:pt x="1547" y="237"/>
                  </a:cubicBezTo>
                  <a:cubicBezTo>
                    <a:pt x="1571" y="262"/>
                    <a:pt x="1601" y="291"/>
                    <a:pt x="1630" y="321"/>
                  </a:cubicBezTo>
                  <a:cubicBezTo>
                    <a:pt x="1645" y="335"/>
                    <a:pt x="1659" y="352"/>
                    <a:pt x="1677" y="367"/>
                  </a:cubicBezTo>
                  <a:lnTo>
                    <a:pt x="1699" y="392"/>
                  </a:lnTo>
                  <a:lnTo>
                    <a:pt x="1721" y="416"/>
                  </a:lnTo>
                  <a:cubicBezTo>
                    <a:pt x="1772" y="473"/>
                    <a:pt x="1809" y="541"/>
                    <a:pt x="1834" y="613"/>
                  </a:cubicBezTo>
                  <a:cubicBezTo>
                    <a:pt x="1836" y="613"/>
                    <a:pt x="1840" y="610"/>
                    <a:pt x="1844" y="610"/>
                  </a:cubicBezTo>
                  <a:cubicBezTo>
                    <a:pt x="1847" y="610"/>
                    <a:pt x="1850" y="612"/>
                    <a:pt x="1853" y="618"/>
                  </a:cubicBezTo>
                  <a:cubicBezTo>
                    <a:pt x="1851" y="647"/>
                    <a:pt x="1856" y="674"/>
                    <a:pt x="1868" y="699"/>
                  </a:cubicBezTo>
                  <a:cubicBezTo>
                    <a:pt x="1876" y="723"/>
                    <a:pt x="1886" y="745"/>
                    <a:pt x="1892" y="745"/>
                  </a:cubicBezTo>
                  <a:cubicBezTo>
                    <a:pt x="1893" y="745"/>
                    <a:pt x="1894" y="744"/>
                    <a:pt x="1895" y="743"/>
                  </a:cubicBezTo>
                  <a:lnTo>
                    <a:pt x="1895" y="743"/>
                  </a:lnTo>
                  <a:cubicBezTo>
                    <a:pt x="1893" y="772"/>
                    <a:pt x="1922" y="802"/>
                    <a:pt x="1910" y="826"/>
                  </a:cubicBezTo>
                  <a:cubicBezTo>
                    <a:pt x="1902" y="807"/>
                    <a:pt x="1907" y="794"/>
                    <a:pt x="1900" y="792"/>
                  </a:cubicBezTo>
                  <a:lnTo>
                    <a:pt x="1900" y="792"/>
                  </a:lnTo>
                  <a:cubicBezTo>
                    <a:pt x="1910" y="873"/>
                    <a:pt x="1910" y="841"/>
                    <a:pt x="1942" y="929"/>
                  </a:cubicBezTo>
                  <a:cubicBezTo>
                    <a:pt x="1941" y="930"/>
                    <a:pt x="1940" y="930"/>
                    <a:pt x="1939" y="930"/>
                  </a:cubicBezTo>
                  <a:cubicBezTo>
                    <a:pt x="1935" y="930"/>
                    <a:pt x="1932" y="926"/>
                    <a:pt x="1930" y="926"/>
                  </a:cubicBezTo>
                  <a:cubicBezTo>
                    <a:pt x="1929" y="926"/>
                    <a:pt x="1929" y="928"/>
                    <a:pt x="1929" y="934"/>
                  </a:cubicBezTo>
                  <a:cubicBezTo>
                    <a:pt x="1947" y="954"/>
                    <a:pt x="1978" y="1042"/>
                    <a:pt x="1967" y="1042"/>
                  </a:cubicBezTo>
                  <a:cubicBezTo>
                    <a:pt x="1966" y="1042"/>
                    <a:pt x="1964" y="1040"/>
                    <a:pt x="1961" y="1037"/>
                  </a:cubicBezTo>
                  <a:lnTo>
                    <a:pt x="1961" y="1037"/>
                  </a:lnTo>
                  <a:cubicBezTo>
                    <a:pt x="1983" y="1086"/>
                    <a:pt x="1981" y="1111"/>
                    <a:pt x="2003" y="1135"/>
                  </a:cubicBezTo>
                  <a:cubicBezTo>
                    <a:pt x="1974" y="1199"/>
                    <a:pt x="2045" y="1283"/>
                    <a:pt x="2077" y="1403"/>
                  </a:cubicBezTo>
                  <a:cubicBezTo>
                    <a:pt x="2121" y="1553"/>
                    <a:pt x="2143" y="1779"/>
                    <a:pt x="2185" y="1811"/>
                  </a:cubicBezTo>
                  <a:cubicBezTo>
                    <a:pt x="2172" y="1834"/>
                    <a:pt x="2231" y="1921"/>
                    <a:pt x="2215" y="1921"/>
                  </a:cubicBezTo>
                  <a:cubicBezTo>
                    <a:pt x="2213" y="1921"/>
                    <a:pt x="2210" y="1920"/>
                    <a:pt x="2204" y="1916"/>
                  </a:cubicBezTo>
                  <a:lnTo>
                    <a:pt x="2204" y="1916"/>
                  </a:lnTo>
                  <a:cubicBezTo>
                    <a:pt x="2283" y="2132"/>
                    <a:pt x="2315" y="2326"/>
                    <a:pt x="2371" y="2468"/>
                  </a:cubicBezTo>
                  <a:cubicBezTo>
                    <a:pt x="2371" y="2515"/>
                    <a:pt x="2379" y="2562"/>
                    <a:pt x="2391" y="2606"/>
                  </a:cubicBezTo>
                  <a:cubicBezTo>
                    <a:pt x="2396" y="2633"/>
                    <a:pt x="2403" y="2660"/>
                    <a:pt x="2411" y="2687"/>
                  </a:cubicBezTo>
                  <a:cubicBezTo>
                    <a:pt x="2415" y="2716"/>
                    <a:pt x="2420" y="2748"/>
                    <a:pt x="2425" y="2778"/>
                  </a:cubicBezTo>
                  <a:cubicBezTo>
                    <a:pt x="2442" y="2891"/>
                    <a:pt x="2435" y="3006"/>
                    <a:pt x="2401" y="3116"/>
                  </a:cubicBezTo>
                  <a:cubicBezTo>
                    <a:pt x="2357" y="3239"/>
                    <a:pt x="2288" y="3323"/>
                    <a:pt x="2234" y="3404"/>
                  </a:cubicBezTo>
                  <a:cubicBezTo>
                    <a:pt x="2237" y="3406"/>
                    <a:pt x="2241" y="3407"/>
                    <a:pt x="2245" y="3407"/>
                  </a:cubicBezTo>
                  <a:cubicBezTo>
                    <a:pt x="2249" y="3407"/>
                    <a:pt x="2252" y="3406"/>
                    <a:pt x="2256" y="3404"/>
                  </a:cubicBezTo>
                  <a:lnTo>
                    <a:pt x="2256" y="3404"/>
                  </a:lnTo>
                  <a:cubicBezTo>
                    <a:pt x="2249" y="3413"/>
                    <a:pt x="2241" y="3423"/>
                    <a:pt x="2239" y="3435"/>
                  </a:cubicBezTo>
                  <a:cubicBezTo>
                    <a:pt x="2233" y="3429"/>
                    <a:pt x="2233" y="3420"/>
                    <a:pt x="2229" y="3420"/>
                  </a:cubicBezTo>
                  <a:cubicBezTo>
                    <a:pt x="2227" y="3420"/>
                    <a:pt x="2223" y="3424"/>
                    <a:pt x="2214" y="3433"/>
                  </a:cubicBezTo>
                  <a:cubicBezTo>
                    <a:pt x="2195" y="3455"/>
                    <a:pt x="2172" y="3480"/>
                    <a:pt x="2150" y="3499"/>
                  </a:cubicBezTo>
                  <a:cubicBezTo>
                    <a:pt x="2121" y="3524"/>
                    <a:pt x="2094" y="3548"/>
                    <a:pt x="2062" y="3568"/>
                  </a:cubicBezTo>
                  <a:cubicBezTo>
                    <a:pt x="2047" y="3578"/>
                    <a:pt x="2033" y="3590"/>
                    <a:pt x="2018" y="3600"/>
                  </a:cubicBezTo>
                  <a:cubicBezTo>
                    <a:pt x="2006" y="3607"/>
                    <a:pt x="1991" y="3617"/>
                    <a:pt x="1981" y="3624"/>
                  </a:cubicBezTo>
                  <a:cubicBezTo>
                    <a:pt x="1961" y="3634"/>
                    <a:pt x="1947" y="3649"/>
                    <a:pt x="1934" y="3666"/>
                  </a:cubicBezTo>
                  <a:cubicBezTo>
                    <a:pt x="1915" y="3671"/>
                    <a:pt x="1895" y="3666"/>
                    <a:pt x="1895" y="3686"/>
                  </a:cubicBezTo>
                  <a:cubicBezTo>
                    <a:pt x="1901" y="3684"/>
                    <a:pt x="1909" y="3679"/>
                    <a:pt x="1914" y="3679"/>
                  </a:cubicBezTo>
                  <a:cubicBezTo>
                    <a:pt x="1915" y="3679"/>
                    <a:pt x="1917" y="3680"/>
                    <a:pt x="1917" y="3681"/>
                  </a:cubicBezTo>
                  <a:cubicBezTo>
                    <a:pt x="1901" y="3688"/>
                    <a:pt x="1887" y="3692"/>
                    <a:pt x="1881" y="3692"/>
                  </a:cubicBezTo>
                  <a:cubicBezTo>
                    <a:pt x="1875" y="3692"/>
                    <a:pt x="1876" y="3688"/>
                    <a:pt x="1888" y="3678"/>
                  </a:cubicBezTo>
                  <a:lnTo>
                    <a:pt x="1888" y="3678"/>
                  </a:lnTo>
                  <a:cubicBezTo>
                    <a:pt x="1871" y="3692"/>
                    <a:pt x="1850" y="3701"/>
                    <a:pt x="1831" y="3708"/>
                  </a:cubicBezTo>
                  <a:cubicBezTo>
                    <a:pt x="1814" y="3713"/>
                    <a:pt x="1799" y="3723"/>
                    <a:pt x="1787" y="3735"/>
                  </a:cubicBezTo>
                  <a:cubicBezTo>
                    <a:pt x="1753" y="3735"/>
                    <a:pt x="1718" y="3740"/>
                    <a:pt x="1684" y="3747"/>
                  </a:cubicBezTo>
                  <a:cubicBezTo>
                    <a:pt x="1647" y="3752"/>
                    <a:pt x="1613" y="3762"/>
                    <a:pt x="1581" y="3779"/>
                  </a:cubicBezTo>
                  <a:cubicBezTo>
                    <a:pt x="1576" y="3769"/>
                    <a:pt x="1569" y="3766"/>
                    <a:pt x="1561" y="3766"/>
                  </a:cubicBezTo>
                  <a:cubicBezTo>
                    <a:pt x="1550" y="3766"/>
                    <a:pt x="1537" y="3772"/>
                    <a:pt x="1526" y="3772"/>
                  </a:cubicBezTo>
                  <a:cubicBezTo>
                    <a:pt x="1519" y="3772"/>
                    <a:pt x="1514" y="3770"/>
                    <a:pt x="1510" y="3764"/>
                  </a:cubicBezTo>
                  <a:cubicBezTo>
                    <a:pt x="1504" y="3772"/>
                    <a:pt x="1487" y="3776"/>
                    <a:pt x="1466" y="3776"/>
                  </a:cubicBezTo>
                  <a:cubicBezTo>
                    <a:pt x="1442" y="3776"/>
                    <a:pt x="1414" y="3771"/>
                    <a:pt x="1397" y="3764"/>
                  </a:cubicBezTo>
                  <a:lnTo>
                    <a:pt x="1397" y="3764"/>
                  </a:lnTo>
                  <a:cubicBezTo>
                    <a:pt x="1405" y="3771"/>
                    <a:pt x="1403" y="3777"/>
                    <a:pt x="1389" y="3777"/>
                  </a:cubicBezTo>
                  <a:cubicBezTo>
                    <a:pt x="1387" y="3777"/>
                    <a:pt x="1385" y="3777"/>
                    <a:pt x="1382" y="3777"/>
                  </a:cubicBezTo>
                  <a:cubicBezTo>
                    <a:pt x="1382" y="3767"/>
                    <a:pt x="1365" y="3755"/>
                    <a:pt x="1343" y="3745"/>
                  </a:cubicBezTo>
                  <a:cubicBezTo>
                    <a:pt x="1331" y="3740"/>
                    <a:pt x="1319" y="3737"/>
                    <a:pt x="1309" y="3737"/>
                  </a:cubicBezTo>
                  <a:cubicBezTo>
                    <a:pt x="1302" y="3737"/>
                    <a:pt x="1296" y="3738"/>
                    <a:pt x="1291" y="3742"/>
                  </a:cubicBezTo>
                  <a:cubicBezTo>
                    <a:pt x="1298" y="3745"/>
                    <a:pt x="1303" y="3745"/>
                    <a:pt x="1308" y="3745"/>
                  </a:cubicBezTo>
                  <a:cubicBezTo>
                    <a:pt x="1311" y="3745"/>
                    <a:pt x="1314" y="3745"/>
                    <a:pt x="1317" y="3745"/>
                  </a:cubicBezTo>
                  <a:cubicBezTo>
                    <a:pt x="1321" y="3745"/>
                    <a:pt x="1324" y="3746"/>
                    <a:pt x="1326" y="3750"/>
                  </a:cubicBezTo>
                  <a:cubicBezTo>
                    <a:pt x="1322" y="3754"/>
                    <a:pt x="1318" y="3756"/>
                    <a:pt x="1314" y="3756"/>
                  </a:cubicBezTo>
                  <a:cubicBezTo>
                    <a:pt x="1306" y="3756"/>
                    <a:pt x="1298" y="3752"/>
                    <a:pt x="1290" y="3752"/>
                  </a:cubicBezTo>
                  <a:cubicBezTo>
                    <a:pt x="1285" y="3752"/>
                    <a:pt x="1280" y="3754"/>
                    <a:pt x="1276" y="3760"/>
                  </a:cubicBezTo>
                  <a:lnTo>
                    <a:pt x="1281" y="3728"/>
                  </a:lnTo>
                  <a:cubicBezTo>
                    <a:pt x="1272" y="3725"/>
                    <a:pt x="1259" y="3723"/>
                    <a:pt x="1247" y="3720"/>
                  </a:cubicBezTo>
                  <a:lnTo>
                    <a:pt x="1218" y="3715"/>
                  </a:lnTo>
                  <a:lnTo>
                    <a:pt x="1166" y="3703"/>
                  </a:lnTo>
                  <a:cubicBezTo>
                    <a:pt x="1134" y="3693"/>
                    <a:pt x="1107" y="3676"/>
                    <a:pt x="1087" y="3652"/>
                  </a:cubicBezTo>
                  <a:cubicBezTo>
                    <a:pt x="1063" y="3647"/>
                    <a:pt x="1038" y="3634"/>
                    <a:pt x="1016" y="3622"/>
                  </a:cubicBezTo>
                  <a:cubicBezTo>
                    <a:pt x="992" y="3605"/>
                    <a:pt x="970" y="3588"/>
                    <a:pt x="950" y="3570"/>
                  </a:cubicBezTo>
                  <a:cubicBezTo>
                    <a:pt x="916" y="3531"/>
                    <a:pt x="879" y="3494"/>
                    <a:pt x="842" y="3460"/>
                  </a:cubicBezTo>
                  <a:cubicBezTo>
                    <a:pt x="838" y="3457"/>
                    <a:pt x="835" y="3456"/>
                    <a:pt x="834" y="3456"/>
                  </a:cubicBezTo>
                  <a:cubicBezTo>
                    <a:pt x="827" y="3456"/>
                    <a:pt x="834" y="3472"/>
                    <a:pt x="831" y="3472"/>
                  </a:cubicBezTo>
                  <a:cubicBezTo>
                    <a:pt x="830" y="3472"/>
                    <a:pt x="827" y="3470"/>
                    <a:pt x="822" y="3465"/>
                  </a:cubicBezTo>
                  <a:cubicBezTo>
                    <a:pt x="820" y="3462"/>
                    <a:pt x="820" y="3438"/>
                    <a:pt x="817" y="3435"/>
                  </a:cubicBezTo>
                  <a:cubicBezTo>
                    <a:pt x="808" y="3423"/>
                    <a:pt x="798" y="3411"/>
                    <a:pt x="786" y="3401"/>
                  </a:cubicBezTo>
                  <a:cubicBezTo>
                    <a:pt x="781" y="3399"/>
                    <a:pt x="766" y="3377"/>
                    <a:pt x="751" y="3352"/>
                  </a:cubicBezTo>
                  <a:cubicBezTo>
                    <a:pt x="734" y="3325"/>
                    <a:pt x="717" y="3300"/>
                    <a:pt x="697" y="3276"/>
                  </a:cubicBezTo>
                  <a:cubicBezTo>
                    <a:pt x="680" y="3202"/>
                    <a:pt x="655" y="3131"/>
                    <a:pt x="621" y="3065"/>
                  </a:cubicBezTo>
                  <a:lnTo>
                    <a:pt x="621" y="3065"/>
                  </a:lnTo>
                  <a:cubicBezTo>
                    <a:pt x="622" y="3066"/>
                    <a:pt x="623" y="3066"/>
                    <a:pt x="624" y="3066"/>
                  </a:cubicBezTo>
                  <a:cubicBezTo>
                    <a:pt x="636" y="3066"/>
                    <a:pt x="614" y="2950"/>
                    <a:pt x="584" y="2925"/>
                  </a:cubicBezTo>
                  <a:cubicBezTo>
                    <a:pt x="584" y="2844"/>
                    <a:pt x="535" y="2692"/>
                    <a:pt x="503" y="2584"/>
                  </a:cubicBezTo>
                  <a:lnTo>
                    <a:pt x="374" y="2148"/>
                  </a:lnTo>
                  <a:lnTo>
                    <a:pt x="374" y="2148"/>
                  </a:lnTo>
                  <a:cubicBezTo>
                    <a:pt x="376" y="2159"/>
                    <a:pt x="373" y="2176"/>
                    <a:pt x="368" y="2176"/>
                  </a:cubicBezTo>
                  <a:cubicBezTo>
                    <a:pt x="365" y="2176"/>
                    <a:pt x="363" y="2173"/>
                    <a:pt x="361" y="2164"/>
                  </a:cubicBezTo>
                  <a:cubicBezTo>
                    <a:pt x="354" y="2142"/>
                    <a:pt x="376" y="2152"/>
                    <a:pt x="373" y="2135"/>
                  </a:cubicBezTo>
                  <a:cubicBezTo>
                    <a:pt x="309" y="1955"/>
                    <a:pt x="255" y="1759"/>
                    <a:pt x="201" y="1560"/>
                  </a:cubicBezTo>
                  <a:cubicBezTo>
                    <a:pt x="172" y="1459"/>
                    <a:pt x="142" y="1356"/>
                    <a:pt x="111" y="1256"/>
                  </a:cubicBezTo>
                  <a:cubicBezTo>
                    <a:pt x="79" y="1155"/>
                    <a:pt x="57" y="1052"/>
                    <a:pt x="47" y="946"/>
                  </a:cubicBezTo>
                  <a:cubicBezTo>
                    <a:pt x="52" y="919"/>
                    <a:pt x="54" y="888"/>
                    <a:pt x="64" y="853"/>
                  </a:cubicBezTo>
                  <a:cubicBezTo>
                    <a:pt x="74" y="816"/>
                    <a:pt x="79" y="780"/>
                    <a:pt x="88" y="745"/>
                  </a:cubicBezTo>
                  <a:cubicBezTo>
                    <a:pt x="101" y="691"/>
                    <a:pt x="120" y="640"/>
                    <a:pt x="142" y="591"/>
                  </a:cubicBezTo>
                  <a:cubicBezTo>
                    <a:pt x="157" y="564"/>
                    <a:pt x="167" y="534"/>
                    <a:pt x="184" y="507"/>
                  </a:cubicBezTo>
                  <a:cubicBezTo>
                    <a:pt x="199" y="480"/>
                    <a:pt x="211" y="451"/>
                    <a:pt x="226" y="424"/>
                  </a:cubicBezTo>
                  <a:cubicBezTo>
                    <a:pt x="258" y="365"/>
                    <a:pt x="297" y="313"/>
                    <a:pt x="344" y="269"/>
                  </a:cubicBezTo>
                  <a:cubicBezTo>
                    <a:pt x="344" y="274"/>
                    <a:pt x="344" y="279"/>
                    <a:pt x="344" y="284"/>
                  </a:cubicBezTo>
                  <a:cubicBezTo>
                    <a:pt x="368" y="254"/>
                    <a:pt x="371" y="262"/>
                    <a:pt x="381" y="237"/>
                  </a:cubicBezTo>
                  <a:cubicBezTo>
                    <a:pt x="412" y="220"/>
                    <a:pt x="447" y="195"/>
                    <a:pt x="481" y="176"/>
                  </a:cubicBezTo>
                  <a:cubicBezTo>
                    <a:pt x="518" y="156"/>
                    <a:pt x="552" y="132"/>
                    <a:pt x="584" y="114"/>
                  </a:cubicBezTo>
                  <a:lnTo>
                    <a:pt x="633" y="92"/>
                  </a:lnTo>
                  <a:cubicBezTo>
                    <a:pt x="646" y="85"/>
                    <a:pt x="660" y="80"/>
                    <a:pt x="675" y="75"/>
                  </a:cubicBezTo>
                  <a:cubicBezTo>
                    <a:pt x="689" y="70"/>
                    <a:pt x="703" y="68"/>
                    <a:pt x="712" y="68"/>
                  </a:cubicBezTo>
                  <a:cubicBezTo>
                    <a:pt x="717" y="68"/>
                    <a:pt x="722" y="68"/>
                    <a:pt x="724" y="70"/>
                  </a:cubicBezTo>
                  <a:lnTo>
                    <a:pt x="712" y="9"/>
                  </a:lnTo>
                  <a:lnTo>
                    <a:pt x="712" y="9"/>
                  </a:lnTo>
                  <a:cubicBezTo>
                    <a:pt x="709" y="11"/>
                    <a:pt x="717" y="19"/>
                    <a:pt x="705" y="24"/>
                  </a:cubicBezTo>
                  <a:cubicBezTo>
                    <a:pt x="687" y="31"/>
                    <a:pt x="660" y="38"/>
                    <a:pt x="633" y="48"/>
                  </a:cubicBezTo>
                  <a:cubicBezTo>
                    <a:pt x="609" y="55"/>
                    <a:pt x="577" y="70"/>
                    <a:pt x="547" y="82"/>
                  </a:cubicBezTo>
                  <a:cubicBezTo>
                    <a:pt x="491" y="112"/>
                    <a:pt x="439" y="141"/>
                    <a:pt x="430" y="163"/>
                  </a:cubicBezTo>
                  <a:cubicBezTo>
                    <a:pt x="428" y="162"/>
                    <a:pt x="426" y="162"/>
                    <a:pt x="423" y="162"/>
                  </a:cubicBezTo>
                  <a:cubicBezTo>
                    <a:pt x="420" y="162"/>
                    <a:pt x="417" y="162"/>
                    <a:pt x="415" y="162"/>
                  </a:cubicBezTo>
                  <a:cubicBezTo>
                    <a:pt x="411" y="162"/>
                    <a:pt x="409" y="161"/>
                    <a:pt x="408" y="159"/>
                  </a:cubicBezTo>
                  <a:cubicBezTo>
                    <a:pt x="317" y="227"/>
                    <a:pt x="238" y="313"/>
                    <a:pt x="177" y="411"/>
                  </a:cubicBezTo>
                  <a:cubicBezTo>
                    <a:pt x="118" y="510"/>
                    <a:pt x="69" y="615"/>
                    <a:pt x="30" y="723"/>
                  </a:cubicBezTo>
                  <a:cubicBezTo>
                    <a:pt x="34" y="760"/>
                    <a:pt x="32" y="797"/>
                    <a:pt x="20" y="834"/>
                  </a:cubicBezTo>
                  <a:cubicBezTo>
                    <a:pt x="15" y="856"/>
                    <a:pt x="12" y="878"/>
                    <a:pt x="10" y="902"/>
                  </a:cubicBezTo>
                  <a:cubicBezTo>
                    <a:pt x="5" y="924"/>
                    <a:pt x="3" y="949"/>
                    <a:pt x="3" y="973"/>
                  </a:cubicBezTo>
                  <a:cubicBezTo>
                    <a:pt x="0" y="1032"/>
                    <a:pt x="34" y="1168"/>
                    <a:pt x="39" y="1168"/>
                  </a:cubicBezTo>
                  <a:cubicBezTo>
                    <a:pt x="39" y="1168"/>
                    <a:pt x="39" y="1168"/>
                    <a:pt x="39" y="1168"/>
                  </a:cubicBezTo>
                  <a:lnTo>
                    <a:pt x="39" y="1168"/>
                  </a:lnTo>
                  <a:cubicBezTo>
                    <a:pt x="31" y="1191"/>
                    <a:pt x="57" y="1238"/>
                    <a:pt x="47" y="1238"/>
                  </a:cubicBezTo>
                  <a:cubicBezTo>
                    <a:pt x="46" y="1238"/>
                    <a:pt x="43" y="1236"/>
                    <a:pt x="39" y="1234"/>
                  </a:cubicBezTo>
                  <a:lnTo>
                    <a:pt x="39" y="1234"/>
                  </a:lnTo>
                  <a:cubicBezTo>
                    <a:pt x="61" y="1261"/>
                    <a:pt x="54" y="1288"/>
                    <a:pt x="79" y="1307"/>
                  </a:cubicBezTo>
                  <a:cubicBezTo>
                    <a:pt x="66" y="1310"/>
                    <a:pt x="93" y="1391"/>
                    <a:pt x="120" y="1447"/>
                  </a:cubicBezTo>
                  <a:cubicBezTo>
                    <a:pt x="115" y="1450"/>
                    <a:pt x="106" y="1450"/>
                    <a:pt x="108" y="1464"/>
                  </a:cubicBezTo>
                  <a:cubicBezTo>
                    <a:pt x="152" y="1516"/>
                    <a:pt x="142" y="1597"/>
                    <a:pt x="179" y="1641"/>
                  </a:cubicBezTo>
                  <a:cubicBezTo>
                    <a:pt x="192" y="1722"/>
                    <a:pt x="273" y="1980"/>
                    <a:pt x="334" y="2171"/>
                  </a:cubicBezTo>
                  <a:cubicBezTo>
                    <a:pt x="333" y="2172"/>
                    <a:pt x="333" y="2172"/>
                    <a:pt x="332" y="2172"/>
                  </a:cubicBezTo>
                  <a:cubicBezTo>
                    <a:pt x="329" y="2172"/>
                    <a:pt x="326" y="2168"/>
                    <a:pt x="325" y="2168"/>
                  </a:cubicBezTo>
                  <a:cubicBezTo>
                    <a:pt x="324" y="2168"/>
                    <a:pt x="323" y="2170"/>
                    <a:pt x="324" y="2176"/>
                  </a:cubicBezTo>
                  <a:cubicBezTo>
                    <a:pt x="393" y="2348"/>
                    <a:pt x="405" y="2508"/>
                    <a:pt x="474" y="2606"/>
                  </a:cubicBezTo>
                  <a:cubicBezTo>
                    <a:pt x="473" y="2606"/>
                    <a:pt x="472" y="2605"/>
                    <a:pt x="471" y="2605"/>
                  </a:cubicBezTo>
                  <a:cubicBezTo>
                    <a:pt x="448" y="2605"/>
                    <a:pt x="492" y="2694"/>
                    <a:pt x="472" y="2694"/>
                  </a:cubicBezTo>
                  <a:cubicBezTo>
                    <a:pt x="472" y="2694"/>
                    <a:pt x="472" y="2694"/>
                    <a:pt x="471" y="2694"/>
                  </a:cubicBezTo>
                  <a:lnTo>
                    <a:pt x="471" y="2694"/>
                  </a:lnTo>
                  <a:cubicBezTo>
                    <a:pt x="523" y="2768"/>
                    <a:pt x="538" y="2910"/>
                    <a:pt x="577" y="3062"/>
                  </a:cubicBezTo>
                  <a:cubicBezTo>
                    <a:pt x="582" y="3084"/>
                    <a:pt x="587" y="3102"/>
                    <a:pt x="594" y="3126"/>
                  </a:cubicBezTo>
                  <a:lnTo>
                    <a:pt x="616" y="3188"/>
                  </a:lnTo>
                  <a:cubicBezTo>
                    <a:pt x="621" y="3210"/>
                    <a:pt x="631" y="3229"/>
                    <a:pt x="641" y="3249"/>
                  </a:cubicBezTo>
                  <a:cubicBezTo>
                    <a:pt x="653" y="3269"/>
                    <a:pt x="660" y="3288"/>
                    <a:pt x="673" y="3308"/>
                  </a:cubicBezTo>
                  <a:cubicBezTo>
                    <a:pt x="692" y="3345"/>
                    <a:pt x="717" y="3379"/>
                    <a:pt x="744" y="3411"/>
                  </a:cubicBezTo>
                  <a:lnTo>
                    <a:pt x="781" y="3458"/>
                  </a:lnTo>
                  <a:lnTo>
                    <a:pt x="820" y="3499"/>
                  </a:lnTo>
                  <a:cubicBezTo>
                    <a:pt x="840" y="3519"/>
                    <a:pt x="862" y="3539"/>
                    <a:pt x="884" y="3556"/>
                  </a:cubicBezTo>
                  <a:cubicBezTo>
                    <a:pt x="898" y="3566"/>
                    <a:pt x="906" y="3573"/>
                    <a:pt x="896" y="3580"/>
                  </a:cubicBezTo>
                  <a:cubicBezTo>
                    <a:pt x="913" y="3597"/>
                    <a:pt x="921" y="3590"/>
                    <a:pt x="933" y="3595"/>
                  </a:cubicBezTo>
                  <a:cubicBezTo>
                    <a:pt x="979" y="3649"/>
                    <a:pt x="1036" y="3693"/>
                    <a:pt x="1102" y="3725"/>
                  </a:cubicBezTo>
                  <a:cubicBezTo>
                    <a:pt x="1132" y="3740"/>
                    <a:pt x="1166" y="3752"/>
                    <a:pt x="1198" y="3762"/>
                  </a:cubicBezTo>
                  <a:cubicBezTo>
                    <a:pt x="1227" y="3769"/>
                    <a:pt x="1257" y="3772"/>
                    <a:pt x="1286" y="3774"/>
                  </a:cubicBezTo>
                  <a:cubicBezTo>
                    <a:pt x="1286" y="3782"/>
                    <a:pt x="1279" y="3789"/>
                    <a:pt x="1272" y="3791"/>
                  </a:cubicBezTo>
                  <a:cubicBezTo>
                    <a:pt x="1318" y="3806"/>
                    <a:pt x="1399" y="3794"/>
                    <a:pt x="1355" y="3811"/>
                  </a:cubicBezTo>
                  <a:cubicBezTo>
                    <a:pt x="1393" y="3815"/>
                    <a:pt x="1431" y="3817"/>
                    <a:pt x="1469" y="3817"/>
                  </a:cubicBezTo>
                  <a:cubicBezTo>
                    <a:pt x="1530" y="3817"/>
                    <a:pt x="1592" y="3812"/>
                    <a:pt x="1652" y="3801"/>
                  </a:cubicBezTo>
                  <a:cubicBezTo>
                    <a:pt x="1755" y="3784"/>
                    <a:pt x="1856" y="3757"/>
                    <a:pt x="1952" y="3713"/>
                  </a:cubicBezTo>
                  <a:cubicBezTo>
                    <a:pt x="1949" y="3708"/>
                    <a:pt x="1942" y="3701"/>
                    <a:pt x="1954" y="3693"/>
                  </a:cubicBezTo>
                  <a:cubicBezTo>
                    <a:pt x="1971" y="3688"/>
                    <a:pt x="1988" y="3681"/>
                    <a:pt x="2006" y="3671"/>
                  </a:cubicBezTo>
                  <a:cubicBezTo>
                    <a:pt x="2028" y="3661"/>
                    <a:pt x="2052" y="3647"/>
                    <a:pt x="2074" y="3632"/>
                  </a:cubicBezTo>
                  <a:cubicBezTo>
                    <a:pt x="2091" y="3622"/>
                    <a:pt x="2106" y="3607"/>
                    <a:pt x="2121" y="3593"/>
                  </a:cubicBezTo>
                  <a:cubicBezTo>
                    <a:pt x="2131" y="3583"/>
                    <a:pt x="2131" y="3578"/>
                    <a:pt x="2118" y="3578"/>
                  </a:cubicBezTo>
                  <a:cubicBezTo>
                    <a:pt x="2160" y="3539"/>
                    <a:pt x="2185" y="3548"/>
                    <a:pt x="2192" y="3516"/>
                  </a:cubicBezTo>
                  <a:cubicBezTo>
                    <a:pt x="2196" y="3519"/>
                    <a:pt x="2199" y="3521"/>
                    <a:pt x="2203" y="3521"/>
                  </a:cubicBezTo>
                  <a:cubicBezTo>
                    <a:pt x="2220" y="3521"/>
                    <a:pt x="2231" y="3488"/>
                    <a:pt x="2225" y="3481"/>
                  </a:cubicBezTo>
                  <a:lnTo>
                    <a:pt x="2225" y="3481"/>
                  </a:lnTo>
                  <a:cubicBezTo>
                    <a:pt x="2225" y="3481"/>
                    <a:pt x="2225" y="3481"/>
                    <a:pt x="2226" y="3481"/>
                  </a:cubicBezTo>
                  <a:cubicBezTo>
                    <a:pt x="2233" y="3481"/>
                    <a:pt x="2243" y="3470"/>
                    <a:pt x="2250" y="3470"/>
                  </a:cubicBezTo>
                  <a:cubicBezTo>
                    <a:pt x="2252" y="3470"/>
                    <a:pt x="2254" y="3472"/>
                    <a:pt x="2256" y="3475"/>
                  </a:cubicBezTo>
                  <a:cubicBezTo>
                    <a:pt x="2312" y="3401"/>
                    <a:pt x="2359" y="3320"/>
                    <a:pt x="2398" y="3237"/>
                  </a:cubicBezTo>
                  <a:cubicBezTo>
                    <a:pt x="2445" y="3136"/>
                    <a:pt x="2474" y="3030"/>
                    <a:pt x="2492" y="2920"/>
                  </a:cubicBezTo>
                  <a:cubicBezTo>
                    <a:pt x="2487" y="2800"/>
                    <a:pt x="2467" y="2679"/>
                    <a:pt x="2435" y="2564"/>
                  </a:cubicBezTo>
                  <a:cubicBezTo>
                    <a:pt x="2411" y="2459"/>
                    <a:pt x="2388" y="2351"/>
                    <a:pt x="2359" y="2208"/>
                  </a:cubicBezTo>
                  <a:cubicBezTo>
                    <a:pt x="2334" y="2166"/>
                    <a:pt x="2332" y="2081"/>
                    <a:pt x="2300" y="2076"/>
                  </a:cubicBezTo>
                  <a:cubicBezTo>
                    <a:pt x="2314" y="2062"/>
                    <a:pt x="2280" y="1985"/>
                    <a:pt x="2270" y="1953"/>
                  </a:cubicBezTo>
                  <a:lnTo>
                    <a:pt x="2270" y="1953"/>
                  </a:lnTo>
                  <a:cubicBezTo>
                    <a:pt x="2274" y="1968"/>
                    <a:pt x="2275" y="1982"/>
                    <a:pt x="2271" y="1997"/>
                  </a:cubicBezTo>
                  <a:cubicBezTo>
                    <a:pt x="2263" y="1960"/>
                    <a:pt x="2256" y="1950"/>
                    <a:pt x="2258" y="1938"/>
                  </a:cubicBezTo>
                  <a:lnTo>
                    <a:pt x="2258" y="1938"/>
                  </a:lnTo>
                  <a:cubicBezTo>
                    <a:pt x="2261" y="1944"/>
                    <a:pt x="2263" y="1946"/>
                    <a:pt x="2264" y="1946"/>
                  </a:cubicBezTo>
                  <a:cubicBezTo>
                    <a:pt x="2267" y="1946"/>
                    <a:pt x="2267" y="1936"/>
                    <a:pt x="2271" y="1936"/>
                  </a:cubicBezTo>
                  <a:cubicBezTo>
                    <a:pt x="2272" y="1936"/>
                    <a:pt x="2274" y="1938"/>
                    <a:pt x="2277" y="1941"/>
                  </a:cubicBezTo>
                  <a:lnTo>
                    <a:pt x="2277" y="1941"/>
                  </a:lnTo>
                  <a:cubicBezTo>
                    <a:pt x="2232" y="1876"/>
                    <a:pt x="2235" y="1763"/>
                    <a:pt x="2211" y="1763"/>
                  </a:cubicBezTo>
                  <a:cubicBezTo>
                    <a:pt x="2210" y="1763"/>
                    <a:pt x="2208" y="1763"/>
                    <a:pt x="2207" y="1764"/>
                  </a:cubicBezTo>
                  <a:cubicBezTo>
                    <a:pt x="2224" y="1698"/>
                    <a:pt x="2202" y="1710"/>
                    <a:pt x="2172" y="1636"/>
                  </a:cubicBezTo>
                  <a:lnTo>
                    <a:pt x="2172" y="1636"/>
                  </a:lnTo>
                  <a:cubicBezTo>
                    <a:pt x="2176" y="1640"/>
                    <a:pt x="2178" y="1642"/>
                    <a:pt x="2180" y="1642"/>
                  </a:cubicBezTo>
                  <a:cubicBezTo>
                    <a:pt x="2193" y="1642"/>
                    <a:pt x="2143" y="1522"/>
                    <a:pt x="2153" y="1522"/>
                  </a:cubicBezTo>
                  <a:lnTo>
                    <a:pt x="2153" y="1522"/>
                  </a:lnTo>
                  <a:cubicBezTo>
                    <a:pt x="2155" y="1522"/>
                    <a:pt x="2160" y="1527"/>
                    <a:pt x="2168" y="1538"/>
                  </a:cubicBezTo>
                  <a:cubicBezTo>
                    <a:pt x="2126" y="1437"/>
                    <a:pt x="2143" y="1418"/>
                    <a:pt x="2111" y="1315"/>
                  </a:cubicBezTo>
                  <a:cubicBezTo>
                    <a:pt x="2107" y="1315"/>
                    <a:pt x="2103" y="1317"/>
                    <a:pt x="2099" y="1317"/>
                  </a:cubicBezTo>
                  <a:cubicBezTo>
                    <a:pt x="2096" y="1317"/>
                    <a:pt x="2094" y="1315"/>
                    <a:pt x="2091" y="1310"/>
                  </a:cubicBezTo>
                  <a:cubicBezTo>
                    <a:pt x="2094" y="1276"/>
                    <a:pt x="2090" y="1263"/>
                    <a:pt x="2080" y="1263"/>
                  </a:cubicBezTo>
                  <a:cubicBezTo>
                    <a:pt x="2079" y="1263"/>
                    <a:pt x="2078" y="1263"/>
                    <a:pt x="2077" y="1263"/>
                  </a:cubicBezTo>
                  <a:cubicBezTo>
                    <a:pt x="2082" y="1226"/>
                    <a:pt x="2052" y="1121"/>
                    <a:pt x="2030" y="1104"/>
                  </a:cubicBezTo>
                  <a:cubicBezTo>
                    <a:pt x="2040" y="1063"/>
                    <a:pt x="2012" y="982"/>
                    <a:pt x="1986" y="921"/>
                  </a:cubicBezTo>
                  <a:lnTo>
                    <a:pt x="1986" y="921"/>
                  </a:lnTo>
                  <a:cubicBezTo>
                    <a:pt x="1990" y="934"/>
                    <a:pt x="1989" y="951"/>
                    <a:pt x="1986" y="951"/>
                  </a:cubicBezTo>
                  <a:cubicBezTo>
                    <a:pt x="1985" y="951"/>
                    <a:pt x="1983" y="948"/>
                    <a:pt x="1981" y="942"/>
                  </a:cubicBezTo>
                  <a:cubicBezTo>
                    <a:pt x="1983" y="934"/>
                    <a:pt x="1983" y="924"/>
                    <a:pt x="1983" y="915"/>
                  </a:cubicBezTo>
                  <a:cubicBezTo>
                    <a:pt x="1983" y="859"/>
                    <a:pt x="1944" y="767"/>
                    <a:pt x="1935" y="767"/>
                  </a:cubicBezTo>
                  <a:cubicBezTo>
                    <a:pt x="1935" y="767"/>
                    <a:pt x="1935" y="767"/>
                    <a:pt x="1934" y="767"/>
                  </a:cubicBezTo>
                  <a:cubicBezTo>
                    <a:pt x="1929" y="740"/>
                    <a:pt x="1927" y="713"/>
                    <a:pt x="1922" y="689"/>
                  </a:cubicBezTo>
                  <a:cubicBezTo>
                    <a:pt x="1915" y="664"/>
                    <a:pt x="1907" y="640"/>
                    <a:pt x="1900" y="618"/>
                  </a:cubicBezTo>
                  <a:cubicBezTo>
                    <a:pt x="1893" y="588"/>
                    <a:pt x="1873" y="559"/>
                    <a:pt x="1848" y="541"/>
                  </a:cubicBezTo>
                  <a:cubicBezTo>
                    <a:pt x="1848" y="496"/>
                    <a:pt x="1817" y="465"/>
                    <a:pt x="1805" y="465"/>
                  </a:cubicBezTo>
                  <a:cubicBezTo>
                    <a:pt x="1805" y="465"/>
                    <a:pt x="1805" y="465"/>
                    <a:pt x="1804" y="465"/>
                  </a:cubicBezTo>
                  <a:cubicBezTo>
                    <a:pt x="1775" y="370"/>
                    <a:pt x="1709" y="289"/>
                    <a:pt x="1620" y="240"/>
                  </a:cubicBezTo>
                  <a:cubicBezTo>
                    <a:pt x="1620" y="225"/>
                    <a:pt x="1605" y="210"/>
                    <a:pt x="1586" y="195"/>
                  </a:cubicBezTo>
                  <a:cubicBezTo>
                    <a:pt x="1561" y="178"/>
                    <a:pt x="1534" y="163"/>
                    <a:pt x="1510" y="154"/>
                  </a:cubicBezTo>
                  <a:lnTo>
                    <a:pt x="1421" y="112"/>
                  </a:lnTo>
                  <a:cubicBezTo>
                    <a:pt x="1397" y="102"/>
                    <a:pt x="1372" y="85"/>
                    <a:pt x="1353" y="68"/>
                  </a:cubicBezTo>
                  <a:cubicBezTo>
                    <a:pt x="1351" y="70"/>
                    <a:pt x="1349" y="71"/>
                    <a:pt x="1346" y="71"/>
                  </a:cubicBezTo>
                  <a:cubicBezTo>
                    <a:pt x="1334" y="71"/>
                    <a:pt x="1309" y="51"/>
                    <a:pt x="1284" y="51"/>
                  </a:cubicBezTo>
                  <a:cubicBezTo>
                    <a:pt x="1278" y="51"/>
                    <a:pt x="1272" y="53"/>
                    <a:pt x="1267" y="55"/>
                  </a:cubicBezTo>
                  <a:cubicBezTo>
                    <a:pt x="1234" y="38"/>
                    <a:pt x="1197" y="28"/>
                    <a:pt x="1161" y="28"/>
                  </a:cubicBezTo>
                  <a:cubicBezTo>
                    <a:pt x="1157" y="28"/>
                    <a:pt x="1153" y="28"/>
                    <a:pt x="1149" y="28"/>
                  </a:cubicBezTo>
                  <a:cubicBezTo>
                    <a:pt x="1114" y="10"/>
                    <a:pt x="1060" y="0"/>
                    <a:pt x="1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37"/>
            <p:cNvSpPr/>
            <p:nvPr/>
          </p:nvSpPr>
          <p:spPr>
            <a:xfrm>
              <a:off x="4004875" y="32493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cubicBezTo>
                    <a:pt x="3" y="3"/>
                    <a:pt x="8" y="5"/>
                    <a:pt x="13" y="5"/>
                  </a:cubicBezTo>
                  <a:cubicBezTo>
                    <a:pt x="10" y="3"/>
                    <a:pt x="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37"/>
            <p:cNvSpPr/>
            <p:nvPr/>
          </p:nvSpPr>
          <p:spPr>
            <a:xfrm>
              <a:off x="3960200" y="3144475"/>
              <a:ext cx="82800" cy="116300"/>
            </a:xfrm>
            <a:custGeom>
              <a:rect b="b" l="l" r="r" t="t"/>
              <a:pathLst>
                <a:path extrusionOk="0" h="4652" w="3312">
                  <a:moveTo>
                    <a:pt x="1457" y="24"/>
                  </a:moveTo>
                  <a:cubicBezTo>
                    <a:pt x="1475" y="24"/>
                    <a:pt x="1493" y="26"/>
                    <a:pt x="1510" y="31"/>
                  </a:cubicBezTo>
                  <a:cubicBezTo>
                    <a:pt x="1493" y="35"/>
                    <a:pt x="1475" y="36"/>
                    <a:pt x="1457" y="36"/>
                  </a:cubicBezTo>
                  <a:cubicBezTo>
                    <a:pt x="1440" y="36"/>
                    <a:pt x="1422" y="35"/>
                    <a:pt x="1405" y="31"/>
                  </a:cubicBezTo>
                  <a:cubicBezTo>
                    <a:pt x="1422" y="26"/>
                    <a:pt x="1440" y="24"/>
                    <a:pt x="1457" y="24"/>
                  </a:cubicBezTo>
                  <a:close/>
                  <a:moveTo>
                    <a:pt x="2833" y="1581"/>
                  </a:moveTo>
                  <a:cubicBezTo>
                    <a:pt x="2834" y="1587"/>
                    <a:pt x="2836" y="1592"/>
                    <a:pt x="2838" y="1597"/>
                  </a:cubicBezTo>
                  <a:cubicBezTo>
                    <a:pt x="2837" y="1593"/>
                    <a:pt x="2835" y="1588"/>
                    <a:pt x="2833" y="1581"/>
                  </a:cubicBezTo>
                  <a:close/>
                  <a:moveTo>
                    <a:pt x="2828" y="1602"/>
                  </a:moveTo>
                  <a:cubicBezTo>
                    <a:pt x="2829" y="1604"/>
                    <a:pt x="2830" y="1605"/>
                    <a:pt x="2831" y="1607"/>
                  </a:cubicBezTo>
                  <a:lnTo>
                    <a:pt x="2831" y="1607"/>
                  </a:lnTo>
                  <a:cubicBezTo>
                    <a:pt x="2830" y="1605"/>
                    <a:pt x="2829" y="1603"/>
                    <a:pt x="2828" y="1602"/>
                  </a:cubicBezTo>
                  <a:close/>
                  <a:moveTo>
                    <a:pt x="340" y="2742"/>
                  </a:moveTo>
                  <a:lnTo>
                    <a:pt x="340" y="2742"/>
                  </a:lnTo>
                  <a:cubicBezTo>
                    <a:pt x="340" y="2744"/>
                    <a:pt x="341" y="2746"/>
                    <a:pt x="342" y="2748"/>
                  </a:cubicBezTo>
                  <a:cubicBezTo>
                    <a:pt x="341" y="2746"/>
                    <a:pt x="340" y="2744"/>
                    <a:pt x="340" y="2742"/>
                  </a:cubicBezTo>
                  <a:close/>
                  <a:moveTo>
                    <a:pt x="3197" y="2888"/>
                  </a:moveTo>
                  <a:cubicBezTo>
                    <a:pt x="3198" y="2893"/>
                    <a:pt x="3199" y="2897"/>
                    <a:pt x="3201" y="2900"/>
                  </a:cubicBezTo>
                  <a:cubicBezTo>
                    <a:pt x="3200" y="2897"/>
                    <a:pt x="3198" y="2892"/>
                    <a:pt x="3197" y="2888"/>
                  </a:cubicBezTo>
                  <a:close/>
                  <a:moveTo>
                    <a:pt x="1391" y="0"/>
                  </a:moveTo>
                  <a:cubicBezTo>
                    <a:pt x="1314" y="0"/>
                    <a:pt x="1250" y="8"/>
                    <a:pt x="1230" y="26"/>
                  </a:cubicBezTo>
                  <a:cubicBezTo>
                    <a:pt x="1217" y="26"/>
                    <a:pt x="1203" y="24"/>
                    <a:pt x="1192" y="24"/>
                  </a:cubicBezTo>
                  <a:cubicBezTo>
                    <a:pt x="1181" y="24"/>
                    <a:pt x="1173" y="26"/>
                    <a:pt x="1169" y="36"/>
                  </a:cubicBezTo>
                  <a:cubicBezTo>
                    <a:pt x="1176" y="34"/>
                    <a:pt x="1185" y="33"/>
                    <a:pt x="1191" y="33"/>
                  </a:cubicBezTo>
                  <a:cubicBezTo>
                    <a:pt x="1196" y="33"/>
                    <a:pt x="1200" y="34"/>
                    <a:pt x="1201" y="36"/>
                  </a:cubicBezTo>
                  <a:cubicBezTo>
                    <a:pt x="1186" y="37"/>
                    <a:pt x="1173" y="38"/>
                    <a:pt x="1163" y="38"/>
                  </a:cubicBezTo>
                  <a:cubicBezTo>
                    <a:pt x="1141" y="38"/>
                    <a:pt x="1136" y="34"/>
                    <a:pt x="1166" y="24"/>
                  </a:cubicBezTo>
                  <a:lnTo>
                    <a:pt x="1166" y="24"/>
                  </a:lnTo>
                  <a:cubicBezTo>
                    <a:pt x="1098" y="46"/>
                    <a:pt x="1061" y="48"/>
                    <a:pt x="1022" y="73"/>
                  </a:cubicBezTo>
                  <a:cubicBezTo>
                    <a:pt x="975" y="80"/>
                    <a:pt x="928" y="90"/>
                    <a:pt x="887" y="107"/>
                  </a:cubicBezTo>
                  <a:cubicBezTo>
                    <a:pt x="842" y="124"/>
                    <a:pt x="801" y="149"/>
                    <a:pt x="766" y="183"/>
                  </a:cubicBezTo>
                  <a:cubicBezTo>
                    <a:pt x="761" y="180"/>
                    <a:pt x="756" y="178"/>
                    <a:pt x="752" y="178"/>
                  </a:cubicBezTo>
                  <a:cubicBezTo>
                    <a:pt x="727" y="178"/>
                    <a:pt x="707" y="216"/>
                    <a:pt x="684" y="216"/>
                  </a:cubicBezTo>
                  <a:cubicBezTo>
                    <a:pt x="682" y="216"/>
                    <a:pt x="680" y="216"/>
                    <a:pt x="678" y="215"/>
                  </a:cubicBezTo>
                  <a:cubicBezTo>
                    <a:pt x="676" y="230"/>
                    <a:pt x="653" y="244"/>
                    <a:pt x="629" y="262"/>
                  </a:cubicBezTo>
                  <a:cubicBezTo>
                    <a:pt x="607" y="279"/>
                    <a:pt x="582" y="294"/>
                    <a:pt x="558" y="308"/>
                  </a:cubicBezTo>
                  <a:cubicBezTo>
                    <a:pt x="560" y="307"/>
                    <a:pt x="562" y="307"/>
                    <a:pt x="564" y="307"/>
                  </a:cubicBezTo>
                  <a:cubicBezTo>
                    <a:pt x="573" y="307"/>
                    <a:pt x="571" y="316"/>
                    <a:pt x="553" y="330"/>
                  </a:cubicBezTo>
                  <a:cubicBezTo>
                    <a:pt x="551" y="329"/>
                    <a:pt x="548" y="328"/>
                    <a:pt x="544" y="328"/>
                  </a:cubicBezTo>
                  <a:cubicBezTo>
                    <a:pt x="517" y="328"/>
                    <a:pt x="450" y="373"/>
                    <a:pt x="450" y="399"/>
                  </a:cubicBezTo>
                  <a:cubicBezTo>
                    <a:pt x="469" y="384"/>
                    <a:pt x="472" y="370"/>
                    <a:pt x="484" y="370"/>
                  </a:cubicBezTo>
                  <a:cubicBezTo>
                    <a:pt x="489" y="389"/>
                    <a:pt x="445" y="402"/>
                    <a:pt x="455" y="424"/>
                  </a:cubicBezTo>
                  <a:lnTo>
                    <a:pt x="430" y="404"/>
                  </a:lnTo>
                  <a:cubicBezTo>
                    <a:pt x="396" y="443"/>
                    <a:pt x="361" y="485"/>
                    <a:pt x="332" y="527"/>
                  </a:cubicBezTo>
                  <a:cubicBezTo>
                    <a:pt x="312" y="564"/>
                    <a:pt x="285" y="593"/>
                    <a:pt x="251" y="618"/>
                  </a:cubicBezTo>
                  <a:cubicBezTo>
                    <a:pt x="229" y="684"/>
                    <a:pt x="185" y="740"/>
                    <a:pt x="150" y="807"/>
                  </a:cubicBezTo>
                  <a:lnTo>
                    <a:pt x="123" y="853"/>
                  </a:lnTo>
                  <a:lnTo>
                    <a:pt x="104" y="902"/>
                  </a:lnTo>
                  <a:cubicBezTo>
                    <a:pt x="89" y="932"/>
                    <a:pt x="79" y="961"/>
                    <a:pt x="74" y="993"/>
                  </a:cubicBezTo>
                  <a:cubicBezTo>
                    <a:pt x="73" y="1003"/>
                    <a:pt x="74" y="1007"/>
                    <a:pt x="76" y="1007"/>
                  </a:cubicBezTo>
                  <a:cubicBezTo>
                    <a:pt x="79" y="1007"/>
                    <a:pt x="85" y="996"/>
                    <a:pt x="88" y="996"/>
                  </a:cubicBezTo>
                  <a:lnTo>
                    <a:pt x="88" y="996"/>
                  </a:lnTo>
                  <a:cubicBezTo>
                    <a:pt x="89" y="996"/>
                    <a:pt x="89" y="999"/>
                    <a:pt x="86" y="1010"/>
                  </a:cubicBezTo>
                  <a:cubicBezTo>
                    <a:pt x="86" y="1015"/>
                    <a:pt x="64" y="1032"/>
                    <a:pt x="62" y="1037"/>
                  </a:cubicBezTo>
                  <a:cubicBezTo>
                    <a:pt x="57" y="1057"/>
                    <a:pt x="52" y="1079"/>
                    <a:pt x="52" y="1099"/>
                  </a:cubicBezTo>
                  <a:cubicBezTo>
                    <a:pt x="45" y="1126"/>
                    <a:pt x="40" y="1153"/>
                    <a:pt x="37" y="1177"/>
                  </a:cubicBezTo>
                  <a:cubicBezTo>
                    <a:pt x="32" y="1197"/>
                    <a:pt x="30" y="1219"/>
                    <a:pt x="28" y="1239"/>
                  </a:cubicBezTo>
                  <a:cubicBezTo>
                    <a:pt x="28" y="1258"/>
                    <a:pt x="30" y="1278"/>
                    <a:pt x="30" y="1295"/>
                  </a:cubicBezTo>
                  <a:cubicBezTo>
                    <a:pt x="1" y="1370"/>
                    <a:pt x="15" y="1545"/>
                    <a:pt x="37" y="1586"/>
                  </a:cubicBezTo>
                  <a:lnTo>
                    <a:pt x="37" y="1586"/>
                  </a:lnTo>
                  <a:cubicBezTo>
                    <a:pt x="36" y="1585"/>
                    <a:pt x="35" y="1584"/>
                    <a:pt x="34" y="1584"/>
                  </a:cubicBezTo>
                  <a:cubicBezTo>
                    <a:pt x="29" y="1584"/>
                    <a:pt x="28" y="1616"/>
                    <a:pt x="32" y="1653"/>
                  </a:cubicBezTo>
                  <a:cubicBezTo>
                    <a:pt x="37" y="1695"/>
                    <a:pt x="50" y="1732"/>
                    <a:pt x="69" y="1766"/>
                  </a:cubicBezTo>
                  <a:cubicBezTo>
                    <a:pt x="77" y="1867"/>
                    <a:pt x="136" y="2061"/>
                    <a:pt x="175" y="2196"/>
                  </a:cubicBezTo>
                  <a:cubicBezTo>
                    <a:pt x="233" y="2390"/>
                    <a:pt x="291" y="2584"/>
                    <a:pt x="340" y="2742"/>
                  </a:cubicBezTo>
                  <a:lnTo>
                    <a:pt x="340" y="2742"/>
                  </a:lnTo>
                  <a:cubicBezTo>
                    <a:pt x="337" y="2730"/>
                    <a:pt x="339" y="2713"/>
                    <a:pt x="344" y="2713"/>
                  </a:cubicBezTo>
                  <a:cubicBezTo>
                    <a:pt x="346" y="2713"/>
                    <a:pt x="349" y="2718"/>
                    <a:pt x="352" y="2729"/>
                  </a:cubicBezTo>
                  <a:cubicBezTo>
                    <a:pt x="359" y="2756"/>
                    <a:pt x="337" y="2743"/>
                    <a:pt x="339" y="2765"/>
                  </a:cubicBezTo>
                  <a:cubicBezTo>
                    <a:pt x="418" y="2991"/>
                    <a:pt x="484" y="3239"/>
                    <a:pt x="558" y="3492"/>
                  </a:cubicBezTo>
                  <a:cubicBezTo>
                    <a:pt x="575" y="3556"/>
                    <a:pt x="592" y="3620"/>
                    <a:pt x="612" y="3683"/>
                  </a:cubicBezTo>
                  <a:cubicBezTo>
                    <a:pt x="631" y="3747"/>
                    <a:pt x="656" y="3811"/>
                    <a:pt x="688" y="3872"/>
                  </a:cubicBezTo>
                  <a:cubicBezTo>
                    <a:pt x="717" y="3934"/>
                    <a:pt x="752" y="3993"/>
                    <a:pt x="791" y="4047"/>
                  </a:cubicBezTo>
                  <a:cubicBezTo>
                    <a:pt x="830" y="4103"/>
                    <a:pt x="877" y="4152"/>
                    <a:pt x="926" y="4199"/>
                  </a:cubicBezTo>
                  <a:cubicBezTo>
                    <a:pt x="936" y="4214"/>
                    <a:pt x="943" y="4231"/>
                    <a:pt x="958" y="4246"/>
                  </a:cubicBezTo>
                  <a:cubicBezTo>
                    <a:pt x="973" y="4260"/>
                    <a:pt x="987" y="4278"/>
                    <a:pt x="1004" y="4295"/>
                  </a:cubicBezTo>
                  <a:cubicBezTo>
                    <a:pt x="1019" y="4309"/>
                    <a:pt x="1036" y="4327"/>
                    <a:pt x="1054" y="4344"/>
                  </a:cubicBezTo>
                  <a:lnTo>
                    <a:pt x="1112" y="4388"/>
                  </a:lnTo>
                  <a:cubicBezTo>
                    <a:pt x="1144" y="4415"/>
                    <a:pt x="1181" y="4440"/>
                    <a:pt x="1218" y="4462"/>
                  </a:cubicBezTo>
                  <a:cubicBezTo>
                    <a:pt x="1250" y="4481"/>
                    <a:pt x="1274" y="4496"/>
                    <a:pt x="1287" y="4503"/>
                  </a:cubicBezTo>
                  <a:cubicBezTo>
                    <a:pt x="1324" y="4523"/>
                    <a:pt x="1360" y="4540"/>
                    <a:pt x="1397" y="4555"/>
                  </a:cubicBezTo>
                  <a:cubicBezTo>
                    <a:pt x="1436" y="4567"/>
                    <a:pt x="1476" y="4579"/>
                    <a:pt x="1515" y="4589"/>
                  </a:cubicBezTo>
                  <a:lnTo>
                    <a:pt x="1635" y="4611"/>
                  </a:lnTo>
                  <a:cubicBezTo>
                    <a:pt x="1675" y="4616"/>
                    <a:pt x="1714" y="4621"/>
                    <a:pt x="1753" y="4629"/>
                  </a:cubicBezTo>
                  <a:cubicBezTo>
                    <a:pt x="1748" y="4633"/>
                    <a:pt x="1743" y="4636"/>
                    <a:pt x="1738" y="4638"/>
                  </a:cubicBezTo>
                  <a:cubicBezTo>
                    <a:pt x="1764" y="4640"/>
                    <a:pt x="1775" y="4641"/>
                    <a:pt x="1784" y="4641"/>
                  </a:cubicBezTo>
                  <a:cubicBezTo>
                    <a:pt x="1792" y="4641"/>
                    <a:pt x="1799" y="4640"/>
                    <a:pt x="1815" y="4633"/>
                  </a:cubicBezTo>
                  <a:cubicBezTo>
                    <a:pt x="1837" y="4641"/>
                    <a:pt x="1861" y="4646"/>
                    <a:pt x="1886" y="4648"/>
                  </a:cubicBezTo>
                  <a:cubicBezTo>
                    <a:pt x="1905" y="4650"/>
                    <a:pt x="1923" y="4652"/>
                    <a:pt x="1941" y="4652"/>
                  </a:cubicBezTo>
                  <a:cubicBezTo>
                    <a:pt x="1949" y="4652"/>
                    <a:pt x="1956" y="4651"/>
                    <a:pt x="1964" y="4651"/>
                  </a:cubicBezTo>
                  <a:cubicBezTo>
                    <a:pt x="1989" y="4651"/>
                    <a:pt x="2016" y="4651"/>
                    <a:pt x="2040" y="4648"/>
                  </a:cubicBezTo>
                  <a:lnTo>
                    <a:pt x="2114" y="4636"/>
                  </a:lnTo>
                  <a:cubicBezTo>
                    <a:pt x="2139" y="4631"/>
                    <a:pt x="2161" y="4629"/>
                    <a:pt x="2180" y="4624"/>
                  </a:cubicBezTo>
                  <a:cubicBezTo>
                    <a:pt x="2200" y="4619"/>
                    <a:pt x="2220" y="4614"/>
                    <a:pt x="2234" y="4611"/>
                  </a:cubicBezTo>
                  <a:cubicBezTo>
                    <a:pt x="2247" y="4607"/>
                    <a:pt x="2261" y="4604"/>
                    <a:pt x="2275" y="4604"/>
                  </a:cubicBezTo>
                  <a:cubicBezTo>
                    <a:pt x="2282" y="4604"/>
                    <a:pt x="2290" y="4605"/>
                    <a:pt x="2298" y="4606"/>
                  </a:cubicBezTo>
                  <a:lnTo>
                    <a:pt x="2293" y="4545"/>
                  </a:lnTo>
                  <a:lnTo>
                    <a:pt x="2293" y="4545"/>
                  </a:lnTo>
                  <a:cubicBezTo>
                    <a:pt x="2288" y="4548"/>
                    <a:pt x="2296" y="4555"/>
                    <a:pt x="2283" y="4560"/>
                  </a:cubicBezTo>
                  <a:cubicBezTo>
                    <a:pt x="2215" y="4577"/>
                    <a:pt x="2146" y="4587"/>
                    <a:pt x="2077" y="4592"/>
                  </a:cubicBezTo>
                  <a:lnTo>
                    <a:pt x="2026" y="4597"/>
                  </a:lnTo>
                  <a:lnTo>
                    <a:pt x="1979" y="4599"/>
                  </a:lnTo>
                  <a:cubicBezTo>
                    <a:pt x="1957" y="4599"/>
                    <a:pt x="1935" y="4604"/>
                    <a:pt x="1913" y="4609"/>
                  </a:cubicBezTo>
                  <a:cubicBezTo>
                    <a:pt x="1913" y="4602"/>
                    <a:pt x="1893" y="4602"/>
                    <a:pt x="1898" y="4592"/>
                  </a:cubicBezTo>
                  <a:cubicBezTo>
                    <a:pt x="1763" y="4592"/>
                    <a:pt x="1630" y="4572"/>
                    <a:pt x="1500" y="4533"/>
                  </a:cubicBezTo>
                  <a:cubicBezTo>
                    <a:pt x="1370" y="4496"/>
                    <a:pt x="1250" y="4430"/>
                    <a:pt x="1149" y="4336"/>
                  </a:cubicBezTo>
                  <a:cubicBezTo>
                    <a:pt x="1108" y="4324"/>
                    <a:pt x="1068" y="4300"/>
                    <a:pt x="1041" y="4265"/>
                  </a:cubicBezTo>
                  <a:cubicBezTo>
                    <a:pt x="1022" y="4246"/>
                    <a:pt x="1002" y="4228"/>
                    <a:pt x="985" y="4206"/>
                  </a:cubicBezTo>
                  <a:cubicBezTo>
                    <a:pt x="968" y="4184"/>
                    <a:pt x="950" y="4162"/>
                    <a:pt x="931" y="4140"/>
                  </a:cubicBezTo>
                  <a:cubicBezTo>
                    <a:pt x="906" y="4116"/>
                    <a:pt x="869" y="4066"/>
                    <a:pt x="838" y="4027"/>
                  </a:cubicBezTo>
                  <a:cubicBezTo>
                    <a:pt x="809" y="3989"/>
                    <a:pt x="788" y="3957"/>
                    <a:pt x="784" y="3957"/>
                  </a:cubicBezTo>
                  <a:cubicBezTo>
                    <a:pt x="784" y="3957"/>
                    <a:pt x="784" y="3958"/>
                    <a:pt x="784" y="3958"/>
                  </a:cubicBezTo>
                  <a:cubicBezTo>
                    <a:pt x="781" y="3939"/>
                    <a:pt x="771" y="3919"/>
                    <a:pt x="759" y="3902"/>
                  </a:cubicBezTo>
                  <a:cubicBezTo>
                    <a:pt x="754" y="3889"/>
                    <a:pt x="750" y="3881"/>
                    <a:pt x="753" y="3881"/>
                  </a:cubicBezTo>
                  <a:cubicBezTo>
                    <a:pt x="755" y="3881"/>
                    <a:pt x="757" y="3882"/>
                    <a:pt x="761" y="3885"/>
                  </a:cubicBezTo>
                  <a:cubicBezTo>
                    <a:pt x="734" y="3858"/>
                    <a:pt x="734" y="3823"/>
                    <a:pt x="703" y="3799"/>
                  </a:cubicBezTo>
                  <a:cubicBezTo>
                    <a:pt x="707" y="3799"/>
                    <a:pt x="705" y="3791"/>
                    <a:pt x="703" y="3782"/>
                  </a:cubicBezTo>
                  <a:cubicBezTo>
                    <a:pt x="700" y="3769"/>
                    <a:pt x="695" y="3755"/>
                    <a:pt x="690" y="3740"/>
                  </a:cubicBezTo>
                  <a:cubicBezTo>
                    <a:pt x="678" y="3708"/>
                    <a:pt x="658" y="3669"/>
                    <a:pt x="644" y="3632"/>
                  </a:cubicBezTo>
                  <a:cubicBezTo>
                    <a:pt x="649" y="3627"/>
                    <a:pt x="658" y="3627"/>
                    <a:pt x="653" y="3610"/>
                  </a:cubicBezTo>
                  <a:cubicBezTo>
                    <a:pt x="607" y="3544"/>
                    <a:pt x="612" y="3443"/>
                    <a:pt x="570" y="3384"/>
                  </a:cubicBezTo>
                  <a:cubicBezTo>
                    <a:pt x="550" y="3283"/>
                    <a:pt x="450" y="2957"/>
                    <a:pt x="374" y="2714"/>
                  </a:cubicBezTo>
                  <a:cubicBezTo>
                    <a:pt x="374" y="2714"/>
                    <a:pt x="374" y="2714"/>
                    <a:pt x="374" y="2714"/>
                  </a:cubicBezTo>
                  <a:cubicBezTo>
                    <a:pt x="378" y="2714"/>
                    <a:pt x="382" y="2721"/>
                    <a:pt x="384" y="2721"/>
                  </a:cubicBezTo>
                  <a:cubicBezTo>
                    <a:pt x="385" y="2721"/>
                    <a:pt x="385" y="2719"/>
                    <a:pt x="383" y="2711"/>
                  </a:cubicBezTo>
                  <a:cubicBezTo>
                    <a:pt x="305" y="2488"/>
                    <a:pt x="278" y="2292"/>
                    <a:pt x="204" y="2164"/>
                  </a:cubicBezTo>
                  <a:lnTo>
                    <a:pt x="204" y="2164"/>
                  </a:lnTo>
                  <a:cubicBezTo>
                    <a:pt x="206" y="2165"/>
                    <a:pt x="207" y="2165"/>
                    <a:pt x="208" y="2165"/>
                  </a:cubicBezTo>
                  <a:cubicBezTo>
                    <a:pt x="228" y="2165"/>
                    <a:pt x="180" y="2053"/>
                    <a:pt x="198" y="2053"/>
                  </a:cubicBezTo>
                  <a:cubicBezTo>
                    <a:pt x="199" y="2053"/>
                    <a:pt x="199" y="2053"/>
                    <a:pt x="199" y="2054"/>
                  </a:cubicBezTo>
                  <a:cubicBezTo>
                    <a:pt x="167" y="1992"/>
                    <a:pt x="143" y="1926"/>
                    <a:pt x="128" y="1857"/>
                  </a:cubicBezTo>
                  <a:lnTo>
                    <a:pt x="113" y="1796"/>
                  </a:lnTo>
                  <a:cubicBezTo>
                    <a:pt x="111" y="1786"/>
                    <a:pt x="109" y="1776"/>
                    <a:pt x="106" y="1764"/>
                  </a:cubicBezTo>
                  <a:cubicBezTo>
                    <a:pt x="106" y="1754"/>
                    <a:pt x="104" y="1742"/>
                    <a:pt x="101" y="1730"/>
                  </a:cubicBezTo>
                  <a:cubicBezTo>
                    <a:pt x="91" y="1683"/>
                    <a:pt x="84" y="1636"/>
                    <a:pt x="79" y="1587"/>
                  </a:cubicBezTo>
                  <a:cubicBezTo>
                    <a:pt x="52" y="1388"/>
                    <a:pt x="64" y="1182"/>
                    <a:pt x="118" y="986"/>
                  </a:cubicBezTo>
                  <a:cubicBezTo>
                    <a:pt x="145" y="908"/>
                    <a:pt x="151" y="859"/>
                    <a:pt x="165" y="859"/>
                  </a:cubicBezTo>
                  <a:cubicBezTo>
                    <a:pt x="167" y="859"/>
                    <a:pt x="168" y="859"/>
                    <a:pt x="170" y="861"/>
                  </a:cubicBezTo>
                  <a:cubicBezTo>
                    <a:pt x="185" y="836"/>
                    <a:pt x="175" y="834"/>
                    <a:pt x="180" y="816"/>
                  </a:cubicBezTo>
                  <a:cubicBezTo>
                    <a:pt x="202" y="785"/>
                    <a:pt x="226" y="748"/>
                    <a:pt x="253" y="711"/>
                  </a:cubicBezTo>
                  <a:cubicBezTo>
                    <a:pt x="266" y="694"/>
                    <a:pt x="278" y="674"/>
                    <a:pt x="290" y="657"/>
                  </a:cubicBezTo>
                  <a:cubicBezTo>
                    <a:pt x="302" y="640"/>
                    <a:pt x="317" y="623"/>
                    <a:pt x="329" y="605"/>
                  </a:cubicBezTo>
                  <a:cubicBezTo>
                    <a:pt x="344" y="588"/>
                    <a:pt x="356" y="569"/>
                    <a:pt x="369" y="554"/>
                  </a:cubicBezTo>
                  <a:cubicBezTo>
                    <a:pt x="381" y="537"/>
                    <a:pt x="393" y="522"/>
                    <a:pt x="406" y="505"/>
                  </a:cubicBezTo>
                  <a:cubicBezTo>
                    <a:pt x="430" y="475"/>
                    <a:pt x="450" y="443"/>
                    <a:pt x="472" y="419"/>
                  </a:cubicBezTo>
                  <a:cubicBezTo>
                    <a:pt x="479" y="424"/>
                    <a:pt x="482" y="436"/>
                    <a:pt x="477" y="443"/>
                  </a:cubicBezTo>
                  <a:cubicBezTo>
                    <a:pt x="499" y="424"/>
                    <a:pt x="523" y="392"/>
                    <a:pt x="538" y="375"/>
                  </a:cubicBezTo>
                  <a:cubicBezTo>
                    <a:pt x="547" y="365"/>
                    <a:pt x="555" y="359"/>
                    <a:pt x="557" y="359"/>
                  </a:cubicBezTo>
                  <a:lnTo>
                    <a:pt x="557" y="359"/>
                  </a:lnTo>
                  <a:cubicBezTo>
                    <a:pt x="559" y="359"/>
                    <a:pt x="558" y="363"/>
                    <a:pt x="553" y="375"/>
                  </a:cubicBezTo>
                  <a:cubicBezTo>
                    <a:pt x="604" y="328"/>
                    <a:pt x="658" y="286"/>
                    <a:pt x="717" y="249"/>
                  </a:cubicBezTo>
                  <a:cubicBezTo>
                    <a:pt x="759" y="220"/>
                    <a:pt x="806" y="195"/>
                    <a:pt x="852" y="173"/>
                  </a:cubicBezTo>
                  <a:lnTo>
                    <a:pt x="887" y="156"/>
                  </a:lnTo>
                  <a:lnTo>
                    <a:pt x="923" y="144"/>
                  </a:lnTo>
                  <a:lnTo>
                    <a:pt x="1004" y="114"/>
                  </a:lnTo>
                  <a:cubicBezTo>
                    <a:pt x="1034" y="107"/>
                    <a:pt x="1068" y="100"/>
                    <a:pt x="1103" y="92"/>
                  </a:cubicBezTo>
                  <a:cubicBezTo>
                    <a:pt x="1122" y="90"/>
                    <a:pt x="1139" y="82"/>
                    <a:pt x="1162" y="80"/>
                  </a:cubicBezTo>
                  <a:lnTo>
                    <a:pt x="1223" y="75"/>
                  </a:lnTo>
                  <a:cubicBezTo>
                    <a:pt x="1225" y="68"/>
                    <a:pt x="1220" y="55"/>
                    <a:pt x="1235" y="55"/>
                  </a:cubicBezTo>
                  <a:cubicBezTo>
                    <a:pt x="1245" y="55"/>
                    <a:pt x="1259" y="54"/>
                    <a:pt x="1277" y="54"/>
                  </a:cubicBezTo>
                  <a:cubicBezTo>
                    <a:pt x="1286" y="54"/>
                    <a:pt x="1296" y="55"/>
                    <a:pt x="1306" y="55"/>
                  </a:cubicBezTo>
                  <a:lnTo>
                    <a:pt x="1405" y="55"/>
                  </a:lnTo>
                  <a:cubicBezTo>
                    <a:pt x="1427" y="56"/>
                    <a:pt x="1448" y="57"/>
                    <a:pt x="1465" y="57"/>
                  </a:cubicBezTo>
                  <a:cubicBezTo>
                    <a:pt x="1495" y="57"/>
                    <a:pt x="1510" y="54"/>
                    <a:pt x="1493" y="43"/>
                  </a:cubicBezTo>
                  <a:lnTo>
                    <a:pt x="1493" y="43"/>
                  </a:lnTo>
                  <a:cubicBezTo>
                    <a:pt x="1555" y="47"/>
                    <a:pt x="1571" y="66"/>
                    <a:pt x="1595" y="66"/>
                  </a:cubicBezTo>
                  <a:cubicBezTo>
                    <a:pt x="1601" y="66"/>
                    <a:pt x="1607" y="65"/>
                    <a:pt x="1613" y="63"/>
                  </a:cubicBezTo>
                  <a:cubicBezTo>
                    <a:pt x="1613" y="78"/>
                    <a:pt x="1630" y="84"/>
                    <a:pt x="1646" y="84"/>
                  </a:cubicBezTo>
                  <a:cubicBezTo>
                    <a:pt x="1661" y="84"/>
                    <a:pt x="1676" y="79"/>
                    <a:pt x="1676" y="73"/>
                  </a:cubicBezTo>
                  <a:lnTo>
                    <a:pt x="1676" y="73"/>
                  </a:lnTo>
                  <a:cubicBezTo>
                    <a:pt x="1681" y="81"/>
                    <a:pt x="1713" y="89"/>
                    <a:pt x="1702" y="100"/>
                  </a:cubicBezTo>
                  <a:cubicBezTo>
                    <a:pt x="1753" y="109"/>
                    <a:pt x="1805" y="124"/>
                    <a:pt x="1856" y="141"/>
                  </a:cubicBezTo>
                  <a:cubicBezTo>
                    <a:pt x="1883" y="151"/>
                    <a:pt x="1910" y="161"/>
                    <a:pt x="1940" y="173"/>
                  </a:cubicBezTo>
                  <a:lnTo>
                    <a:pt x="2026" y="215"/>
                  </a:lnTo>
                  <a:cubicBezTo>
                    <a:pt x="2146" y="281"/>
                    <a:pt x="2251" y="367"/>
                    <a:pt x="2342" y="468"/>
                  </a:cubicBezTo>
                  <a:cubicBezTo>
                    <a:pt x="2458" y="566"/>
                    <a:pt x="2546" y="689"/>
                    <a:pt x="2605" y="826"/>
                  </a:cubicBezTo>
                  <a:cubicBezTo>
                    <a:pt x="2664" y="951"/>
                    <a:pt x="2686" y="1089"/>
                    <a:pt x="2728" y="1268"/>
                  </a:cubicBezTo>
                  <a:cubicBezTo>
                    <a:pt x="2755" y="1322"/>
                    <a:pt x="2762" y="1425"/>
                    <a:pt x="2796" y="1437"/>
                  </a:cubicBezTo>
                  <a:cubicBezTo>
                    <a:pt x="2784" y="1450"/>
                    <a:pt x="2819" y="1540"/>
                    <a:pt x="2833" y="1581"/>
                  </a:cubicBezTo>
                  <a:lnTo>
                    <a:pt x="2833" y="1581"/>
                  </a:lnTo>
                  <a:cubicBezTo>
                    <a:pt x="2830" y="1567"/>
                    <a:pt x="2829" y="1552"/>
                    <a:pt x="2831" y="1536"/>
                  </a:cubicBezTo>
                  <a:lnTo>
                    <a:pt x="2831" y="1536"/>
                  </a:lnTo>
                  <a:cubicBezTo>
                    <a:pt x="2841" y="1560"/>
                    <a:pt x="2845" y="1587"/>
                    <a:pt x="2848" y="1612"/>
                  </a:cubicBezTo>
                  <a:cubicBezTo>
                    <a:pt x="2845" y="1604"/>
                    <a:pt x="2843" y="1601"/>
                    <a:pt x="2842" y="1601"/>
                  </a:cubicBezTo>
                  <a:cubicBezTo>
                    <a:pt x="2840" y="1601"/>
                    <a:pt x="2840" y="1612"/>
                    <a:pt x="2837" y="1612"/>
                  </a:cubicBezTo>
                  <a:cubicBezTo>
                    <a:pt x="2836" y="1612"/>
                    <a:pt x="2834" y="1611"/>
                    <a:pt x="2831" y="1607"/>
                  </a:cubicBezTo>
                  <a:lnTo>
                    <a:pt x="2831" y="1607"/>
                  </a:lnTo>
                  <a:cubicBezTo>
                    <a:pt x="2880" y="1694"/>
                    <a:pt x="2885" y="1831"/>
                    <a:pt x="2910" y="1831"/>
                  </a:cubicBezTo>
                  <a:cubicBezTo>
                    <a:pt x="2912" y="1831"/>
                    <a:pt x="2913" y="1831"/>
                    <a:pt x="2914" y="1830"/>
                  </a:cubicBezTo>
                  <a:lnTo>
                    <a:pt x="2914" y="1830"/>
                  </a:lnTo>
                  <a:cubicBezTo>
                    <a:pt x="2899" y="1914"/>
                    <a:pt x="2922" y="1899"/>
                    <a:pt x="2956" y="1992"/>
                  </a:cubicBezTo>
                  <a:cubicBezTo>
                    <a:pt x="2952" y="1987"/>
                    <a:pt x="2950" y="1985"/>
                    <a:pt x="2948" y="1985"/>
                  </a:cubicBezTo>
                  <a:lnTo>
                    <a:pt x="2948" y="1985"/>
                  </a:lnTo>
                  <a:cubicBezTo>
                    <a:pt x="2936" y="1985"/>
                    <a:pt x="2996" y="2135"/>
                    <a:pt x="2986" y="2135"/>
                  </a:cubicBezTo>
                  <a:cubicBezTo>
                    <a:pt x="2984" y="2135"/>
                    <a:pt x="2979" y="2129"/>
                    <a:pt x="2971" y="2115"/>
                  </a:cubicBezTo>
                  <a:lnTo>
                    <a:pt x="2971" y="2115"/>
                  </a:lnTo>
                  <a:cubicBezTo>
                    <a:pt x="3020" y="2243"/>
                    <a:pt x="3003" y="2265"/>
                    <a:pt x="3042" y="2395"/>
                  </a:cubicBezTo>
                  <a:cubicBezTo>
                    <a:pt x="3045" y="2395"/>
                    <a:pt x="3049" y="2393"/>
                    <a:pt x="3052" y="2393"/>
                  </a:cubicBezTo>
                  <a:cubicBezTo>
                    <a:pt x="3055" y="2393"/>
                    <a:pt x="3059" y="2395"/>
                    <a:pt x="3061" y="2405"/>
                  </a:cubicBezTo>
                  <a:cubicBezTo>
                    <a:pt x="3064" y="2444"/>
                    <a:pt x="3068" y="2461"/>
                    <a:pt x="3079" y="2461"/>
                  </a:cubicBezTo>
                  <a:cubicBezTo>
                    <a:pt x="3080" y="2461"/>
                    <a:pt x="3080" y="2461"/>
                    <a:pt x="3081" y="2461"/>
                  </a:cubicBezTo>
                  <a:cubicBezTo>
                    <a:pt x="3081" y="2510"/>
                    <a:pt x="3118" y="2640"/>
                    <a:pt x="3142" y="2665"/>
                  </a:cubicBezTo>
                  <a:cubicBezTo>
                    <a:pt x="3133" y="2711"/>
                    <a:pt x="3166" y="2811"/>
                    <a:pt x="3197" y="2888"/>
                  </a:cubicBezTo>
                  <a:lnTo>
                    <a:pt x="3197" y="2888"/>
                  </a:lnTo>
                  <a:cubicBezTo>
                    <a:pt x="3192" y="2873"/>
                    <a:pt x="3192" y="2856"/>
                    <a:pt x="3195" y="2856"/>
                  </a:cubicBezTo>
                  <a:lnTo>
                    <a:pt x="3195" y="2856"/>
                  </a:lnTo>
                  <a:cubicBezTo>
                    <a:pt x="3197" y="2856"/>
                    <a:pt x="3199" y="2859"/>
                    <a:pt x="3201" y="2869"/>
                  </a:cubicBezTo>
                  <a:cubicBezTo>
                    <a:pt x="3201" y="2878"/>
                    <a:pt x="3199" y="2891"/>
                    <a:pt x="3201" y="2900"/>
                  </a:cubicBezTo>
                  <a:cubicBezTo>
                    <a:pt x="3204" y="2970"/>
                    <a:pt x="3244" y="3090"/>
                    <a:pt x="3250" y="3090"/>
                  </a:cubicBezTo>
                  <a:cubicBezTo>
                    <a:pt x="3250" y="3090"/>
                    <a:pt x="3250" y="3090"/>
                    <a:pt x="3250" y="3089"/>
                  </a:cubicBezTo>
                  <a:cubicBezTo>
                    <a:pt x="3250" y="3121"/>
                    <a:pt x="3253" y="3153"/>
                    <a:pt x="3253" y="3185"/>
                  </a:cubicBezTo>
                  <a:lnTo>
                    <a:pt x="3253" y="3276"/>
                  </a:lnTo>
                  <a:cubicBezTo>
                    <a:pt x="3255" y="3330"/>
                    <a:pt x="3255" y="3372"/>
                    <a:pt x="3268" y="3386"/>
                  </a:cubicBezTo>
                  <a:cubicBezTo>
                    <a:pt x="3255" y="3409"/>
                    <a:pt x="3250" y="3431"/>
                    <a:pt x="3250" y="3455"/>
                  </a:cubicBezTo>
                  <a:cubicBezTo>
                    <a:pt x="3248" y="3475"/>
                    <a:pt x="3250" y="3490"/>
                    <a:pt x="3258" y="3492"/>
                  </a:cubicBezTo>
                  <a:cubicBezTo>
                    <a:pt x="3223" y="3588"/>
                    <a:pt x="3182" y="3713"/>
                    <a:pt x="3150" y="3833"/>
                  </a:cubicBezTo>
                  <a:cubicBezTo>
                    <a:pt x="3133" y="3848"/>
                    <a:pt x="3120" y="3868"/>
                    <a:pt x="3111" y="3890"/>
                  </a:cubicBezTo>
                  <a:cubicBezTo>
                    <a:pt x="3106" y="3902"/>
                    <a:pt x="3098" y="3919"/>
                    <a:pt x="3093" y="3934"/>
                  </a:cubicBezTo>
                  <a:lnTo>
                    <a:pt x="3069" y="3985"/>
                  </a:lnTo>
                  <a:cubicBezTo>
                    <a:pt x="3037" y="4057"/>
                    <a:pt x="2990" y="4128"/>
                    <a:pt x="2939" y="4157"/>
                  </a:cubicBezTo>
                  <a:cubicBezTo>
                    <a:pt x="2949" y="4172"/>
                    <a:pt x="2887" y="4204"/>
                    <a:pt x="2882" y="4246"/>
                  </a:cubicBezTo>
                  <a:cubicBezTo>
                    <a:pt x="2841" y="4273"/>
                    <a:pt x="2801" y="4307"/>
                    <a:pt x="2772" y="4346"/>
                  </a:cubicBezTo>
                  <a:cubicBezTo>
                    <a:pt x="2698" y="4378"/>
                    <a:pt x="2590" y="4459"/>
                    <a:pt x="2485" y="4513"/>
                  </a:cubicBezTo>
                  <a:cubicBezTo>
                    <a:pt x="2413" y="4525"/>
                    <a:pt x="2411" y="4535"/>
                    <a:pt x="2301" y="4579"/>
                  </a:cubicBezTo>
                  <a:cubicBezTo>
                    <a:pt x="2314" y="4576"/>
                    <a:pt x="2349" y="4565"/>
                    <a:pt x="2363" y="4565"/>
                  </a:cubicBezTo>
                  <a:cubicBezTo>
                    <a:pt x="2369" y="4565"/>
                    <a:pt x="2371" y="4567"/>
                    <a:pt x="2364" y="4575"/>
                  </a:cubicBezTo>
                  <a:cubicBezTo>
                    <a:pt x="2363" y="4573"/>
                    <a:pt x="2361" y="4573"/>
                    <a:pt x="2358" y="4573"/>
                  </a:cubicBezTo>
                  <a:cubicBezTo>
                    <a:pt x="2346" y="4573"/>
                    <a:pt x="2320" y="4583"/>
                    <a:pt x="2320" y="4589"/>
                  </a:cubicBezTo>
                  <a:cubicBezTo>
                    <a:pt x="2339" y="4583"/>
                    <a:pt x="2347" y="4581"/>
                    <a:pt x="2349" y="4581"/>
                  </a:cubicBezTo>
                  <a:lnTo>
                    <a:pt x="2349" y="4581"/>
                  </a:lnTo>
                  <a:cubicBezTo>
                    <a:pt x="2353" y="4581"/>
                    <a:pt x="2309" y="4599"/>
                    <a:pt x="2310" y="4604"/>
                  </a:cubicBezTo>
                  <a:cubicBezTo>
                    <a:pt x="2314" y="4603"/>
                    <a:pt x="2317" y="4602"/>
                    <a:pt x="2319" y="4602"/>
                  </a:cubicBezTo>
                  <a:cubicBezTo>
                    <a:pt x="2325" y="4602"/>
                    <a:pt x="2321" y="4609"/>
                    <a:pt x="2315" y="4616"/>
                  </a:cubicBezTo>
                  <a:cubicBezTo>
                    <a:pt x="2357" y="4602"/>
                    <a:pt x="2386" y="4594"/>
                    <a:pt x="2411" y="4584"/>
                  </a:cubicBezTo>
                  <a:cubicBezTo>
                    <a:pt x="2423" y="4579"/>
                    <a:pt x="2436" y="4575"/>
                    <a:pt x="2448" y="4570"/>
                  </a:cubicBezTo>
                  <a:cubicBezTo>
                    <a:pt x="2458" y="4562"/>
                    <a:pt x="2470" y="4555"/>
                    <a:pt x="2485" y="4545"/>
                  </a:cubicBezTo>
                  <a:lnTo>
                    <a:pt x="2485" y="4545"/>
                  </a:lnTo>
                  <a:cubicBezTo>
                    <a:pt x="2473" y="4554"/>
                    <a:pt x="2473" y="4557"/>
                    <a:pt x="2478" y="4557"/>
                  </a:cubicBezTo>
                  <a:cubicBezTo>
                    <a:pt x="2491" y="4557"/>
                    <a:pt x="2536" y="4539"/>
                    <a:pt x="2531" y="4535"/>
                  </a:cubicBezTo>
                  <a:lnTo>
                    <a:pt x="2531" y="4535"/>
                  </a:lnTo>
                  <a:cubicBezTo>
                    <a:pt x="2527" y="4537"/>
                    <a:pt x="2520" y="4538"/>
                    <a:pt x="2514" y="4538"/>
                  </a:cubicBezTo>
                  <a:cubicBezTo>
                    <a:pt x="2500" y="4538"/>
                    <a:pt x="2490" y="4534"/>
                    <a:pt x="2509" y="4528"/>
                  </a:cubicBezTo>
                  <a:lnTo>
                    <a:pt x="2509" y="4528"/>
                  </a:lnTo>
                  <a:cubicBezTo>
                    <a:pt x="2510" y="4529"/>
                    <a:pt x="2511" y="4529"/>
                    <a:pt x="2513" y="4529"/>
                  </a:cubicBezTo>
                  <a:cubicBezTo>
                    <a:pt x="2524" y="4529"/>
                    <a:pt x="2547" y="4516"/>
                    <a:pt x="2558" y="4516"/>
                  </a:cubicBezTo>
                  <a:cubicBezTo>
                    <a:pt x="2563" y="4516"/>
                    <a:pt x="2566" y="4519"/>
                    <a:pt x="2563" y="4528"/>
                  </a:cubicBezTo>
                  <a:cubicBezTo>
                    <a:pt x="2632" y="4494"/>
                    <a:pt x="2698" y="4454"/>
                    <a:pt x="2760" y="4405"/>
                  </a:cubicBezTo>
                  <a:cubicBezTo>
                    <a:pt x="2774" y="4390"/>
                    <a:pt x="2794" y="4378"/>
                    <a:pt x="2809" y="4363"/>
                  </a:cubicBezTo>
                  <a:lnTo>
                    <a:pt x="2855" y="4322"/>
                  </a:lnTo>
                  <a:lnTo>
                    <a:pt x="2899" y="4278"/>
                  </a:lnTo>
                  <a:lnTo>
                    <a:pt x="2939" y="4233"/>
                  </a:lnTo>
                  <a:cubicBezTo>
                    <a:pt x="2988" y="4184"/>
                    <a:pt x="3032" y="4128"/>
                    <a:pt x="3076" y="4071"/>
                  </a:cubicBezTo>
                  <a:cubicBezTo>
                    <a:pt x="3115" y="4010"/>
                    <a:pt x="3152" y="3953"/>
                    <a:pt x="3147" y="3931"/>
                  </a:cubicBezTo>
                  <a:lnTo>
                    <a:pt x="3147" y="3931"/>
                  </a:lnTo>
                  <a:cubicBezTo>
                    <a:pt x="3147" y="3933"/>
                    <a:pt x="3131" y="3952"/>
                    <a:pt x="3127" y="3952"/>
                  </a:cubicBezTo>
                  <a:cubicBezTo>
                    <a:pt x="3126" y="3952"/>
                    <a:pt x="3126" y="3949"/>
                    <a:pt x="3130" y="3941"/>
                  </a:cubicBezTo>
                  <a:cubicBezTo>
                    <a:pt x="3133" y="3936"/>
                    <a:pt x="3155" y="3926"/>
                    <a:pt x="3160" y="3919"/>
                  </a:cubicBezTo>
                  <a:cubicBezTo>
                    <a:pt x="3172" y="3899"/>
                    <a:pt x="3184" y="3877"/>
                    <a:pt x="3199" y="3855"/>
                  </a:cubicBezTo>
                  <a:cubicBezTo>
                    <a:pt x="3209" y="3831"/>
                    <a:pt x="3219" y="3806"/>
                    <a:pt x="3228" y="3779"/>
                  </a:cubicBezTo>
                  <a:cubicBezTo>
                    <a:pt x="3248" y="3725"/>
                    <a:pt x="3265" y="3669"/>
                    <a:pt x="3275" y="3612"/>
                  </a:cubicBezTo>
                  <a:cubicBezTo>
                    <a:pt x="3282" y="3583"/>
                    <a:pt x="3285" y="3553"/>
                    <a:pt x="3290" y="3526"/>
                  </a:cubicBezTo>
                  <a:cubicBezTo>
                    <a:pt x="3292" y="3499"/>
                    <a:pt x="3300" y="3472"/>
                    <a:pt x="3300" y="3445"/>
                  </a:cubicBezTo>
                  <a:cubicBezTo>
                    <a:pt x="3302" y="3394"/>
                    <a:pt x="3307" y="3347"/>
                    <a:pt x="3312" y="3310"/>
                  </a:cubicBezTo>
                  <a:cubicBezTo>
                    <a:pt x="3311" y="3310"/>
                    <a:pt x="3310" y="3310"/>
                    <a:pt x="3308" y="3310"/>
                  </a:cubicBezTo>
                  <a:cubicBezTo>
                    <a:pt x="3307" y="3310"/>
                    <a:pt x="3306" y="3310"/>
                    <a:pt x="3305" y="3310"/>
                  </a:cubicBezTo>
                  <a:cubicBezTo>
                    <a:pt x="3300" y="3310"/>
                    <a:pt x="3295" y="3309"/>
                    <a:pt x="3295" y="3296"/>
                  </a:cubicBezTo>
                  <a:cubicBezTo>
                    <a:pt x="3304" y="3261"/>
                    <a:pt x="3307" y="3227"/>
                    <a:pt x="3304" y="3190"/>
                  </a:cubicBezTo>
                  <a:cubicBezTo>
                    <a:pt x="3300" y="3156"/>
                    <a:pt x="3292" y="3126"/>
                    <a:pt x="3286" y="3126"/>
                  </a:cubicBezTo>
                  <a:cubicBezTo>
                    <a:pt x="3285" y="3126"/>
                    <a:pt x="3283" y="3127"/>
                    <a:pt x="3282" y="3129"/>
                  </a:cubicBezTo>
                  <a:cubicBezTo>
                    <a:pt x="3290" y="3092"/>
                    <a:pt x="3263" y="3053"/>
                    <a:pt x="3275" y="3021"/>
                  </a:cubicBezTo>
                  <a:lnTo>
                    <a:pt x="3275" y="3021"/>
                  </a:lnTo>
                  <a:cubicBezTo>
                    <a:pt x="3285" y="3045"/>
                    <a:pt x="3277" y="3060"/>
                    <a:pt x="3285" y="3065"/>
                  </a:cubicBezTo>
                  <a:cubicBezTo>
                    <a:pt x="3285" y="3038"/>
                    <a:pt x="3280" y="3008"/>
                    <a:pt x="3273" y="2981"/>
                  </a:cubicBezTo>
                  <a:cubicBezTo>
                    <a:pt x="3265" y="2964"/>
                    <a:pt x="3260" y="2945"/>
                    <a:pt x="3241" y="2888"/>
                  </a:cubicBezTo>
                  <a:cubicBezTo>
                    <a:pt x="3241" y="2888"/>
                    <a:pt x="3241" y="2888"/>
                    <a:pt x="3241" y="2888"/>
                  </a:cubicBezTo>
                  <a:cubicBezTo>
                    <a:pt x="3245" y="2888"/>
                    <a:pt x="3249" y="2896"/>
                    <a:pt x="3251" y="2896"/>
                  </a:cubicBezTo>
                  <a:cubicBezTo>
                    <a:pt x="3252" y="2896"/>
                    <a:pt x="3252" y="2893"/>
                    <a:pt x="3250" y="2886"/>
                  </a:cubicBezTo>
                  <a:cubicBezTo>
                    <a:pt x="3233" y="2857"/>
                    <a:pt x="3196" y="2748"/>
                    <a:pt x="3205" y="2748"/>
                  </a:cubicBezTo>
                  <a:lnTo>
                    <a:pt x="3205" y="2748"/>
                  </a:lnTo>
                  <a:cubicBezTo>
                    <a:pt x="3207" y="2748"/>
                    <a:pt x="3208" y="2749"/>
                    <a:pt x="3211" y="2753"/>
                  </a:cubicBezTo>
                  <a:cubicBezTo>
                    <a:pt x="3184" y="2692"/>
                    <a:pt x="3187" y="2657"/>
                    <a:pt x="3162" y="2628"/>
                  </a:cubicBezTo>
                  <a:cubicBezTo>
                    <a:pt x="3187" y="2552"/>
                    <a:pt x="3111" y="2441"/>
                    <a:pt x="3066" y="2292"/>
                  </a:cubicBezTo>
                  <a:cubicBezTo>
                    <a:pt x="3012" y="2100"/>
                    <a:pt x="2976" y="1818"/>
                    <a:pt x="2931" y="1776"/>
                  </a:cubicBezTo>
                  <a:cubicBezTo>
                    <a:pt x="2942" y="1748"/>
                    <a:pt x="2875" y="1637"/>
                    <a:pt x="2890" y="1637"/>
                  </a:cubicBezTo>
                  <a:cubicBezTo>
                    <a:pt x="2893" y="1637"/>
                    <a:pt x="2896" y="1639"/>
                    <a:pt x="2902" y="1644"/>
                  </a:cubicBezTo>
                  <a:cubicBezTo>
                    <a:pt x="2855" y="1506"/>
                    <a:pt x="2821" y="1379"/>
                    <a:pt x="2787" y="1261"/>
                  </a:cubicBezTo>
                  <a:cubicBezTo>
                    <a:pt x="2755" y="1143"/>
                    <a:pt x="2730" y="1037"/>
                    <a:pt x="2688" y="944"/>
                  </a:cubicBezTo>
                  <a:cubicBezTo>
                    <a:pt x="2686" y="858"/>
                    <a:pt x="2615" y="708"/>
                    <a:pt x="2509" y="573"/>
                  </a:cubicBezTo>
                  <a:cubicBezTo>
                    <a:pt x="2404" y="438"/>
                    <a:pt x="2264" y="330"/>
                    <a:pt x="2175" y="264"/>
                  </a:cubicBezTo>
                  <a:cubicBezTo>
                    <a:pt x="2035" y="161"/>
                    <a:pt x="1903" y="90"/>
                    <a:pt x="1773" y="58"/>
                  </a:cubicBezTo>
                  <a:lnTo>
                    <a:pt x="1773" y="58"/>
                  </a:lnTo>
                  <a:cubicBezTo>
                    <a:pt x="1770" y="65"/>
                    <a:pt x="1778" y="73"/>
                    <a:pt x="1783" y="78"/>
                  </a:cubicBezTo>
                  <a:cubicBezTo>
                    <a:pt x="1768" y="75"/>
                    <a:pt x="1753" y="73"/>
                    <a:pt x="1738" y="73"/>
                  </a:cubicBezTo>
                  <a:cubicBezTo>
                    <a:pt x="1741" y="58"/>
                    <a:pt x="1770" y="63"/>
                    <a:pt x="1726" y="46"/>
                  </a:cubicBezTo>
                  <a:cubicBezTo>
                    <a:pt x="1635" y="26"/>
                    <a:pt x="1542" y="11"/>
                    <a:pt x="1449" y="1"/>
                  </a:cubicBezTo>
                  <a:cubicBezTo>
                    <a:pt x="1429" y="1"/>
                    <a:pt x="1410" y="0"/>
                    <a:pt x="1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37"/>
            <p:cNvSpPr/>
            <p:nvPr/>
          </p:nvSpPr>
          <p:spPr>
            <a:xfrm>
              <a:off x="3973700" y="3152100"/>
              <a:ext cx="450" cy="275"/>
            </a:xfrm>
            <a:custGeom>
              <a:rect b="b" l="l" r="r" t="t"/>
              <a:pathLst>
                <a:path extrusionOk="0" h="11" w="18">
                  <a:moveTo>
                    <a:pt x="18" y="1"/>
                  </a:moveTo>
                  <a:cubicBezTo>
                    <a:pt x="13" y="3"/>
                    <a:pt x="5" y="6"/>
                    <a:pt x="1" y="11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37"/>
            <p:cNvSpPr/>
            <p:nvPr/>
          </p:nvSpPr>
          <p:spPr>
            <a:xfrm>
              <a:off x="3906025" y="3162925"/>
              <a:ext cx="81150" cy="111800"/>
            </a:xfrm>
            <a:custGeom>
              <a:rect b="b" l="l" r="r" t="t"/>
              <a:pathLst>
                <a:path extrusionOk="0" h="4472" w="3246">
                  <a:moveTo>
                    <a:pt x="1765" y="0"/>
                  </a:moveTo>
                  <a:cubicBezTo>
                    <a:pt x="1715" y="0"/>
                    <a:pt x="1664" y="7"/>
                    <a:pt x="1613" y="22"/>
                  </a:cubicBezTo>
                  <a:lnTo>
                    <a:pt x="459" y="351"/>
                  </a:lnTo>
                  <a:cubicBezTo>
                    <a:pt x="167" y="434"/>
                    <a:pt x="0" y="739"/>
                    <a:pt x="84" y="1031"/>
                  </a:cubicBezTo>
                  <a:lnTo>
                    <a:pt x="955" y="4075"/>
                  </a:lnTo>
                  <a:cubicBezTo>
                    <a:pt x="1024" y="4316"/>
                    <a:pt x="1242" y="4472"/>
                    <a:pt x="1480" y="4472"/>
                  </a:cubicBezTo>
                  <a:cubicBezTo>
                    <a:pt x="1530" y="4472"/>
                    <a:pt x="1581" y="4465"/>
                    <a:pt x="1632" y="4450"/>
                  </a:cubicBezTo>
                  <a:lnTo>
                    <a:pt x="2786" y="4121"/>
                  </a:lnTo>
                  <a:cubicBezTo>
                    <a:pt x="3078" y="4038"/>
                    <a:pt x="3245" y="3736"/>
                    <a:pt x="3162" y="3444"/>
                  </a:cubicBezTo>
                  <a:lnTo>
                    <a:pt x="2290" y="398"/>
                  </a:lnTo>
                  <a:cubicBezTo>
                    <a:pt x="2221" y="156"/>
                    <a:pt x="2003" y="0"/>
                    <a:pt x="1765" y="0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37"/>
            <p:cNvSpPr/>
            <p:nvPr/>
          </p:nvSpPr>
          <p:spPr>
            <a:xfrm>
              <a:off x="3901975" y="3161300"/>
              <a:ext cx="89050" cy="115175"/>
            </a:xfrm>
            <a:custGeom>
              <a:rect b="b" l="l" r="r" t="t"/>
              <a:pathLst>
                <a:path extrusionOk="0" h="4607" w="3562">
                  <a:moveTo>
                    <a:pt x="1511" y="419"/>
                  </a:moveTo>
                  <a:cubicBezTo>
                    <a:pt x="1921" y="419"/>
                    <a:pt x="2298" y="689"/>
                    <a:pt x="2418" y="1103"/>
                  </a:cubicBezTo>
                  <a:lnTo>
                    <a:pt x="2958" y="2993"/>
                  </a:lnTo>
                  <a:cubicBezTo>
                    <a:pt x="3083" y="3487"/>
                    <a:pt x="2793" y="3990"/>
                    <a:pt x="2305" y="4130"/>
                  </a:cubicBezTo>
                  <a:cubicBezTo>
                    <a:pt x="2218" y="4155"/>
                    <a:pt x="2130" y="4166"/>
                    <a:pt x="2044" y="4166"/>
                  </a:cubicBezTo>
                  <a:cubicBezTo>
                    <a:pt x="1644" y="4166"/>
                    <a:pt x="1276" y="3911"/>
                    <a:pt x="1149" y="3511"/>
                  </a:cubicBezTo>
                  <a:lnTo>
                    <a:pt x="606" y="1621"/>
                  </a:lnTo>
                  <a:cubicBezTo>
                    <a:pt x="464" y="1120"/>
                    <a:pt x="754" y="598"/>
                    <a:pt x="1252" y="455"/>
                  </a:cubicBezTo>
                  <a:cubicBezTo>
                    <a:pt x="1338" y="431"/>
                    <a:pt x="1425" y="419"/>
                    <a:pt x="1511" y="419"/>
                  </a:cubicBezTo>
                  <a:close/>
                  <a:moveTo>
                    <a:pt x="1511" y="0"/>
                  </a:moveTo>
                  <a:cubicBezTo>
                    <a:pt x="1388" y="0"/>
                    <a:pt x="1263" y="17"/>
                    <a:pt x="1139" y="53"/>
                  </a:cubicBezTo>
                  <a:cubicBezTo>
                    <a:pt x="417" y="259"/>
                    <a:pt x="0" y="1012"/>
                    <a:pt x="209" y="1734"/>
                  </a:cubicBezTo>
                  <a:lnTo>
                    <a:pt x="751" y="3624"/>
                  </a:lnTo>
                  <a:cubicBezTo>
                    <a:pt x="922" y="4220"/>
                    <a:pt x="1464" y="4606"/>
                    <a:pt x="2054" y="4606"/>
                  </a:cubicBezTo>
                  <a:cubicBezTo>
                    <a:pt x="2177" y="4606"/>
                    <a:pt x="2301" y="4590"/>
                    <a:pt x="2425" y="4554"/>
                  </a:cubicBezTo>
                  <a:cubicBezTo>
                    <a:pt x="3144" y="4348"/>
                    <a:pt x="3562" y="3597"/>
                    <a:pt x="3356" y="2878"/>
                  </a:cubicBezTo>
                  <a:lnTo>
                    <a:pt x="2813" y="988"/>
                  </a:lnTo>
                  <a:cubicBezTo>
                    <a:pt x="2644" y="391"/>
                    <a:pt x="2101" y="0"/>
                    <a:pt x="1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37"/>
            <p:cNvSpPr/>
            <p:nvPr/>
          </p:nvSpPr>
          <p:spPr>
            <a:xfrm>
              <a:off x="3915050" y="3171225"/>
              <a:ext cx="62300" cy="95425"/>
            </a:xfrm>
            <a:custGeom>
              <a:rect b="b" l="l" r="r" t="t"/>
              <a:pathLst>
                <a:path extrusionOk="0" h="3817" w="2492">
                  <a:moveTo>
                    <a:pt x="1541" y="228"/>
                  </a:moveTo>
                  <a:cubicBezTo>
                    <a:pt x="1541" y="228"/>
                    <a:pt x="1541" y="228"/>
                    <a:pt x="1541" y="228"/>
                  </a:cubicBezTo>
                  <a:cubicBezTo>
                    <a:pt x="1541" y="228"/>
                    <a:pt x="1541" y="228"/>
                    <a:pt x="1541" y="228"/>
                  </a:cubicBezTo>
                  <a:close/>
                  <a:moveTo>
                    <a:pt x="2276" y="1940"/>
                  </a:moveTo>
                  <a:cubicBezTo>
                    <a:pt x="2276" y="1941"/>
                    <a:pt x="2277" y="1942"/>
                    <a:pt x="2278" y="1943"/>
                  </a:cubicBezTo>
                  <a:cubicBezTo>
                    <a:pt x="2277" y="1942"/>
                    <a:pt x="2276" y="1941"/>
                    <a:pt x="2276" y="1940"/>
                  </a:cubicBezTo>
                  <a:close/>
                  <a:moveTo>
                    <a:pt x="2268" y="1946"/>
                  </a:moveTo>
                  <a:cubicBezTo>
                    <a:pt x="2269" y="1949"/>
                    <a:pt x="2270" y="1953"/>
                    <a:pt x="2272" y="1957"/>
                  </a:cubicBezTo>
                  <a:lnTo>
                    <a:pt x="2272" y="1957"/>
                  </a:lnTo>
                  <a:cubicBezTo>
                    <a:pt x="2271" y="1953"/>
                    <a:pt x="2270" y="1950"/>
                    <a:pt x="2268" y="1946"/>
                  </a:cubicBezTo>
                  <a:close/>
                  <a:moveTo>
                    <a:pt x="373" y="2147"/>
                  </a:moveTo>
                  <a:lnTo>
                    <a:pt x="373" y="2148"/>
                  </a:lnTo>
                  <a:lnTo>
                    <a:pt x="373" y="2148"/>
                  </a:lnTo>
                  <a:cubicBezTo>
                    <a:pt x="373" y="2148"/>
                    <a:pt x="373" y="2147"/>
                    <a:pt x="373" y="2147"/>
                  </a:cubicBezTo>
                  <a:close/>
                  <a:moveTo>
                    <a:pt x="2123" y="3556"/>
                  </a:moveTo>
                  <a:cubicBezTo>
                    <a:pt x="2124" y="3556"/>
                    <a:pt x="2117" y="3566"/>
                    <a:pt x="2108" y="3578"/>
                  </a:cubicBezTo>
                  <a:cubicBezTo>
                    <a:pt x="2094" y="3595"/>
                    <a:pt x="2077" y="3608"/>
                    <a:pt x="2057" y="3615"/>
                  </a:cubicBezTo>
                  <a:cubicBezTo>
                    <a:pt x="2074" y="3593"/>
                    <a:pt x="2094" y="3573"/>
                    <a:pt x="2118" y="3561"/>
                  </a:cubicBezTo>
                  <a:cubicBezTo>
                    <a:pt x="2121" y="3558"/>
                    <a:pt x="2122" y="3556"/>
                    <a:pt x="2123" y="3556"/>
                  </a:cubicBezTo>
                  <a:close/>
                  <a:moveTo>
                    <a:pt x="1004" y="0"/>
                  </a:moveTo>
                  <a:cubicBezTo>
                    <a:pt x="964" y="0"/>
                    <a:pt x="922" y="5"/>
                    <a:pt x="884" y="14"/>
                  </a:cubicBezTo>
                  <a:cubicBezTo>
                    <a:pt x="871" y="11"/>
                    <a:pt x="858" y="10"/>
                    <a:pt x="845" y="10"/>
                  </a:cubicBezTo>
                  <a:cubicBezTo>
                    <a:pt x="836" y="10"/>
                    <a:pt x="826" y="11"/>
                    <a:pt x="817" y="12"/>
                  </a:cubicBezTo>
                  <a:lnTo>
                    <a:pt x="726" y="41"/>
                  </a:lnTo>
                  <a:cubicBezTo>
                    <a:pt x="736" y="40"/>
                    <a:pt x="757" y="36"/>
                    <a:pt x="770" y="36"/>
                  </a:cubicBezTo>
                  <a:cubicBezTo>
                    <a:pt x="780" y="36"/>
                    <a:pt x="785" y="38"/>
                    <a:pt x="776" y="46"/>
                  </a:cubicBezTo>
                  <a:cubicBezTo>
                    <a:pt x="775" y="44"/>
                    <a:pt x="772" y="43"/>
                    <a:pt x="769" y="43"/>
                  </a:cubicBezTo>
                  <a:cubicBezTo>
                    <a:pt x="759" y="43"/>
                    <a:pt x="741" y="50"/>
                    <a:pt x="741" y="56"/>
                  </a:cubicBezTo>
                  <a:cubicBezTo>
                    <a:pt x="756" y="53"/>
                    <a:pt x="763" y="51"/>
                    <a:pt x="764" y="51"/>
                  </a:cubicBezTo>
                  <a:cubicBezTo>
                    <a:pt x="769" y="51"/>
                    <a:pt x="730" y="62"/>
                    <a:pt x="734" y="68"/>
                  </a:cubicBezTo>
                  <a:cubicBezTo>
                    <a:pt x="736" y="68"/>
                    <a:pt x="737" y="68"/>
                    <a:pt x="739" y="68"/>
                  </a:cubicBezTo>
                  <a:cubicBezTo>
                    <a:pt x="747" y="68"/>
                    <a:pt x="741" y="74"/>
                    <a:pt x="736" y="78"/>
                  </a:cubicBezTo>
                  <a:cubicBezTo>
                    <a:pt x="783" y="70"/>
                    <a:pt x="830" y="61"/>
                    <a:pt x="874" y="43"/>
                  </a:cubicBezTo>
                  <a:lnTo>
                    <a:pt x="874" y="43"/>
                  </a:lnTo>
                  <a:cubicBezTo>
                    <a:pt x="854" y="52"/>
                    <a:pt x="871" y="56"/>
                    <a:pt x="889" y="56"/>
                  </a:cubicBezTo>
                  <a:cubicBezTo>
                    <a:pt x="901" y="56"/>
                    <a:pt x="913" y="54"/>
                    <a:pt x="911" y="51"/>
                  </a:cubicBezTo>
                  <a:cubicBezTo>
                    <a:pt x="901" y="51"/>
                    <a:pt x="871" y="36"/>
                    <a:pt x="896" y="36"/>
                  </a:cubicBezTo>
                  <a:cubicBezTo>
                    <a:pt x="903" y="43"/>
                    <a:pt x="950" y="31"/>
                    <a:pt x="935" y="53"/>
                  </a:cubicBezTo>
                  <a:cubicBezTo>
                    <a:pt x="947" y="54"/>
                    <a:pt x="960" y="54"/>
                    <a:pt x="974" y="54"/>
                  </a:cubicBezTo>
                  <a:cubicBezTo>
                    <a:pt x="987" y="54"/>
                    <a:pt x="1001" y="54"/>
                    <a:pt x="1016" y="56"/>
                  </a:cubicBezTo>
                  <a:cubicBezTo>
                    <a:pt x="1048" y="58"/>
                    <a:pt x="1077" y="58"/>
                    <a:pt x="1109" y="61"/>
                  </a:cubicBezTo>
                  <a:cubicBezTo>
                    <a:pt x="1171" y="68"/>
                    <a:pt x="1232" y="80"/>
                    <a:pt x="1293" y="97"/>
                  </a:cubicBezTo>
                  <a:cubicBezTo>
                    <a:pt x="1311" y="105"/>
                    <a:pt x="1335" y="115"/>
                    <a:pt x="1362" y="127"/>
                  </a:cubicBezTo>
                  <a:lnTo>
                    <a:pt x="1436" y="169"/>
                  </a:lnTo>
                  <a:cubicBezTo>
                    <a:pt x="1458" y="183"/>
                    <a:pt x="1480" y="198"/>
                    <a:pt x="1502" y="208"/>
                  </a:cubicBezTo>
                  <a:cubicBezTo>
                    <a:pt x="1514" y="218"/>
                    <a:pt x="1527" y="225"/>
                    <a:pt x="1541" y="228"/>
                  </a:cubicBezTo>
                  <a:lnTo>
                    <a:pt x="1541" y="228"/>
                  </a:lnTo>
                  <a:cubicBezTo>
                    <a:pt x="1539" y="227"/>
                    <a:pt x="1526" y="206"/>
                    <a:pt x="1532" y="206"/>
                  </a:cubicBezTo>
                  <a:cubicBezTo>
                    <a:pt x="1533" y="206"/>
                    <a:pt x="1535" y="208"/>
                    <a:pt x="1539" y="210"/>
                  </a:cubicBezTo>
                  <a:cubicBezTo>
                    <a:pt x="1541" y="213"/>
                    <a:pt x="1544" y="235"/>
                    <a:pt x="1549" y="237"/>
                  </a:cubicBezTo>
                  <a:cubicBezTo>
                    <a:pt x="1573" y="262"/>
                    <a:pt x="1600" y="294"/>
                    <a:pt x="1632" y="321"/>
                  </a:cubicBezTo>
                  <a:cubicBezTo>
                    <a:pt x="1647" y="336"/>
                    <a:pt x="1662" y="353"/>
                    <a:pt x="1676" y="367"/>
                  </a:cubicBezTo>
                  <a:lnTo>
                    <a:pt x="1701" y="392"/>
                  </a:lnTo>
                  <a:lnTo>
                    <a:pt x="1721" y="417"/>
                  </a:lnTo>
                  <a:cubicBezTo>
                    <a:pt x="1772" y="475"/>
                    <a:pt x="1811" y="542"/>
                    <a:pt x="1834" y="615"/>
                  </a:cubicBezTo>
                  <a:cubicBezTo>
                    <a:pt x="1838" y="614"/>
                    <a:pt x="1842" y="611"/>
                    <a:pt x="1846" y="611"/>
                  </a:cubicBezTo>
                  <a:cubicBezTo>
                    <a:pt x="1849" y="611"/>
                    <a:pt x="1851" y="613"/>
                    <a:pt x="1853" y="618"/>
                  </a:cubicBezTo>
                  <a:cubicBezTo>
                    <a:pt x="1853" y="647"/>
                    <a:pt x="1858" y="674"/>
                    <a:pt x="1870" y="701"/>
                  </a:cubicBezTo>
                  <a:cubicBezTo>
                    <a:pt x="1878" y="724"/>
                    <a:pt x="1887" y="746"/>
                    <a:pt x="1893" y="746"/>
                  </a:cubicBezTo>
                  <a:cubicBezTo>
                    <a:pt x="1895" y="746"/>
                    <a:pt x="1896" y="745"/>
                    <a:pt x="1897" y="743"/>
                  </a:cubicBezTo>
                  <a:lnTo>
                    <a:pt x="1897" y="743"/>
                  </a:lnTo>
                  <a:cubicBezTo>
                    <a:pt x="1892" y="772"/>
                    <a:pt x="1924" y="802"/>
                    <a:pt x="1910" y="826"/>
                  </a:cubicBezTo>
                  <a:cubicBezTo>
                    <a:pt x="1902" y="809"/>
                    <a:pt x="1910" y="795"/>
                    <a:pt x="1900" y="792"/>
                  </a:cubicBezTo>
                  <a:lnTo>
                    <a:pt x="1900" y="792"/>
                  </a:lnTo>
                  <a:cubicBezTo>
                    <a:pt x="1912" y="873"/>
                    <a:pt x="1912" y="844"/>
                    <a:pt x="1942" y="930"/>
                  </a:cubicBezTo>
                  <a:cubicBezTo>
                    <a:pt x="1941" y="930"/>
                    <a:pt x="1940" y="930"/>
                    <a:pt x="1939" y="930"/>
                  </a:cubicBezTo>
                  <a:cubicBezTo>
                    <a:pt x="1937" y="930"/>
                    <a:pt x="1934" y="927"/>
                    <a:pt x="1932" y="927"/>
                  </a:cubicBezTo>
                  <a:cubicBezTo>
                    <a:pt x="1931" y="927"/>
                    <a:pt x="1931" y="928"/>
                    <a:pt x="1932" y="934"/>
                  </a:cubicBezTo>
                  <a:cubicBezTo>
                    <a:pt x="1949" y="956"/>
                    <a:pt x="1978" y="1042"/>
                    <a:pt x="1969" y="1042"/>
                  </a:cubicBezTo>
                  <a:cubicBezTo>
                    <a:pt x="1968" y="1042"/>
                    <a:pt x="1966" y="1041"/>
                    <a:pt x="1964" y="1038"/>
                  </a:cubicBezTo>
                  <a:lnTo>
                    <a:pt x="1964" y="1038"/>
                  </a:lnTo>
                  <a:cubicBezTo>
                    <a:pt x="1986" y="1087"/>
                    <a:pt x="1981" y="1114"/>
                    <a:pt x="2005" y="1138"/>
                  </a:cubicBezTo>
                  <a:cubicBezTo>
                    <a:pt x="1976" y="1200"/>
                    <a:pt x="2045" y="1286"/>
                    <a:pt x="2079" y="1403"/>
                  </a:cubicBezTo>
                  <a:cubicBezTo>
                    <a:pt x="2121" y="1556"/>
                    <a:pt x="2143" y="1781"/>
                    <a:pt x="2185" y="1811"/>
                  </a:cubicBezTo>
                  <a:cubicBezTo>
                    <a:pt x="2174" y="1835"/>
                    <a:pt x="2235" y="1923"/>
                    <a:pt x="2217" y="1923"/>
                  </a:cubicBezTo>
                  <a:cubicBezTo>
                    <a:pt x="2215" y="1923"/>
                    <a:pt x="2211" y="1922"/>
                    <a:pt x="2207" y="1919"/>
                  </a:cubicBezTo>
                  <a:lnTo>
                    <a:pt x="2207" y="1919"/>
                  </a:lnTo>
                  <a:cubicBezTo>
                    <a:pt x="2285" y="2132"/>
                    <a:pt x="2317" y="2329"/>
                    <a:pt x="2374" y="2471"/>
                  </a:cubicBezTo>
                  <a:cubicBezTo>
                    <a:pt x="2374" y="2518"/>
                    <a:pt x="2381" y="2562"/>
                    <a:pt x="2393" y="2606"/>
                  </a:cubicBezTo>
                  <a:cubicBezTo>
                    <a:pt x="2398" y="2633"/>
                    <a:pt x="2405" y="2660"/>
                    <a:pt x="2410" y="2690"/>
                  </a:cubicBezTo>
                  <a:cubicBezTo>
                    <a:pt x="2418" y="2719"/>
                    <a:pt x="2420" y="2748"/>
                    <a:pt x="2428" y="2780"/>
                  </a:cubicBezTo>
                  <a:cubicBezTo>
                    <a:pt x="2445" y="2893"/>
                    <a:pt x="2437" y="3009"/>
                    <a:pt x="2403" y="3117"/>
                  </a:cubicBezTo>
                  <a:cubicBezTo>
                    <a:pt x="2359" y="3242"/>
                    <a:pt x="2290" y="3325"/>
                    <a:pt x="2236" y="3406"/>
                  </a:cubicBezTo>
                  <a:cubicBezTo>
                    <a:pt x="2238" y="3408"/>
                    <a:pt x="2241" y="3409"/>
                    <a:pt x="2243" y="3409"/>
                  </a:cubicBezTo>
                  <a:cubicBezTo>
                    <a:pt x="2247" y="3409"/>
                    <a:pt x="2251" y="3408"/>
                    <a:pt x="2256" y="3406"/>
                  </a:cubicBezTo>
                  <a:lnTo>
                    <a:pt x="2256" y="3406"/>
                  </a:lnTo>
                  <a:cubicBezTo>
                    <a:pt x="2248" y="3416"/>
                    <a:pt x="2243" y="3426"/>
                    <a:pt x="2241" y="3436"/>
                  </a:cubicBezTo>
                  <a:cubicBezTo>
                    <a:pt x="2233" y="3431"/>
                    <a:pt x="2234" y="3421"/>
                    <a:pt x="2230" y="3421"/>
                  </a:cubicBezTo>
                  <a:cubicBezTo>
                    <a:pt x="2228" y="3421"/>
                    <a:pt x="2224" y="3424"/>
                    <a:pt x="2216" y="3433"/>
                  </a:cubicBezTo>
                  <a:cubicBezTo>
                    <a:pt x="2194" y="3458"/>
                    <a:pt x="2175" y="3480"/>
                    <a:pt x="2150" y="3502"/>
                  </a:cubicBezTo>
                  <a:cubicBezTo>
                    <a:pt x="2123" y="3527"/>
                    <a:pt x="2094" y="3549"/>
                    <a:pt x="2064" y="3571"/>
                  </a:cubicBezTo>
                  <a:cubicBezTo>
                    <a:pt x="2050" y="3581"/>
                    <a:pt x="2035" y="3593"/>
                    <a:pt x="2020" y="3600"/>
                  </a:cubicBezTo>
                  <a:cubicBezTo>
                    <a:pt x="2005" y="3610"/>
                    <a:pt x="1993" y="3617"/>
                    <a:pt x="1981" y="3625"/>
                  </a:cubicBezTo>
                  <a:cubicBezTo>
                    <a:pt x="1964" y="3637"/>
                    <a:pt x="1949" y="3652"/>
                    <a:pt x="1937" y="3669"/>
                  </a:cubicBezTo>
                  <a:cubicBezTo>
                    <a:pt x="1915" y="3674"/>
                    <a:pt x="1895" y="3667"/>
                    <a:pt x="1895" y="3689"/>
                  </a:cubicBezTo>
                  <a:cubicBezTo>
                    <a:pt x="1902" y="3687"/>
                    <a:pt x="1910" y="3682"/>
                    <a:pt x="1915" y="3682"/>
                  </a:cubicBezTo>
                  <a:cubicBezTo>
                    <a:pt x="1917" y="3682"/>
                    <a:pt x="1918" y="3683"/>
                    <a:pt x="1919" y="3684"/>
                  </a:cubicBezTo>
                  <a:cubicBezTo>
                    <a:pt x="1902" y="3690"/>
                    <a:pt x="1889" y="3694"/>
                    <a:pt x="1883" y="3694"/>
                  </a:cubicBezTo>
                  <a:cubicBezTo>
                    <a:pt x="1876" y="3694"/>
                    <a:pt x="1878" y="3690"/>
                    <a:pt x="1890" y="3679"/>
                  </a:cubicBezTo>
                  <a:lnTo>
                    <a:pt x="1890" y="3679"/>
                  </a:lnTo>
                  <a:cubicBezTo>
                    <a:pt x="1873" y="3691"/>
                    <a:pt x="1853" y="3701"/>
                    <a:pt x="1831" y="3708"/>
                  </a:cubicBezTo>
                  <a:cubicBezTo>
                    <a:pt x="1816" y="3716"/>
                    <a:pt x="1799" y="3723"/>
                    <a:pt x="1787" y="3735"/>
                  </a:cubicBezTo>
                  <a:cubicBezTo>
                    <a:pt x="1753" y="3735"/>
                    <a:pt x="1718" y="3740"/>
                    <a:pt x="1686" y="3750"/>
                  </a:cubicBezTo>
                  <a:cubicBezTo>
                    <a:pt x="1649" y="3752"/>
                    <a:pt x="1615" y="3762"/>
                    <a:pt x="1583" y="3779"/>
                  </a:cubicBezTo>
                  <a:cubicBezTo>
                    <a:pt x="1578" y="3770"/>
                    <a:pt x="1571" y="3767"/>
                    <a:pt x="1563" y="3767"/>
                  </a:cubicBezTo>
                  <a:cubicBezTo>
                    <a:pt x="1551" y="3767"/>
                    <a:pt x="1538" y="3774"/>
                    <a:pt x="1526" y="3774"/>
                  </a:cubicBezTo>
                  <a:cubicBezTo>
                    <a:pt x="1521" y="3774"/>
                    <a:pt x="1516" y="3772"/>
                    <a:pt x="1512" y="3767"/>
                  </a:cubicBezTo>
                  <a:cubicBezTo>
                    <a:pt x="1507" y="3775"/>
                    <a:pt x="1490" y="3777"/>
                    <a:pt x="1471" y="3777"/>
                  </a:cubicBezTo>
                  <a:cubicBezTo>
                    <a:pt x="1446" y="3777"/>
                    <a:pt x="1416" y="3773"/>
                    <a:pt x="1399" y="3767"/>
                  </a:cubicBezTo>
                  <a:lnTo>
                    <a:pt x="1399" y="3767"/>
                  </a:lnTo>
                  <a:cubicBezTo>
                    <a:pt x="1408" y="3771"/>
                    <a:pt x="1405" y="3777"/>
                    <a:pt x="1390" y="3777"/>
                  </a:cubicBezTo>
                  <a:cubicBezTo>
                    <a:pt x="1388" y="3777"/>
                    <a:pt x="1385" y="3777"/>
                    <a:pt x="1382" y="3777"/>
                  </a:cubicBezTo>
                  <a:cubicBezTo>
                    <a:pt x="1382" y="3767"/>
                    <a:pt x="1365" y="3755"/>
                    <a:pt x="1345" y="3748"/>
                  </a:cubicBezTo>
                  <a:cubicBezTo>
                    <a:pt x="1332" y="3743"/>
                    <a:pt x="1318" y="3738"/>
                    <a:pt x="1307" y="3738"/>
                  </a:cubicBezTo>
                  <a:cubicBezTo>
                    <a:pt x="1302" y="3738"/>
                    <a:pt x="1297" y="3739"/>
                    <a:pt x="1293" y="3743"/>
                  </a:cubicBezTo>
                  <a:cubicBezTo>
                    <a:pt x="1302" y="3746"/>
                    <a:pt x="1309" y="3746"/>
                    <a:pt x="1315" y="3746"/>
                  </a:cubicBezTo>
                  <a:cubicBezTo>
                    <a:pt x="1320" y="3746"/>
                    <a:pt x="1324" y="3746"/>
                    <a:pt x="1325" y="3750"/>
                  </a:cubicBezTo>
                  <a:cubicBezTo>
                    <a:pt x="1323" y="3756"/>
                    <a:pt x="1319" y="3757"/>
                    <a:pt x="1314" y="3757"/>
                  </a:cubicBezTo>
                  <a:cubicBezTo>
                    <a:pt x="1307" y="3757"/>
                    <a:pt x="1298" y="3754"/>
                    <a:pt x="1291" y="3754"/>
                  </a:cubicBezTo>
                  <a:cubicBezTo>
                    <a:pt x="1285" y="3754"/>
                    <a:pt x="1280" y="3756"/>
                    <a:pt x="1276" y="3762"/>
                  </a:cubicBezTo>
                  <a:lnTo>
                    <a:pt x="1284" y="3728"/>
                  </a:lnTo>
                  <a:cubicBezTo>
                    <a:pt x="1271" y="3725"/>
                    <a:pt x="1259" y="3725"/>
                    <a:pt x="1249" y="3723"/>
                  </a:cubicBezTo>
                  <a:lnTo>
                    <a:pt x="1220" y="3716"/>
                  </a:lnTo>
                  <a:cubicBezTo>
                    <a:pt x="1200" y="3711"/>
                    <a:pt x="1183" y="3708"/>
                    <a:pt x="1166" y="3703"/>
                  </a:cubicBezTo>
                  <a:cubicBezTo>
                    <a:pt x="1136" y="3694"/>
                    <a:pt x="1109" y="3676"/>
                    <a:pt x="1087" y="3654"/>
                  </a:cubicBezTo>
                  <a:cubicBezTo>
                    <a:pt x="1063" y="3647"/>
                    <a:pt x="1038" y="3637"/>
                    <a:pt x="1016" y="3622"/>
                  </a:cubicBezTo>
                  <a:cubicBezTo>
                    <a:pt x="994" y="3608"/>
                    <a:pt x="972" y="3590"/>
                    <a:pt x="952" y="3571"/>
                  </a:cubicBezTo>
                  <a:cubicBezTo>
                    <a:pt x="918" y="3532"/>
                    <a:pt x="881" y="3497"/>
                    <a:pt x="842" y="3463"/>
                  </a:cubicBezTo>
                  <a:cubicBezTo>
                    <a:pt x="838" y="3460"/>
                    <a:pt x="835" y="3459"/>
                    <a:pt x="833" y="3459"/>
                  </a:cubicBezTo>
                  <a:cubicBezTo>
                    <a:pt x="828" y="3459"/>
                    <a:pt x="835" y="3473"/>
                    <a:pt x="832" y="3473"/>
                  </a:cubicBezTo>
                  <a:cubicBezTo>
                    <a:pt x="831" y="3473"/>
                    <a:pt x="828" y="3471"/>
                    <a:pt x="822" y="3465"/>
                  </a:cubicBezTo>
                  <a:cubicBezTo>
                    <a:pt x="820" y="3463"/>
                    <a:pt x="820" y="3441"/>
                    <a:pt x="817" y="3436"/>
                  </a:cubicBezTo>
                  <a:cubicBezTo>
                    <a:pt x="810" y="3424"/>
                    <a:pt x="798" y="3414"/>
                    <a:pt x="785" y="3404"/>
                  </a:cubicBezTo>
                  <a:cubicBezTo>
                    <a:pt x="783" y="3399"/>
                    <a:pt x="768" y="3379"/>
                    <a:pt x="751" y="3352"/>
                  </a:cubicBezTo>
                  <a:cubicBezTo>
                    <a:pt x="736" y="3325"/>
                    <a:pt x="719" y="3301"/>
                    <a:pt x="699" y="3279"/>
                  </a:cubicBezTo>
                  <a:cubicBezTo>
                    <a:pt x="682" y="3205"/>
                    <a:pt x="655" y="3131"/>
                    <a:pt x="623" y="3065"/>
                  </a:cubicBezTo>
                  <a:lnTo>
                    <a:pt x="623" y="3065"/>
                  </a:lnTo>
                  <a:cubicBezTo>
                    <a:pt x="624" y="3066"/>
                    <a:pt x="625" y="3067"/>
                    <a:pt x="626" y="3067"/>
                  </a:cubicBezTo>
                  <a:cubicBezTo>
                    <a:pt x="635" y="3067"/>
                    <a:pt x="614" y="2950"/>
                    <a:pt x="587" y="2925"/>
                  </a:cubicBezTo>
                  <a:cubicBezTo>
                    <a:pt x="584" y="2847"/>
                    <a:pt x="535" y="2692"/>
                    <a:pt x="506" y="2584"/>
                  </a:cubicBezTo>
                  <a:lnTo>
                    <a:pt x="373" y="2148"/>
                  </a:lnTo>
                  <a:lnTo>
                    <a:pt x="373" y="2148"/>
                  </a:lnTo>
                  <a:cubicBezTo>
                    <a:pt x="376" y="2159"/>
                    <a:pt x="373" y="2177"/>
                    <a:pt x="368" y="2177"/>
                  </a:cubicBezTo>
                  <a:cubicBezTo>
                    <a:pt x="366" y="2177"/>
                    <a:pt x="363" y="2174"/>
                    <a:pt x="361" y="2167"/>
                  </a:cubicBezTo>
                  <a:cubicBezTo>
                    <a:pt x="356" y="2145"/>
                    <a:pt x="375" y="2152"/>
                    <a:pt x="375" y="2135"/>
                  </a:cubicBezTo>
                  <a:cubicBezTo>
                    <a:pt x="309" y="1958"/>
                    <a:pt x="258" y="1762"/>
                    <a:pt x="201" y="1560"/>
                  </a:cubicBezTo>
                  <a:cubicBezTo>
                    <a:pt x="174" y="1460"/>
                    <a:pt x="142" y="1359"/>
                    <a:pt x="113" y="1256"/>
                  </a:cubicBezTo>
                  <a:cubicBezTo>
                    <a:pt x="78" y="1158"/>
                    <a:pt x="56" y="1055"/>
                    <a:pt x="47" y="949"/>
                  </a:cubicBezTo>
                  <a:cubicBezTo>
                    <a:pt x="54" y="925"/>
                    <a:pt x="56" y="890"/>
                    <a:pt x="64" y="856"/>
                  </a:cubicBezTo>
                  <a:cubicBezTo>
                    <a:pt x="74" y="819"/>
                    <a:pt x="78" y="782"/>
                    <a:pt x="88" y="748"/>
                  </a:cubicBezTo>
                  <a:cubicBezTo>
                    <a:pt x="103" y="694"/>
                    <a:pt x="120" y="642"/>
                    <a:pt x="142" y="593"/>
                  </a:cubicBezTo>
                  <a:cubicBezTo>
                    <a:pt x="159" y="566"/>
                    <a:pt x="169" y="537"/>
                    <a:pt x="184" y="510"/>
                  </a:cubicBezTo>
                  <a:cubicBezTo>
                    <a:pt x="199" y="483"/>
                    <a:pt x="211" y="453"/>
                    <a:pt x="228" y="426"/>
                  </a:cubicBezTo>
                  <a:cubicBezTo>
                    <a:pt x="258" y="367"/>
                    <a:pt x="297" y="316"/>
                    <a:pt x="344" y="272"/>
                  </a:cubicBezTo>
                  <a:cubicBezTo>
                    <a:pt x="346" y="277"/>
                    <a:pt x="346" y="282"/>
                    <a:pt x="344" y="289"/>
                  </a:cubicBezTo>
                  <a:cubicBezTo>
                    <a:pt x="371" y="257"/>
                    <a:pt x="373" y="264"/>
                    <a:pt x="380" y="240"/>
                  </a:cubicBezTo>
                  <a:cubicBezTo>
                    <a:pt x="415" y="220"/>
                    <a:pt x="447" y="198"/>
                    <a:pt x="483" y="178"/>
                  </a:cubicBezTo>
                  <a:cubicBezTo>
                    <a:pt x="518" y="156"/>
                    <a:pt x="552" y="132"/>
                    <a:pt x="587" y="117"/>
                  </a:cubicBezTo>
                  <a:lnTo>
                    <a:pt x="633" y="93"/>
                  </a:lnTo>
                  <a:cubicBezTo>
                    <a:pt x="648" y="85"/>
                    <a:pt x="663" y="80"/>
                    <a:pt x="675" y="78"/>
                  </a:cubicBezTo>
                  <a:cubicBezTo>
                    <a:pt x="691" y="71"/>
                    <a:pt x="704" y="68"/>
                    <a:pt x="713" y="68"/>
                  </a:cubicBezTo>
                  <a:cubicBezTo>
                    <a:pt x="718" y="68"/>
                    <a:pt x="722" y="69"/>
                    <a:pt x="724" y="70"/>
                  </a:cubicBezTo>
                  <a:lnTo>
                    <a:pt x="712" y="12"/>
                  </a:lnTo>
                  <a:lnTo>
                    <a:pt x="712" y="12"/>
                  </a:lnTo>
                  <a:cubicBezTo>
                    <a:pt x="709" y="12"/>
                    <a:pt x="717" y="21"/>
                    <a:pt x="704" y="26"/>
                  </a:cubicBezTo>
                  <a:cubicBezTo>
                    <a:pt x="687" y="31"/>
                    <a:pt x="663" y="39"/>
                    <a:pt x="636" y="48"/>
                  </a:cubicBezTo>
                  <a:cubicBezTo>
                    <a:pt x="609" y="58"/>
                    <a:pt x="577" y="73"/>
                    <a:pt x="547" y="85"/>
                  </a:cubicBezTo>
                  <a:cubicBezTo>
                    <a:pt x="491" y="112"/>
                    <a:pt x="442" y="144"/>
                    <a:pt x="429" y="164"/>
                  </a:cubicBezTo>
                  <a:cubicBezTo>
                    <a:pt x="428" y="163"/>
                    <a:pt x="427" y="162"/>
                    <a:pt x="425" y="162"/>
                  </a:cubicBezTo>
                  <a:cubicBezTo>
                    <a:pt x="422" y="162"/>
                    <a:pt x="419" y="163"/>
                    <a:pt x="416" y="163"/>
                  </a:cubicBezTo>
                  <a:cubicBezTo>
                    <a:pt x="413" y="163"/>
                    <a:pt x="411" y="162"/>
                    <a:pt x="410" y="159"/>
                  </a:cubicBezTo>
                  <a:cubicBezTo>
                    <a:pt x="317" y="228"/>
                    <a:pt x="238" y="316"/>
                    <a:pt x="179" y="414"/>
                  </a:cubicBezTo>
                  <a:cubicBezTo>
                    <a:pt x="120" y="512"/>
                    <a:pt x="69" y="615"/>
                    <a:pt x="29" y="723"/>
                  </a:cubicBezTo>
                  <a:cubicBezTo>
                    <a:pt x="34" y="760"/>
                    <a:pt x="32" y="799"/>
                    <a:pt x="22" y="834"/>
                  </a:cubicBezTo>
                  <a:cubicBezTo>
                    <a:pt x="17" y="856"/>
                    <a:pt x="15" y="880"/>
                    <a:pt x="10" y="903"/>
                  </a:cubicBezTo>
                  <a:cubicBezTo>
                    <a:pt x="5" y="927"/>
                    <a:pt x="5" y="949"/>
                    <a:pt x="5" y="974"/>
                  </a:cubicBezTo>
                  <a:cubicBezTo>
                    <a:pt x="0" y="1033"/>
                    <a:pt x="34" y="1171"/>
                    <a:pt x="39" y="1171"/>
                  </a:cubicBezTo>
                  <a:cubicBezTo>
                    <a:pt x="39" y="1171"/>
                    <a:pt x="39" y="1171"/>
                    <a:pt x="39" y="1171"/>
                  </a:cubicBezTo>
                  <a:lnTo>
                    <a:pt x="39" y="1171"/>
                  </a:lnTo>
                  <a:cubicBezTo>
                    <a:pt x="31" y="1194"/>
                    <a:pt x="56" y="1238"/>
                    <a:pt x="47" y="1238"/>
                  </a:cubicBezTo>
                  <a:cubicBezTo>
                    <a:pt x="46" y="1238"/>
                    <a:pt x="43" y="1237"/>
                    <a:pt x="39" y="1234"/>
                  </a:cubicBezTo>
                  <a:lnTo>
                    <a:pt x="39" y="1234"/>
                  </a:lnTo>
                  <a:cubicBezTo>
                    <a:pt x="61" y="1261"/>
                    <a:pt x="56" y="1290"/>
                    <a:pt x="81" y="1310"/>
                  </a:cubicBezTo>
                  <a:cubicBezTo>
                    <a:pt x="69" y="1313"/>
                    <a:pt x="96" y="1391"/>
                    <a:pt x="123" y="1448"/>
                  </a:cubicBezTo>
                  <a:cubicBezTo>
                    <a:pt x="115" y="1452"/>
                    <a:pt x="105" y="1450"/>
                    <a:pt x="110" y="1465"/>
                  </a:cubicBezTo>
                  <a:cubicBezTo>
                    <a:pt x="152" y="1516"/>
                    <a:pt x="145" y="1597"/>
                    <a:pt x="182" y="1644"/>
                  </a:cubicBezTo>
                  <a:cubicBezTo>
                    <a:pt x="194" y="1722"/>
                    <a:pt x="275" y="1980"/>
                    <a:pt x="336" y="2174"/>
                  </a:cubicBezTo>
                  <a:cubicBezTo>
                    <a:pt x="336" y="2174"/>
                    <a:pt x="335" y="2174"/>
                    <a:pt x="335" y="2174"/>
                  </a:cubicBezTo>
                  <a:cubicBezTo>
                    <a:pt x="332" y="2174"/>
                    <a:pt x="328" y="2169"/>
                    <a:pt x="327" y="2169"/>
                  </a:cubicBezTo>
                  <a:cubicBezTo>
                    <a:pt x="326" y="2169"/>
                    <a:pt x="326" y="2171"/>
                    <a:pt x="326" y="2177"/>
                  </a:cubicBezTo>
                  <a:cubicBezTo>
                    <a:pt x="393" y="2351"/>
                    <a:pt x="407" y="2508"/>
                    <a:pt x="474" y="2606"/>
                  </a:cubicBezTo>
                  <a:cubicBezTo>
                    <a:pt x="473" y="2606"/>
                    <a:pt x="472" y="2606"/>
                    <a:pt x="471" y="2606"/>
                  </a:cubicBezTo>
                  <a:cubicBezTo>
                    <a:pt x="448" y="2606"/>
                    <a:pt x="492" y="2697"/>
                    <a:pt x="471" y="2697"/>
                  </a:cubicBezTo>
                  <a:cubicBezTo>
                    <a:pt x="523" y="2768"/>
                    <a:pt x="540" y="2910"/>
                    <a:pt x="579" y="3065"/>
                  </a:cubicBezTo>
                  <a:cubicBezTo>
                    <a:pt x="584" y="3085"/>
                    <a:pt x="589" y="3104"/>
                    <a:pt x="596" y="3127"/>
                  </a:cubicBezTo>
                  <a:lnTo>
                    <a:pt x="616" y="3188"/>
                  </a:lnTo>
                  <a:cubicBezTo>
                    <a:pt x="623" y="3210"/>
                    <a:pt x="633" y="3230"/>
                    <a:pt x="643" y="3249"/>
                  </a:cubicBezTo>
                  <a:cubicBezTo>
                    <a:pt x="653" y="3269"/>
                    <a:pt x="663" y="3289"/>
                    <a:pt x="672" y="3308"/>
                  </a:cubicBezTo>
                  <a:cubicBezTo>
                    <a:pt x="695" y="3343"/>
                    <a:pt x="719" y="3377"/>
                    <a:pt x="744" y="3411"/>
                  </a:cubicBezTo>
                  <a:lnTo>
                    <a:pt x="780" y="3458"/>
                  </a:lnTo>
                  <a:lnTo>
                    <a:pt x="822" y="3500"/>
                  </a:lnTo>
                  <a:cubicBezTo>
                    <a:pt x="842" y="3519"/>
                    <a:pt x="864" y="3539"/>
                    <a:pt x="886" y="3554"/>
                  </a:cubicBezTo>
                  <a:cubicBezTo>
                    <a:pt x="901" y="3566"/>
                    <a:pt x="906" y="3573"/>
                    <a:pt x="898" y="3581"/>
                  </a:cubicBezTo>
                  <a:cubicBezTo>
                    <a:pt x="909" y="3591"/>
                    <a:pt x="915" y="3592"/>
                    <a:pt x="921" y="3592"/>
                  </a:cubicBezTo>
                  <a:cubicBezTo>
                    <a:pt x="923" y="3592"/>
                    <a:pt x="924" y="3592"/>
                    <a:pt x="926" y="3592"/>
                  </a:cubicBezTo>
                  <a:cubicBezTo>
                    <a:pt x="928" y="3592"/>
                    <a:pt x="930" y="3592"/>
                    <a:pt x="933" y="3593"/>
                  </a:cubicBezTo>
                  <a:cubicBezTo>
                    <a:pt x="979" y="3649"/>
                    <a:pt x="1038" y="3694"/>
                    <a:pt x="1102" y="3725"/>
                  </a:cubicBezTo>
                  <a:cubicBezTo>
                    <a:pt x="1134" y="3740"/>
                    <a:pt x="1166" y="3752"/>
                    <a:pt x="1200" y="3760"/>
                  </a:cubicBezTo>
                  <a:cubicBezTo>
                    <a:pt x="1230" y="3770"/>
                    <a:pt x="1259" y="3772"/>
                    <a:pt x="1289" y="3772"/>
                  </a:cubicBezTo>
                  <a:cubicBezTo>
                    <a:pt x="1289" y="3782"/>
                    <a:pt x="1281" y="3789"/>
                    <a:pt x="1271" y="3792"/>
                  </a:cubicBezTo>
                  <a:cubicBezTo>
                    <a:pt x="1320" y="3806"/>
                    <a:pt x="1401" y="3794"/>
                    <a:pt x="1357" y="3809"/>
                  </a:cubicBezTo>
                  <a:cubicBezTo>
                    <a:pt x="1398" y="3814"/>
                    <a:pt x="1440" y="3817"/>
                    <a:pt x="1481" y="3817"/>
                  </a:cubicBezTo>
                  <a:cubicBezTo>
                    <a:pt x="1539" y="3817"/>
                    <a:pt x="1597" y="3812"/>
                    <a:pt x="1654" y="3802"/>
                  </a:cubicBezTo>
                  <a:cubicBezTo>
                    <a:pt x="1757" y="3784"/>
                    <a:pt x="1858" y="3755"/>
                    <a:pt x="1951" y="3713"/>
                  </a:cubicBezTo>
                  <a:cubicBezTo>
                    <a:pt x="1951" y="3706"/>
                    <a:pt x="1942" y="3701"/>
                    <a:pt x="1954" y="3694"/>
                  </a:cubicBezTo>
                  <a:cubicBezTo>
                    <a:pt x="1971" y="3689"/>
                    <a:pt x="1991" y="3681"/>
                    <a:pt x="2005" y="3671"/>
                  </a:cubicBezTo>
                  <a:cubicBezTo>
                    <a:pt x="2030" y="3662"/>
                    <a:pt x="2052" y="3647"/>
                    <a:pt x="2074" y="3632"/>
                  </a:cubicBezTo>
                  <a:cubicBezTo>
                    <a:pt x="2091" y="3620"/>
                    <a:pt x="2108" y="3608"/>
                    <a:pt x="2123" y="3593"/>
                  </a:cubicBezTo>
                  <a:cubicBezTo>
                    <a:pt x="2133" y="3583"/>
                    <a:pt x="2133" y="3576"/>
                    <a:pt x="2118" y="3576"/>
                  </a:cubicBezTo>
                  <a:cubicBezTo>
                    <a:pt x="2162" y="3539"/>
                    <a:pt x="2185" y="3549"/>
                    <a:pt x="2192" y="3514"/>
                  </a:cubicBezTo>
                  <a:cubicBezTo>
                    <a:pt x="2196" y="3517"/>
                    <a:pt x="2199" y="3519"/>
                    <a:pt x="2203" y="3519"/>
                  </a:cubicBezTo>
                  <a:cubicBezTo>
                    <a:pt x="2220" y="3519"/>
                    <a:pt x="2233" y="3488"/>
                    <a:pt x="2227" y="3481"/>
                  </a:cubicBezTo>
                  <a:lnTo>
                    <a:pt x="2227" y="3481"/>
                  </a:lnTo>
                  <a:cubicBezTo>
                    <a:pt x="2227" y="3481"/>
                    <a:pt x="2227" y="3481"/>
                    <a:pt x="2227" y="3481"/>
                  </a:cubicBezTo>
                  <a:cubicBezTo>
                    <a:pt x="2234" y="3481"/>
                    <a:pt x="2244" y="3471"/>
                    <a:pt x="2251" y="3471"/>
                  </a:cubicBezTo>
                  <a:cubicBezTo>
                    <a:pt x="2253" y="3471"/>
                    <a:pt x="2255" y="3472"/>
                    <a:pt x="2256" y="3475"/>
                  </a:cubicBezTo>
                  <a:cubicBezTo>
                    <a:pt x="2312" y="3401"/>
                    <a:pt x="2361" y="3320"/>
                    <a:pt x="2401" y="3237"/>
                  </a:cubicBezTo>
                  <a:cubicBezTo>
                    <a:pt x="2445" y="3136"/>
                    <a:pt x="2477" y="3028"/>
                    <a:pt x="2491" y="2920"/>
                  </a:cubicBezTo>
                  <a:cubicBezTo>
                    <a:pt x="2486" y="2800"/>
                    <a:pt x="2469" y="2680"/>
                    <a:pt x="2437" y="2564"/>
                  </a:cubicBezTo>
                  <a:cubicBezTo>
                    <a:pt x="2410" y="2459"/>
                    <a:pt x="2391" y="2351"/>
                    <a:pt x="2359" y="2206"/>
                  </a:cubicBezTo>
                  <a:cubicBezTo>
                    <a:pt x="2337" y="2164"/>
                    <a:pt x="2332" y="2081"/>
                    <a:pt x="2302" y="2073"/>
                  </a:cubicBezTo>
                  <a:cubicBezTo>
                    <a:pt x="2313" y="2063"/>
                    <a:pt x="2284" y="1991"/>
                    <a:pt x="2272" y="1957"/>
                  </a:cubicBezTo>
                  <a:lnTo>
                    <a:pt x="2272" y="1957"/>
                  </a:lnTo>
                  <a:cubicBezTo>
                    <a:pt x="2275" y="1970"/>
                    <a:pt x="2275" y="1983"/>
                    <a:pt x="2273" y="1995"/>
                  </a:cubicBezTo>
                  <a:cubicBezTo>
                    <a:pt x="2266" y="1958"/>
                    <a:pt x="2258" y="1948"/>
                    <a:pt x="2261" y="1936"/>
                  </a:cubicBezTo>
                  <a:lnTo>
                    <a:pt x="2261" y="1936"/>
                  </a:lnTo>
                  <a:cubicBezTo>
                    <a:pt x="2263" y="1942"/>
                    <a:pt x="2264" y="1944"/>
                    <a:pt x="2265" y="1944"/>
                  </a:cubicBezTo>
                  <a:cubicBezTo>
                    <a:pt x="2267" y="1944"/>
                    <a:pt x="2267" y="1935"/>
                    <a:pt x="2270" y="1935"/>
                  </a:cubicBezTo>
                  <a:cubicBezTo>
                    <a:pt x="2272" y="1935"/>
                    <a:pt x="2273" y="1937"/>
                    <a:pt x="2276" y="1940"/>
                  </a:cubicBezTo>
                  <a:lnTo>
                    <a:pt x="2276" y="1940"/>
                  </a:lnTo>
                  <a:cubicBezTo>
                    <a:pt x="2234" y="1873"/>
                    <a:pt x="2237" y="1763"/>
                    <a:pt x="2212" y="1763"/>
                  </a:cubicBezTo>
                  <a:cubicBezTo>
                    <a:pt x="2210" y="1763"/>
                    <a:pt x="2208" y="1763"/>
                    <a:pt x="2207" y="1764"/>
                  </a:cubicBezTo>
                  <a:cubicBezTo>
                    <a:pt x="2226" y="1698"/>
                    <a:pt x="2202" y="1708"/>
                    <a:pt x="2175" y="1637"/>
                  </a:cubicBezTo>
                  <a:lnTo>
                    <a:pt x="2175" y="1637"/>
                  </a:lnTo>
                  <a:cubicBezTo>
                    <a:pt x="2178" y="1640"/>
                    <a:pt x="2180" y="1642"/>
                    <a:pt x="2182" y="1642"/>
                  </a:cubicBezTo>
                  <a:cubicBezTo>
                    <a:pt x="2193" y="1642"/>
                    <a:pt x="2142" y="1521"/>
                    <a:pt x="2153" y="1521"/>
                  </a:cubicBezTo>
                  <a:lnTo>
                    <a:pt x="2153" y="1521"/>
                  </a:lnTo>
                  <a:cubicBezTo>
                    <a:pt x="2155" y="1521"/>
                    <a:pt x="2160" y="1526"/>
                    <a:pt x="2167" y="1536"/>
                  </a:cubicBezTo>
                  <a:cubicBezTo>
                    <a:pt x="2126" y="1438"/>
                    <a:pt x="2143" y="1418"/>
                    <a:pt x="2111" y="1315"/>
                  </a:cubicBezTo>
                  <a:cubicBezTo>
                    <a:pt x="2108" y="1315"/>
                    <a:pt x="2104" y="1317"/>
                    <a:pt x="2100" y="1317"/>
                  </a:cubicBezTo>
                  <a:cubicBezTo>
                    <a:pt x="2097" y="1317"/>
                    <a:pt x="2093" y="1316"/>
                    <a:pt x="2091" y="1310"/>
                  </a:cubicBezTo>
                  <a:cubicBezTo>
                    <a:pt x="2094" y="1276"/>
                    <a:pt x="2090" y="1263"/>
                    <a:pt x="2081" y="1263"/>
                  </a:cubicBezTo>
                  <a:cubicBezTo>
                    <a:pt x="2081" y="1263"/>
                    <a:pt x="2080" y="1263"/>
                    <a:pt x="2079" y="1263"/>
                  </a:cubicBezTo>
                  <a:cubicBezTo>
                    <a:pt x="2081" y="1224"/>
                    <a:pt x="2052" y="1121"/>
                    <a:pt x="2030" y="1101"/>
                  </a:cubicBezTo>
                  <a:cubicBezTo>
                    <a:pt x="2040" y="1062"/>
                    <a:pt x="2013" y="976"/>
                    <a:pt x="1986" y="915"/>
                  </a:cubicBezTo>
                  <a:lnTo>
                    <a:pt x="1986" y="915"/>
                  </a:lnTo>
                  <a:cubicBezTo>
                    <a:pt x="1991" y="928"/>
                    <a:pt x="1990" y="951"/>
                    <a:pt x="1986" y="951"/>
                  </a:cubicBezTo>
                  <a:cubicBezTo>
                    <a:pt x="1984" y="951"/>
                    <a:pt x="1983" y="949"/>
                    <a:pt x="1981" y="942"/>
                  </a:cubicBezTo>
                  <a:cubicBezTo>
                    <a:pt x="1983" y="932"/>
                    <a:pt x="1986" y="925"/>
                    <a:pt x="1986" y="915"/>
                  </a:cubicBezTo>
                  <a:cubicBezTo>
                    <a:pt x="1983" y="857"/>
                    <a:pt x="1946" y="767"/>
                    <a:pt x="1935" y="767"/>
                  </a:cubicBezTo>
                  <a:cubicBezTo>
                    <a:pt x="1935" y="767"/>
                    <a:pt x="1934" y="767"/>
                    <a:pt x="1934" y="768"/>
                  </a:cubicBezTo>
                  <a:cubicBezTo>
                    <a:pt x="1932" y="741"/>
                    <a:pt x="1927" y="714"/>
                    <a:pt x="1922" y="689"/>
                  </a:cubicBezTo>
                  <a:cubicBezTo>
                    <a:pt x="1917" y="664"/>
                    <a:pt x="1910" y="640"/>
                    <a:pt x="1902" y="618"/>
                  </a:cubicBezTo>
                  <a:cubicBezTo>
                    <a:pt x="1892" y="586"/>
                    <a:pt x="1875" y="559"/>
                    <a:pt x="1848" y="539"/>
                  </a:cubicBezTo>
                  <a:cubicBezTo>
                    <a:pt x="1851" y="494"/>
                    <a:pt x="1819" y="466"/>
                    <a:pt x="1808" y="466"/>
                  </a:cubicBezTo>
                  <a:cubicBezTo>
                    <a:pt x="1807" y="466"/>
                    <a:pt x="1807" y="466"/>
                    <a:pt x="1807" y="466"/>
                  </a:cubicBezTo>
                  <a:cubicBezTo>
                    <a:pt x="1775" y="370"/>
                    <a:pt x="1708" y="289"/>
                    <a:pt x="1622" y="237"/>
                  </a:cubicBezTo>
                  <a:cubicBezTo>
                    <a:pt x="1620" y="223"/>
                    <a:pt x="1608" y="210"/>
                    <a:pt x="1586" y="196"/>
                  </a:cubicBezTo>
                  <a:cubicBezTo>
                    <a:pt x="1561" y="178"/>
                    <a:pt x="1536" y="164"/>
                    <a:pt x="1509" y="154"/>
                  </a:cubicBezTo>
                  <a:lnTo>
                    <a:pt x="1424" y="112"/>
                  </a:lnTo>
                  <a:cubicBezTo>
                    <a:pt x="1397" y="100"/>
                    <a:pt x="1374" y="85"/>
                    <a:pt x="1352" y="66"/>
                  </a:cubicBezTo>
                  <a:cubicBezTo>
                    <a:pt x="1351" y="68"/>
                    <a:pt x="1349" y="69"/>
                    <a:pt x="1346" y="69"/>
                  </a:cubicBezTo>
                  <a:cubicBezTo>
                    <a:pt x="1334" y="69"/>
                    <a:pt x="1311" y="51"/>
                    <a:pt x="1287" y="51"/>
                  </a:cubicBezTo>
                  <a:cubicBezTo>
                    <a:pt x="1281" y="51"/>
                    <a:pt x="1275" y="53"/>
                    <a:pt x="1269" y="56"/>
                  </a:cubicBezTo>
                  <a:cubicBezTo>
                    <a:pt x="1237" y="36"/>
                    <a:pt x="1200" y="28"/>
                    <a:pt x="1164" y="28"/>
                  </a:cubicBezTo>
                  <a:cubicBezTo>
                    <a:pt x="1159" y="28"/>
                    <a:pt x="1154" y="28"/>
                    <a:pt x="1149" y="29"/>
                  </a:cubicBezTo>
                  <a:cubicBezTo>
                    <a:pt x="1115" y="10"/>
                    <a:pt x="1061" y="0"/>
                    <a:pt x="1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37"/>
            <p:cNvSpPr/>
            <p:nvPr/>
          </p:nvSpPr>
          <p:spPr>
            <a:xfrm>
              <a:off x="3949650" y="3265150"/>
              <a:ext cx="400" cy="200"/>
            </a:xfrm>
            <a:custGeom>
              <a:rect b="b" l="l" r="r" t="t"/>
              <a:pathLst>
                <a:path extrusionOk="0" h="8" w="16">
                  <a:moveTo>
                    <a:pt x="15" y="8"/>
                  </a:moveTo>
                  <a:cubicBezTo>
                    <a:pt x="10" y="5"/>
                    <a:pt x="5" y="3"/>
                    <a:pt x="0" y="0"/>
                  </a:cubicBezTo>
                  <a:cubicBezTo>
                    <a:pt x="5" y="3"/>
                    <a:pt x="10" y="5"/>
                    <a:pt x="1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37"/>
            <p:cNvSpPr/>
            <p:nvPr/>
          </p:nvSpPr>
          <p:spPr>
            <a:xfrm>
              <a:off x="3904850" y="3160150"/>
              <a:ext cx="82875" cy="116350"/>
            </a:xfrm>
            <a:custGeom>
              <a:rect b="b" l="l" r="r" t="t"/>
              <a:pathLst>
                <a:path extrusionOk="0" h="4654" w="3315">
                  <a:moveTo>
                    <a:pt x="1463" y="27"/>
                  </a:moveTo>
                  <a:cubicBezTo>
                    <a:pt x="1482" y="27"/>
                    <a:pt x="1500" y="30"/>
                    <a:pt x="1517" y="35"/>
                  </a:cubicBezTo>
                  <a:cubicBezTo>
                    <a:pt x="1499" y="38"/>
                    <a:pt x="1481" y="40"/>
                    <a:pt x="1463" y="40"/>
                  </a:cubicBezTo>
                  <a:cubicBezTo>
                    <a:pt x="1446" y="40"/>
                    <a:pt x="1428" y="38"/>
                    <a:pt x="1409" y="35"/>
                  </a:cubicBezTo>
                  <a:cubicBezTo>
                    <a:pt x="1427" y="30"/>
                    <a:pt x="1445" y="27"/>
                    <a:pt x="1463" y="27"/>
                  </a:cubicBezTo>
                  <a:close/>
                  <a:moveTo>
                    <a:pt x="2842" y="1594"/>
                  </a:moveTo>
                  <a:cubicBezTo>
                    <a:pt x="2843" y="1597"/>
                    <a:pt x="2844" y="1600"/>
                    <a:pt x="2845" y="1603"/>
                  </a:cubicBezTo>
                  <a:cubicBezTo>
                    <a:pt x="2845" y="1601"/>
                    <a:pt x="2844" y="1598"/>
                    <a:pt x="2842" y="1594"/>
                  </a:cubicBezTo>
                  <a:close/>
                  <a:moveTo>
                    <a:pt x="2833" y="1608"/>
                  </a:moveTo>
                  <a:lnTo>
                    <a:pt x="2833" y="1608"/>
                  </a:lnTo>
                  <a:cubicBezTo>
                    <a:pt x="2834" y="1610"/>
                    <a:pt x="2835" y="1611"/>
                    <a:pt x="2835" y="1612"/>
                  </a:cubicBezTo>
                  <a:lnTo>
                    <a:pt x="2835" y="1612"/>
                  </a:lnTo>
                  <a:cubicBezTo>
                    <a:pt x="2835" y="1611"/>
                    <a:pt x="2834" y="1609"/>
                    <a:pt x="2833" y="1608"/>
                  </a:cubicBezTo>
                  <a:close/>
                  <a:moveTo>
                    <a:pt x="340" y="2743"/>
                  </a:moveTo>
                  <a:lnTo>
                    <a:pt x="340" y="2743"/>
                  </a:lnTo>
                  <a:cubicBezTo>
                    <a:pt x="340" y="2745"/>
                    <a:pt x="341" y="2748"/>
                    <a:pt x="342" y="2750"/>
                  </a:cubicBezTo>
                  <a:cubicBezTo>
                    <a:pt x="341" y="2747"/>
                    <a:pt x="340" y="2745"/>
                    <a:pt x="340" y="2743"/>
                  </a:cubicBezTo>
                  <a:close/>
                  <a:moveTo>
                    <a:pt x="3206" y="2906"/>
                  </a:moveTo>
                  <a:cubicBezTo>
                    <a:pt x="3206" y="2906"/>
                    <a:pt x="3206" y="2907"/>
                    <a:pt x="3206" y="2907"/>
                  </a:cubicBezTo>
                  <a:cubicBezTo>
                    <a:pt x="3206" y="2907"/>
                    <a:pt x="3206" y="2906"/>
                    <a:pt x="3206" y="2906"/>
                  </a:cubicBezTo>
                  <a:close/>
                  <a:moveTo>
                    <a:pt x="1385" y="0"/>
                  </a:moveTo>
                  <a:cubicBezTo>
                    <a:pt x="1311" y="0"/>
                    <a:pt x="1252" y="10"/>
                    <a:pt x="1233" y="27"/>
                  </a:cubicBezTo>
                  <a:cubicBezTo>
                    <a:pt x="1217" y="26"/>
                    <a:pt x="1203" y="23"/>
                    <a:pt x="1192" y="23"/>
                  </a:cubicBezTo>
                  <a:cubicBezTo>
                    <a:pt x="1182" y="23"/>
                    <a:pt x="1175" y="25"/>
                    <a:pt x="1171" y="35"/>
                  </a:cubicBezTo>
                  <a:cubicBezTo>
                    <a:pt x="1179" y="35"/>
                    <a:pt x="1190" y="33"/>
                    <a:pt x="1197" y="33"/>
                  </a:cubicBezTo>
                  <a:cubicBezTo>
                    <a:pt x="1200" y="33"/>
                    <a:pt x="1202" y="33"/>
                    <a:pt x="1203" y="35"/>
                  </a:cubicBezTo>
                  <a:cubicBezTo>
                    <a:pt x="1184" y="37"/>
                    <a:pt x="1169" y="38"/>
                    <a:pt x="1159" y="38"/>
                  </a:cubicBezTo>
                  <a:cubicBezTo>
                    <a:pt x="1141" y="38"/>
                    <a:pt x="1140" y="34"/>
                    <a:pt x="1166" y="25"/>
                  </a:cubicBezTo>
                  <a:lnTo>
                    <a:pt x="1166" y="25"/>
                  </a:lnTo>
                  <a:cubicBezTo>
                    <a:pt x="1098" y="47"/>
                    <a:pt x="1061" y="50"/>
                    <a:pt x="1024" y="74"/>
                  </a:cubicBezTo>
                  <a:cubicBezTo>
                    <a:pt x="977" y="79"/>
                    <a:pt x="931" y="91"/>
                    <a:pt x="887" y="108"/>
                  </a:cubicBezTo>
                  <a:cubicBezTo>
                    <a:pt x="842" y="126"/>
                    <a:pt x="803" y="150"/>
                    <a:pt x="769" y="182"/>
                  </a:cubicBezTo>
                  <a:cubicBezTo>
                    <a:pt x="764" y="179"/>
                    <a:pt x="759" y="178"/>
                    <a:pt x="755" y="178"/>
                  </a:cubicBezTo>
                  <a:cubicBezTo>
                    <a:pt x="729" y="178"/>
                    <a:pt x="708" y="217"/>
                    <a:pt x="683" y="217"/>
                  </a:cubicBezTo>
                  <a:cubicBezTo>
                    <a:pt x="682" y="217"/>
                    <a:pt x="680" y="217"/>
                    <a:pt x="678" y="216"/>
                  </a:cubicBezTo>
                  <a:cubicBezTo>
                    <a:pt x="675" y="229"/>
                    <a:pt x="656" y="243"/>
                    <a:pt x="631" y="261"/>
                  </a:cubicBezTo>
                  <a:cubicBezTo>
                    <a:pt x="609" y="278"/>
                    <a:pt x="585" y="295"/>
                    <a:pt x="560" y="310"/>
                  </a:cubicBezTo>
                  <a:cubicBezTo>
                    <a:pt x="563" y="308"/>
                    <a:pt x="566" y="307"/>
                    <a:pt x="568" y="307"/>
                  </a:cubicBezTo>
                  <a:cubicBezTo>
                    <a:pt x="574" y="307"/>
                    <a:pt x="570" y="316"/>
                    <a:pt x="555" y="329"/>
                  </a:cubicBezTo>
                  <a:cubicBezTo>
                    <a:pt x="553" y="328"/>
                    <a:pt x="550" y="327"/>
                    <a:pt x="547" y="327"/>
                  </a:cubicBezTo>
                  <a:cubicBezTo>
                    <a:pt x="519" y="327"/>
                    <a:pt x="450" y="372"/>
                    <a:pt x="450" y="401"/>
                  </a:cubicBezTo>
                  <a:cubicBezTo>
                    <a:pt x="472" y="383"/>
                    <a:pt x="474" y="369"/>
                    <a:pt x="484" y="369"/>
                  </a:cubicBezTo>
                  <a:cubicBezTo>
                    <a:pt x="491" y="391"/>
                    <a:pt x="447" y="403"/>
                    <a:pt x="457" y="425"/>
                  </a:cubicBezTo>
                  <a:lnTo>
                    <a:pt x="430" y="403"/>
                  </a:lnTo>
                  <a:cubicBezTo>
                    <a:pt x="396" y="442"/>
                    <a:pt x="364" y="484"/>
                    <a:pt x="334" y="528"/>
                  </a:cubicBezTo>
                  <a:cubicBezTo>
                    <a:pt x="315" y="563"/>
                    <a:pt x="285" y="594"/>
                    <a:pt x="253" y="619"/>
                  </a:cubicBezTo>
                  <a:cubicBezTo>
                    <a:pt x="231" y="683"/>
                    <a:pt x="187" y="742"/>
                    <a:pt x="153" y="806"/>
                  </a:cubicBezTo>
                  <a:lnTo>
                    <a:pt x="126" y="855"/>
                  </a:lnTo>
                  <a:cubicBezTo>
                    <a:pt x="118" y="872"/>
                    <a:pt x="111" y="887"/>
                    <a:pt x="104" y="901"/>
                  </a:cubicBezTo>
                  <a:cubicBezTo>
                    <a:pt x="91" y="931"/>
                    <a:pt x="81" y="963"/>
                    <a:pt x="77" y="995"/>
                  </a:cubicBezTo>
                  <a:cubicBezTo>
                    <a:pt x="75" y="1005"/>
                    <a:pt x="76" y="1008"/>
                    <a:pt x="78" y="1008"/>
                  </a:cubicBezTo>
                  <a:cubicBezTo>
                    <a:pt x="81" y="1008"/>
                    <a:pt x="88" y="997"/>
                    <a:pt x="90" y="997"/>
                  </a:cubicBezTo>
                  <a:lnTo>
                    <a:pt x="90" y="997"/>
                  </a:lnTo>
                  <a:cubicBezTo>
                    <a:pt x="91" y="997"/>
                    <a:pt x="91" y="1001"/>
                    <a:pt x="89" y="1012"/>
                  </a:cubicBezTo>
                  <a:cubicBezTo>
                    <a:pt x="86" y="1014"/>
                    <a:pt x="67" y="1034"/>
                    <a:pt x="64" y="1039"/>
                  </a:cubicBezTo>
                  <a:cubicBezTo>
                    <a:pt x="57" y="1058"/>
                    <a:pt x="54" y="1080"/>
                    <a:pt x="54" y="1100"/>
                  </a:cubicBezTo>
                  <a:cubicBezTo>
                    <a:pt x="47" y="1127"/>
                    <a:pt x="42" y="1152"/>
                    <a:pt x="37" y="1179"/>
                  </a:cubicBezTo>
                  <a:cubicBezTo>
                    <a:pt x="35" y="1198"/>
                    <a:pt x="32" y="1220"/>
                    <a:pt x="30" y="1240"/>
                  </a:cubicBezTo>
                  <a:cubicBezTo>
                    <a:pt x="30" y="1260"/>
                    <a:pt x="30" y="1279"/>
                    <a:pt x="32" y="1296"/>
                  </a:cubicBezTo>
                  <a:cubicBezTo>
                    <a:pt x="1" y="1372"/>
                    <a:pt x="17" y="1545"/>
                    <a:pt x="39" y="1588"/>
                  </a:cubicBezTo>
                  <a:lnTo>
                    <a:pt x="39" y="1588"/>
                  </a:lnTo>
                  <a:cubicBezTo>
                    <a:pt x="38" y="1586"/>
                    <a:pt x="37" y="1585"/>
                    <a:pt x="37" y="1585"/>
                  </a:cubicBezTo>
                  <a:cubicBezTo>
                    <a:pt x="32" y="1585"/>
                    <a:pt x="31" y="1617"/>
                    <a:pt x="35" y="1655"/>
                  </a:cubicBezTo>
                  <a:cubicBezTo>
                    <a:pt x="40" y="1694"/>
                    <a:pt x="52" y="1733"/>
                    <a:pt x="72" y="1768"/>
                  </a:cubicBezTo>
                  <a:cubicBezTo>
                    <a:pt x="77" y="1868"/>
                    <a:pt x="138" y="2062"/>
                    <a:pt x="177" y="2197"/>
                  </a:cubicBezTo>
                  <a:cubicBezTo>
                    <a:pt x="235" y="2388"/>
                    <a:pt x="293" y="2584"/>
                    <a:pt x="340" y="2743"/>
                  </a:cubicBezTo>
                  <a:lnTo>
                    <a:pt x="340" y="2743"/>
                  </a:lnTo>
                  <a:cubicBezTo>
                    <a:pt x="337" y="2731"/>
                    <a:pt x="340" y="2715"/>
                    <a:pt x="344" y="2715"/>
                  </a:cubicBezTo>
                  <a:cubicBezTo>
                    <a:pt x="347" y="2715"/>
                    <a:pt x="350" y="2719"/>
                    <a:pt x="354" y="2730"/>
                  </a:cubicBezTo>
                  <a:cubicBezTo>
                    <a:pt x="361" y="2757"/>
                    <a:pt x="339" y="2745"/>
                    <a:pt x="342" y="2767"/>
                  </a:cubicBezTo>
                  <a:cubicBezTo>
                    <a:pt x="420" y="2993"/>
                    <a:pt x="486" y="3238"/>
                    <a:pt x="558" y="3493"/>
                  </a:cubicBezTo>
                  <a:cubicBezTo>
                    <a:pt x="577" y="3557"/>
                    <a:pt x="594" y="3621"/>
                    <a:pt x="614" y="3685"/>
                  </a:cubicBezTo>
                  <a:cubicBezTo>
                    <a:pt x="634" y="3749"/>
                    <a:pt x="658" y="3813"/>
                    <a:pt x="688" y="3874"/>
                  </a:cubicBezTo>
                  <a:cubicBezTo>
                    <a:pt x="717" y="3935"/>
                    <a:pt x="754" y="3994"/>
                    <a:pt x="793" y="4048"/>
                  </a:cubicBezTo>
                  <a:cubicBezTo>
                    <a:pt x="833" y="4102"/>
                    <a:pt x="879" y="4154"/>
                    <a:pt x="928" y="4200"/>
                  </a:cubicBezTo>
                  <a:cubicBezTo>
                    <a:pt x="936" y="4215"/>
                    <a:pt x="945" y="4232"/>
                    <a:pt x="960" y="4247"/>
                  </a:cubicBezTo>
                  <a:cubicBezTo>
                    <a:pt x="975" y="4262"/>
                    <a:pt x="990" y="4279"/>
                    <a:pt x="1004" y="4294"/>
                  </a:cubicBezTo>
                  <a:cubicBezTo>
                    <a:pt x="1022" y="4311"/>
                    <a:pt x="1039" y="4328"/>
                    <a:pt x="1056" y="4345"/>
                  </a:cubicBezTo>
                  <a:lnTo>
                    <a:pt x="1112" y="4389"/>
                  </a:lnTo>
                  <a:cubicBezTo>
                    <a:pt x="1147" y="4416"/>
                    <a:pt x="1184" y="4441"/>
                    <a:pt x="1220" y="4463"/>
                  </a:cubicBezTo>
                  <a:cubicBezTo>
                    <a:pt x="1252" y="4483"/>
                    <a:pt x="1277" y="4497"/>
                    <a:pt x="1289" y="4502"/>
                  </a:cubicBezTo>
                  <a:cubicBezTo>
                    <a:pt x="1323" y="4524"/>
                    <a:pt x="1360" y="4542"/>
                    <a:pt x="1400" y="4556"/>
                  </a:cubicBezTo>
                  <a:cubicBezTo>
                    <a:pt x="1436" y="4569"/>
                    <a:pt x="1478" y="4581"/>
                    <a:pt x="1517" y="4591"/>
                  </a:cubicBezTo>
                  <a:lnTo>
                    <a:pt x="1638" y="4613"/>
                  </a:lnTo>
                  <a:cubicBezTo>
                    <a:pt x="1677" y="4620"/>
                    <a:pt x="1716" y="4623"/>
                    <a:pt x="1755" y="4630"/>
                  </a:cubicBezTo>
                  <a:cubicBezTo>
                    <a:pt x="1751" y="4635"/>
                    <a:pt x="1746" y="4637"/>
                    <a:pt x="1741" y="4640"/>
                  </a:cubicBezTo>
                  <a:cubicBezTo>
                    <a:pt x="1769" y="4641"/>
                    <a:pt x="1780" y="4643"/>
                    <a:pt x="1789" y="4643"/>
                  </a:cubicBezTo>
                  <a:cubicBezTo>
                    <a:pt x="1796" y="4643"/>
                    <a:pt x="1802" y="4642"/>
                    <a:pt x="1817" y="4637"/>
                  </a:cubicBezTo>
                  <a:cubicBezTo>
                    <a:pt x="1839" y="4642"/>
                    <a:pt x="1863" y="4647"/>
                    <a:pt x="1888" y="4650"/>
                  </a:cubicBezTo>
                  <a:cubicBezTo>
                    <a:pt x="1905" y="4651"/>
                    <a:pt x="1924" y="4653"/>
                    <a:pt x="1942" y="4653"/>
                  </a:cubicBezTo>
                  <a:cubicBezTo>
                    <a:pt x="1950" y="4653"/>
                    <a:pt x="1957" y="4653"/>
                    <a:pt x="1964" y="4652"/>
                  </a:cubicBezTo>
                  <a:cubicBezTo>
                    <a:pt x="1991" y="4652"/>
                    <a:pt x="2018" y="4652"/>
                    <a:pt x="2043" y="4650"/>
                  </a:cubicBezTo>
                  <a:lnTo>
                    <a:pt x="2116" y="4637"/>
                  </a:lnTo>
                  <a:cubicBezTo>
                    <a:pt x="2141" y="4632"/>
                    <a:pt x="2163" y="4632"/>
                    <a:pt x="2183" y="4625"/>
                  </a:cubicBezTo>
                  <a:cubicBezTo>
                    <a:pt x="2202" y="4620"/>
                    <a:pt x="2219" y="4615"/>
                    <a:pt x="2237" y="4613"/>
                  </a:cubicBezTo>
                  <a:cubicBezTo>
                    <a:pt x="2249" y="4608"/>
                    <a:pt x="2263" y="4605"/>
                    <a:pt x="2277" y="4605"/>
                  </a:cubicBezTo>
                  <a:cubicBezTo>
                    <a:pt x="2285" y="4605"/>
                    <a:pt x="2293" y="4606"/>
                    <a:pt x="2300" y="4608"/>
                  </a:cubicBezTo>
                  <a:lnTo>
                    <a:pt x="2296" y="4546"/>
                  </a:lnTo>
                  <a:lnTo>
                    <a:pt x="2296" y="4546"/>
                  </a:lnTo>
                  <a:cubicBezTo>
                    <a:pt x="2291" y="4549"/>
                    <a:pt x="2298" y="4556"/>
                    <a:pt x="2283" y="4561"/>
                  </a:cubicBezTo>
                  <a:cubicBezTo>
                    <a:pt x="2219" y="4578"/>
                    <a:pt x="2151" y="4591"/>
                    <a:pt x="2084" y="4596"/>
                  </a:cubicBezTo>
                  <a:lnTo>
                    <a:pt x="2033" y="4603"/>
                  </a:lnTo>
                  <a:lnTo>
                    <a:pt x="1984" y="4603"/>
                  </a:lnTo>
                  <a:cubicBezTo>
                    <a:pt x="1962" y="4605"/>
                    <a:pt x="1940" y="4608"/>
                    <a:pt x="1920" y="4613"/>
                  </a:cubicBezTo>
                  <a:cubicBezTo>
                    <a:pt x="1917" y="4605"/>
                    <a:pt x="1900" y="4608"/>
                    <a:pt x="1903" y="4598"/>
                  </a:cubicBezTo>
                  <a:cubicBezTo>
                    <a:pt x="1770" y="4596"/>
                    <a:pt x="1635" y="4576"/>
                    <a:pt x="1508" y="4539"/>
                  </a:cubicBezTo>
                  <a:cubicBezTo>
                    <a:pt x="1377" y="4500"/>
                    <a:pt x="1255" y="4434"/>
                    <a:pt x="1154" y="4343"/>
                  </a:cubicBezTo>
                  <a:cubicBezTo>
                    <a:pt x="1112" y="4328"/>
                    <a:pt x="1076" y="4303"/>
                    <a:pt x="1046" y="4269"/>
                  </a:cubicBezTo>
                  <a:cubicBezTo>
                    <a:pt x="1029" y="4249"/>
                    <a:pt x="1009" y="4230"/>
                    <a:pt x="990" y="4208"/>
                  </a:cubicBezTo>
                  <a:cubicBezTo>
                    <a:pt x="972" y="4186"/>
                    <a:pt x="955" y="4164"/>
                    <a:pt x="938" y="4144"/>
                  </a:cubicBezTo>
                  <a:cubicBezTo>
                    <a:pt x="911" y="4119"/>
                    <a:pt x="877" y="4070"/>
                    <a:pt x="842" y="4031"/>
                  </a:cubicBezTo>
                  <a:cubicBezTo>
                    <a:pt x="828" y="4006"/>
                    <a:pt x="808" y="3984"/>
                    <a:pt x="791" y="3962"/>
                  </a:cubicBezTo>
                  <a:cubicBezTo>
                    <a:pt x="786" y="3940"/>
                    <a:pt x="779" y="3923"/>
                    <a:pt x="766" y="3906"/>
                  </a:cubicBezTo>
                  <a:cubicBezTo>
                    <a:pt x="759" y="3893"/>
                    <a:pt x="755" y="3885"/>
                    <a:pt x="758" y="3885"/>
                  </a:cubicBezTo>
                  <a:cubicBezTo>
                    <a:pt x="760" y="3885"/>
                    <a:pt x="762" y="3886"/>
                    <a:pt x="766" y="3889"/>
                  </a:cubicBezTo>
                  <a:cubicBezTo>
                    <a:pt x="739" y="3859"/>
                    <a:pt x="739" y="3825"/>
                    <a:pt x="707" y="3803"/>
                  </a:cubicBezTo>
                  <a:cubicBezTo>
                    <a:pt x="712" y="3803"/>
                    <a:pt x="712" y="3795"/>
                    <a:pt x="707" y="3786"/>
                  </a:cubicBezTo>
                  <a:cubicBezTo>
                    <a:pt x="705" y="3771"/>
                    <a:pt x="700" y="3759"/>
                    <a:pt x="695" y="3744"/>
                  </a:cubicBezTo>
                  <a:cubicBezTo>
                    <a:pt x="683" y="3712"/>
                    <a:pt x="663" y="3670"/>
                    <a:pt x="648" y="3636"/>
                  </a:cubicBezTo>
                  <a:cubicBezTo>
                    <a:pt x="653" y="3631"/>
                    <a:pt x="663" y="3631"/>
                    <a:pt x="661" y="3614"/>
                  </a:cubicBezTo>
                  <a:cubicBezTo>
                    <a:pt x="614" y="3547"/>
                    <a:pt x="617" y="3447"/>
                    <a:pt x="575" y="3388"/>
                  </a:cubicBezTo>
                  <a:cubicBezTo>
                    <a:pt x="558" y="3287"/>
                    <a:pt x="455" y="2961"/>
                    <a:pt x="381" y="2718"/>
                  </a:cubicBezTo>
                  <a:cubicBezTo>
                    <a:pt x="381" y="2717"/>
                    <a:pt x="382" y="2717"/>
                    <a:pt x="383" y="2717"/>
                  </a:cubicBezTo>
                  <a:cubicBezTo>
                    <a:pt x="385" y="2717"/>
                    <a:pt x="389" y="2723"/>
                    <a:pt x="390" y="2723"/>
                  </a:cubicBezTo>
                  <a:cubicBezTo>
                    <a:pt x="391" y="2723"/>
                    <a:pt x="392" y="2720"/>
                    <a:pt x="391" y="2713"/>
                  </a:cubicBezTo>
                  <a:cubicBezTo>
                    <a:pt x="310" y="2492"/>
                    <a:pt x="285" y="2296"/>
                    <a:pt x="209" y="2168"/>
                  </a:cubicBezTo>
                  <a:lnTo>
                    <a:pt x="209" y="2168"/>
                  </a:lnTo>
                  <a:cubicBezTo>
                    <a:pt x="210" y="2168"/>
                    <a:pt x="212" y="2169"/>
                    <a:pt x="213" y="2169"/>
                  </a:cubicBezTo>
                  <a:cubicBezTo>
                    <a:pt x="233" y="2169"/>
                    <a:pt x="185" y="2057"/>
                    <a:pt x="203" y="2057"/>
                  </a:cubicBezTo>
                  <a:cubicBezTo>
                    <a:pt x="203" y="2057"/>
                    <a:pt x="204" y="2057"/>
                    <a:pt x="204" y="2057"/>
                  </a:cubicBezTo>
                  <a:cubicBezTo>
                    <a:pt x="172" y="1994"/>
                    <a:pt x="150" y="1927"/>
                    <a:pt x="135" y="1861"/>
                  </a:cubicBezTo>
                  <a:lnTo>
                    <a:pt x="121" y="1800"/>
                  </a:lnTo>
                  <a:cubicBezTo>
                    <a:pt x="118" y="1790"/>
                    <a:pt x="116" y="1780"/>
                    <a:pt x="113" y="1768"/>
                  </a:cubicBezTo>
                  <a:cubicBezTo>
                    <a:pt x="111" y="1756"/>
                    <a:pt x="108" y="1746"/>
                    <a:pt x="106" y="1733"/>
                  </a:cubicBezTo>
                  <a:cubicBezTo>
                    <a:pt x="96" y="1687"/>
                    <a:pt x="89" y="1640"/>
                    <a:pt x="84" y="1591"/>
                  </a:cubicBezTo>
                  <a:cubicBezTo>
                    <a:pt x="59" y="1390"/>
                    <a:pt x="72" y="1186"/>
                    <a:pt x="123" y="990"/>
                  </a:cubicBezTo>
                  <a:cubicBezTo>
                    <a:pt x="150" y="912"/>
                    <a:pt x="156" y="863"/>
                    <a:pt x="170" y="863"/>
                  </a:cubicBezTo>
                  <a:cubicBezTo>
                    <a:pt x="171" y="863"/>
                    <a:pt x="173" y="863"/>
                    <a:pt x="175" y="864"/>
                  </a:cubicBezTo>
                  <a:cubicBezTo>
                    <a:pt x="189" y="840"/>
                    <a:pt x="182" y="835"/>
                    <a:pt x="185" y="820"/>
                  </a:cubicBezTo>
                  <a:cubicBezTo>
                    <a:pt x="209" y="786"/>
                    <a:pt x="231" y="749"/>
                    <a:pt x="258" y="715"/>
                  </a:cubicBezTo>
                  <a:cubicBezTo>
                    <a:pt x="270" y="698"/>
                    <a:pt x="283" y="678"/>
                    <a:pt x="297" y="661"/>
                  </a:cubicBezTo>
                  <a:cubicBezTo>
                    <a:pt x="310" y="641"/>
                    <a:pt x="324" y="626"/>
                    <a:pt x="337" y="609"/>
                  </a:cubicBezTo>
                  <a:cubicBezTo>
                    <a:pt x="349" y="590"/>
                    <a:pt x="361" y="572"/>
                    <a:pt x="374" y="555"/>
                  </a:cubicBezTo>
                  <a:cubicBezTo>
                    <a:pt x="386" y="538"/>
                    <a:pt x="401" y="523"/>
                    <a:pt x="413" y="509"/>
                  </a:cubicBezTo>
                  <a:cubicBezTo>
                    <a:pt x="437" y="477"/>
                    <a:pt x="457" y="447"/>
                    <a:pt x="477" y="423"/>
                  </a:cubicBezTo>
                  <a:cubicBezTo>
                    <a:pt x="484" y="428"/>
                    <a:pt x="486" y="437"/>
                    <a:pt x="482" y="447"/>
                  </a:cubicBezTo>
                  <a:cubicBezTo>
                    <a:pt x="504" y="428"/>
                    <a:pt x="528" y="396"/>
                    <a:pt x="545" y="378"/>
                  </a:cubicBezTo>
                  <a:cubicBezTo>
                    <a:pt x="554" y="368"/>
                    <a:pt x="561" y="362"/>
                    <a:pt x="564" y="362"/>
                  </a:cubicBezTo>
                  <a:lnTo>
                    <a:pt x="564" y="362"/>
                  </a:lnTo>
                  <a:cubicBezTo>
                    <a:pt x="566" y="362"/>
                    <a:pt x="565" y="367"/>
                    <a:pt x="558" y="378"/>
                  </a:cubicBezTo>
                  <a:cubicBezTo>
                    <a:pt x="609" y="332"/>
                    <a:pt x="666" y="290"/>
                    <a:pt x="722" y="253"/>
                  </a:cubicBezTo>
                  <a:cubicBezTo>
                    <a:pt x="766" y="224"/>
                    <a:pt x="810" y="197"/>
                    <a:pt x="860" y="177"/>
                  </a:cubicBezTo>
                  <a:lnTo>
                    <a:pt x="894" y="160"/>
                  </a:lnTo>
                  <a:lnTo>
                    <a:pt x="931" y="145"/>
                  </a:lnTo>
                  <a:lnTo>
                    <a:pt x="1012" y="118"/>
                  </a:lnTo>
                  <a:cubicBezTo>
                    <a:pt x="1039" y="108"/>
                    <a:pt x="1073" y="104"/>
                    <a:pt x="1110" y="96"/>
                  </a:cubicBezTo>
                  <a:cubicBezTo>
                    <a:pt x="1127" y="91"/>
                    <a:pt x="1147" y="86"/>
                    <a:pt x="1166" y="84"/>
                  </a:cubicBezTo>
                  <a:lnTo>
                    <a:pt x="1230" y="77"/>
                  </a:lnTo>
                  <a:cubicBezTo>
                    <a:pt x="1230" y="72"/>
                    <a:pt x="1228" y="59"/>
                    <a:pt x="1240" y="59"/>
                  </a:cubicBezTo>
                  <a:cubicBezTo>
                    <a:pt x="1255" y="59"/>
                    <a:pt x="1282" y="57"/>
                    <a:pt x="1311" y="57"/>
                  </a:cubicBezTo>
                  <a:cubicBezTo>
                    <a:pt x="1343" y="59"/>
                    <a:pt x="1377" y="59"/>
                    <a:pt x="1409" y="59"/>
                  </a:cubicBezTo>
                  <a:cubicBezTo>
                    <a:pt x="1432" y="60"/>
                    <a:pt x="1453" y="61"/>
                    <a:pt x="1470" y="61"/>
                  </a:cubicBezTo>
                  <a:cubicBezTo>
                    <a:pt x="1500" y="61"/>
                    <a:pt x="1515" y="58"/>
                    <a:pt x="1498" y="47"/>
                  </a:cubicBezTo>
                  <a:lnTo>
                    <a:pt x="1498" y="47"/>
                  </a:lnTo>
                  <a:cubicBezTo>
                    <a:pt x="1559" y="51"/>
                    <a:pt x="1576" y="68"/>
                    <a:pt x="1600" y="68"/>
                  </a:cubicBezTo>
                  <a:cubicBezTo>
                    <a:pt x="1606" y="68"/>
                    <a:pt x="1613" y="67"/>
                    <a:pt x="1620" y="64"/>
                  </a:cubicBezTo>
                  <a:cubicBezTo>
                    <a:pt x="1620" y="81"/>
                    <a:pt x="1638" y="88"/>
                    <a:pt x="1655" y="88"/>
                  </a:cubicBezTo>
                  <a:cubicBezTo>
                    <a:pt x="1669" y="88"/>
                    <a:pt x="1682" y="83"/>
                    <a:pt x="1683" y="78"/>
                  </a:cubicBezTo>
                  <a:lnTo>
                    <a:pt x="1683" y="78"/>
                  </a:lnTo>
                  <a:cubicBezTo>
                    <a:pt x="1689" y="86"/>
                    <a:pt x="1719" y="93"/>
                    <a:pt x="1706" y="104"/>
                  </a:cubicBezTo>
                  <a:cubicBezTo>
                    <a:pt x="1760" y="113"/>
                    <a:pt x="1812" y="128"/>
                    <a:pt x="1861" y="145"/>
                  </a:cubicBezTo>
                  <a:cubicBezTo>
                    <a:pt x="1888" y="155"/>
                    <a:pt x="1917" y="165"/>
                    <a:pt x="1944" y="177"/>
                  </a:cubicBezTo>
                  <a:lnTo>
                    <a:pt x="2030" y="221"/>
                  </a:lnTo>
                  <a:cubicBezTo>
                    <a:pt x="2151" y="288"/>
                    <a:pt x="2259" y="374"/>
                    <a:pt x="2350" y="474"/>
                  </a:cubicBezTo>
                  <a:cubicBezTo>
                    <a:pt x="2462" y="572"/>
                    <a:pt x="2553" y="695"/>
                    <a:pt x="2612" y="833"/>
                  </a:cubicBezTo>
                  <a:cubicBezTo>
                    <a:pt x="2669" y="955"/>
                    <a:pt x="2691" y="1093"/>
                    <a:pt x="2735" y="1272"/>
                  </a:cubicBezTo>
                  <a:cubicBezTo>
                    <a:pt x="2759" y="1326"/>
                    <a:pt x="2769" y="1431"/>
                    <a:pt x="2801" y="1441"/>
                  </a:cubicBezTo>
                  <a:cubicBezTo>
                    <a:pt x="2790" y="1457"/>
                    <a:pt x="2828" y="1554"/>
                    <a:pt x="2842" y="1594"/>
                  </a:cubicBezTo>
                  <a:lnTo>
                    <a:pt x="2842" y="1594"/>
                  </a:lnTo>
                  <a:cubicBezTo>
                    <a:pt x="2837" y="1577"/>
                    <a:pt x="2836" y="1559"/>
                    <a:pt x="2838" y="1542"/>
                  </a:cubicBezTo>
                  <a:lnTo>
                    <a:pt x="2838" y="1542"/>
                  </a:lnTo>
                  <a:cubicBezTo>
                    <a:pt x="2845" y="1566"/>
                    <a:pt x="2850" y="1591"/>
                    <a:pt x="2853" y="1616"/>
                  </a:cubicBezTo>
                  <a:cubicBezTo>
                    <a:pt x="2850" y="1608"/>
                    <a:pt x="2848" y="1605"/>
                    <a:pt x="2847" y="1605"/>
                  </a:cubicBezTo>
                  <a:cubicBezTo>
                    <a:pt x="2845" y="1605"/>
                    <a:pt x="2845" y="1617"/>
                    <a:pt x="2841" y="1617"/>
                  </a:cubicBezTo>
                  <a:cubicBezTo>
                    <a:pt x="2840" y="1617"/>
                    <a:pt x="2838" y="1616"/>
                    <a:pt x="2835" y="1612"/>
                  </a:cubicBezTo>
                  <a:lnTo>
                    <a:pt x="2835" y="1612"/>
                  </a:lnTo>
                  <a:cubicBezTo>
                    <a:pt x="2887" y="1696"/>
                    <a:pt x="2890" y="1835"/>
                    <a:pt x="2915" y="1835"/>
                  </a:cubicBezTo>
                  <a:cubicBezTo>
                    <a:pt x="2916" y="1835"/>
                    <a:pt x="2917" y="1835"/>
                    <a:pt x="2919" y="1834"/>
                  </a:cubicBezTo>
                  <a:lnTo>
                    <a:pt x="2919" y="1834"/>
                  </a:lnTo>
                  <a:cubicBezTo>
                    <a:pt x="2907" y="1918"/>
                    <a:pt x="2929" y="1903"/>
                    <a:pt x="2961" y="1996"/>
                  </a:cubicBezTo>
                  <a:cubicBezTo>
                    <a:pt x="2957" y="1991"/>
                    <a:pt x="2955" y="1989"/>
                    <a:pt x="2953" y="1989"/>
                  </a:cubicBezTo>
                  <a:lnTo>
                    <a:pt x="2953" y="1989"/>
                  </a:lnTo>
                  <a:cubicBezTo>
                    <a:pt x="2943" y="1989"/>
                    <a:pt x="3003" y="2140"/>
                    <a:pt x="2991" y="2140"/>
                  </a:cubicBezTo>
                  <a:cubicBezTo>
                    <a:pt x="2989" y="2140"/>
                    <a:pt x="2984" y="2135"/>
                    <a:pt x="2975" y="2121"/>
                  </a:cubicBezTo>
                  <a:lnTo>
                    <a:pt x="2975" y="2121"/>
                  </a:lnTo>
                  <a:cubicBezTo>
                    <a:pt x="3025" y="2246"/>
                    <a:pt x="3007" y="2269"/>
                    <a:pt x="3049" y="2401"/>
                  </a:cubicBezTo>
                  <a:cubicBezTo>
                    <a:pt x="3052" y="2401"/>
                    <a:pt x="3055" y="2398"/>
                    <a:pt x="3059" y="2398"/>
                  </a:cubicBezTo>
                  <a:cubicBezTo>
                    <a:pt x="3062" y="2398"/>
                    <a:pt x="3065" y="2400"/>
                    <a:pt x="3069" y="2408"/>
                  </a:cubicBezTo>
                  <a:cubicBezTo>
                    <a:pt x="3069" y="2450"/>
                    <a:pt x="3075" y="2468"/>
                    <a:pt x="3084" y="2468"/>
                  </a:cubicBezTo>
                  <a:cubicBezTo>
                    <a:pt x="3085" y="2468"/>
                    <a:pt x="3085" y="2468"/>
                    <a:pt x="3086" y="2467"/>
                  </a:cubicBezTo>
                  <a:cubicBezTo>
                    <a:pt x="3086" y="2514"/>
                    <a:pt x="3123" y="2647"/>
                    <a:pt x="3147" y="2671"/>
                  </a:cubicBezTo>
                  <a:cubicBezTo>
                    <a:pt x="3140" y="2720"/>
                    <a:pt x="3174" y="2825"/>
                    <a:pt x="3206" y="2906"/>
                  </a:cubicBezTo>
                  <a:lnTo>
                    <a:pt x="3206" y="2906"/>
                  </a:lnTo>
                  <a:cubicBezTo>
                    <a:pt x="3199" y="2888"/>
                    <a:pt x="3198" y="2861"/>
                    <a:pt x="3203" y="2861"/>
                  </a:cubicBezTo>
                  <a:lnTo>
                    <a:pt x="3203" y="2861"/>
                  </a:lnTo>
                  <a:cubicBezTo>
                    <a:pt x="3204" y="2861"/>
                    <a:pt x="3206" y="2864"/>
                    <a:pt x="3209" y="2872"/>
                  </a:cubicBezTo>
                  <a:cubicBezTo>
                    <a:pt x="3206" y="2885"/>
                    <a:pt x="3206" y="2894"/>
                    <a:pt x="3206" y="2907"/>
                  </a:cubicBezTo>
                  <a:cubicBezTo>
                    <a:pt x="3209" y="2974"/>
                    <a:pt x="3248" y="3094"/>
                    <a:pt x="3257" y="3094"/>
                  </a:cubicBezTo>
                  <a:cubicBezTo>
                    <a:pt x="3257" y="3094"/>
                    <a:pt x="3258" y="3094"/>
                    <a:pt x="3258" y="3093"/>
                  </a:cubicBezTo>
                  <a:lnTo>
                    <a:pt x="3258" y="3093"/>
                  </a:lnTo>
                  <a:cubicBezTo>
                    <a:pt x="3255" y="3128"/>
                    <a:pt x="3258" y="3160"/>
                    <a:pt x="3258" y="3191"/>
                  </a:cubicBezTo>
                  <a:lnTo>
                    <a:pt x="3258" y="3280"/>
                  </a:lnTo>
                  <a:cubicBezTo>
                    <a:pt x="3263" y="3334"/>
                    <a:pt x="3260" y="3378"/>
                    <a:pt x="3272" y="3390"/>
                  </a:cubicBezTo>
                  <a:cubicBezTo>
                    <a:pt x="3263" y="3412"/>
                    <a:pt x="3258" y="3437"/>
                    <a:pt x="3255" y="3459"/>
                  </a:cubicBezTo>
                  <a:cubicBezTo>
                    <a:pt x="3255" y="3479"/>
                    <a:pt x="3258" y="3493"/>
                    <a:pt x="3263" y="3496"/>
                  </a:cubicBezTo>
                  <a:cubicBezTo>
                    <a:pt x="3228" y="3592"/>
                    <a:pt x="3187" y="3719"/>
                    <a:pt x="3157" y="3840"/>
                  </a:cubicBezTo>
                  <a:cubicBezTo>
                    <a:pt x="3137" y="3852"/>
                    <a:pt x="3125" y="3871"/>
                    <a:pt x="3118" y="3894"/>
                  </a:cubicBezTo>
                  <a:cubicBezTo>
                    <a:pt x="3110" y="3908"/>
                    <a:pt x="3106" y="3923"/>
                    <a:pt x="3098" y="3940"/>
                  </a:cubicBezTo>
                  <a:lnTo>
                    <a:pt x="3074" y="3989"/>
                  </a:lnTo>
                  <a:cubicBezTo>
                    <a:pt x="3044" y="4060"/>
                    <a:pt x="2995" y="4134"/>
                    <a:pt x="2944" y="4164"/>
                  </a:cubicBezTo>
                  <a:cubicBezTo>
                    <a:pt x="2953" y="4178"/>
                    <a:pt x="2894" y="4208"/>
                    <a:pt x="2887" y="4249"/>
                  </a:cubicBezTo>
                  <a:cubicBezTo>
                    <a:pt x="2845" y="4279"/>
                    <a:pt x="2809" y="4313"/>
                    <a:pt x="2777" y="4353"/>
                  </a:cubicBezTo>
                  <a:cubicBezTo>
                    <a:pt x="2703" y="4384"/>
                    <a:pt x="2595" y="4463"/>
                    <a:pt x="2489" y="4517"/>
                  </a:cubicBezTo>
                  <a:cubicBezTo>
                    <a:pt x="2421" y="4532"/>
                    <a:pt x="2416" y="4539"/>
                    <a:pt x="2305" y="4583"/>
                  </a:cubicBezTo>
                  <a:cubicBezTo>
                    <a:pt x="2321" y="4580"/>
                    <a:pt x="2357" y="4569"/>
                    <a:pt x="2368" y="4569"/>
                  </a:cubicBezTo>
                  <a:cubicBezTo>
                    <a:pt x="2372" y="4569"/>
                    <a:pt x="2372" y="4571"/>
                    <a:pt x="2364" y="4576"/>
                  </a:cubicBezTo>
                  <a:cubicBezTo>
                    <a:pt x="2364" y="4575"/>
                    <a:pt x="2362" y="4574"/>
                    <a:pt x="2359" y="4574"/>
                  </a:cubicBezTo>
                  <a:cubicBezTo>
                    <a:pt x="2348" y="4574"/>
                    <a:pt x="2323" y="4585"/>
                    <a:pt x="2323" y="4591"/>
                  </a:cubicBezTo>
                  <a:cubicBezTo>
                    <a:pt x="2341" y="4585"/>
                    <a:pt x="2349" y="4583"/>
                    <a:pt x="2351" y="4583"/>
                  </a:cubicBezTo>
                  <a:lnTo>
                    <a:pt x="2351" y="4583"/>
                  </a:lnTo>
                  <a:cubicBezTo>
                    <a:pt x="2355" y="4583"/>
                    <a:pt x="2309" y="4600"/>
                    <a:pt x="2313" y="4605"/>
                  </a:cubicBezTo>
                  <a:cubicBezTo>
                    <a:pt x="2317" y="4604"/>
                    <a:pt x="2319" y="4604"/>
                    <a:pt x="2321" y="4604"/>
                  </a:cubicBezTo>
                  <a:cubicBezTo>
                    <a:pt x="2327" y="4604"/>
                    <a:pt x="2321" y="4609"/>
                    <a:pt x="2315" y="4615"/>
                  </a:cubicBezTo>
                  <a:cubicBezTo>
                    <a:pt x="2359" y="4603"/>
                    <a:pt x="2389" y="4596"/>
                    <a:pt x="2413" y="4586"/>
                  </a:cubicBezTo>
                  <a:cubicBezTo>
                    <a:pt x="2426" y="4581"/>
                    <a:pt x="2438" y="4576"/>
                    <a:pt x="2448" y="4571"/>
                  </a:cubicBezTo>
                  <a:cubicBezTo>
                    <a:pt x="2460" y="4564"/>
                    <a:pt x="2472" y="4554"/>
                    <a:pt x="2485" y="4546"/>
                  </a:cubicBezTo>
                  <a:lnTo>
                    <a:pt x="2485" y="4546"/>
                  </a:lnTo>
                  <a:cubicBezTo>
                    <a:pt x="2474" y="4555"/>
                    <a:pt x="2474" y="4558"/>
                    <a:pt x="2480" y="4558"/>
                  </a:cubicBezTo>
                  <a:cubicBezTo>
                    <a:pt x="2493" y="4558"/>
                    <a:pt x="2539" y="4539"/>
                    <a:pt x="2534" y="4534"/>
                  </a:cubicBezTo>
                  <a:lnTo>
                    <a:pt x="2534" y="4534"/>
                  </a:lnTo>
                  <a:cubicBezTo>
                    <a:pt x="2529" y="4536"/>
                    <a:pt x="2520" y="4537"/>
                    <a:pt x="2513" y="4537"/>
                  </a:cubicBezTo>
                  <a:cubicBezTo>
                    <a:pt x="2501" y="4537"/>
                    <a:pt x="2493" y="4534"/>
                    <a:pt x="2512" y="4527"/>
                  </a:cubicBezTo>
                  <a:lnTo>
                    <a:pt x="2512" y="4527"/>
                  </a:lnTo>
                  <a:cubicBezTo>
                    <a:pt x="2513" y="4528"/>
                    <a:pt x="2514" y="4528"/>
                    <a:pt x="2516" y="4528"/>
                  </a:cubicBezTo>
                  <a:cubicBezTo>
                    <a:pt x="2526" y="4528"/>
                    <a:pt x="2548" y="4516"/>
                    <a:pt x="2559" y="4516"/>
                  </a:cubicBezTo>
                  <a:cubicBezTo>
                    <a:pt x="2564" y="4516"/>
                    <a:pt x="2566" y="4519"/>
                    <a:pt x="2563" y="4527"/>
                  </a:cubicBezTo>
                  <a:cubicBezTo>
                    <a:pt x="2634" y="4495"/>
                    <a:pt x="2701" y="4453"/>
                    <a:pt x="2762" y="4404"/>
                  </a:cubicBezTo>
                  <a:cubicBezTo>
                    <a:pt x="2777" y="4392"/>
                    <a:pt x="2794" y="4380"/>
                    <a:pt x="2811" y="4365"/>
                  </a:cubicBezTo>
                  <a:lnTo>
                    <a:pt x="2855" y="4321"/>
                  </a:lnTo>
                  <a:lnTo>
                    <a:pt x="2899" y="4279"/>
                  </a:lnTo>
                  <a:lnTo>
                    <a:pt x="2939" y="4235"/>
                  </a:lnTo>
                  <a:cubicBezTo>
                    <a:pt x="2990" y="4183"/>
                    <a:pt x="3034" y="4129"/>
                    <a:pt x="3079" y="4073"/>
                  </a:cubicBezTo>
                  <a:cubicBezTo>
                    <a:pt x="3118" y="4011"/>
                    <a:pt x="3152" y="3955"/>
                    <a:pt x="3150" y="3933"/>
                  </a:cubicBezTo>
                  <a:lnTo>
                    <a:pt x="3150" y="3933"/>
                  </a:lnTo>
                  <a:cubicBezTo>
                    <a:pt x="3150" y="3935"/>
                    <a:pt x="3133" y="3953"/>
                    <a:pt x="3129" y="3953"/>
                  </a:cubicBezTo>
                  <a:cubicBezTo>
                    <a:pt x="3128" y="3953"/>
                    <a:pt x="3128" y="3950"/>
                    <a:pt x="3133" y="3943"/>
                  </a:cubicBezTo>
                  <a:cubicBezTo>
                    <a:pt x="3135" y="3938"/>
                    <a:pt x="3157" y="3925"/>
                    <a:pt x="3162" y="3921"/>
                  </a:cubicBezTo>
                  <a:cubicBezTo>
                    <a:pt x="3174" y="3901"/>
                    <a:pt x="3187" y="3879"/>
                    <a:pt x="3199" y="3857"/>
                  </a:cubicBezTo>
                  <a:cubicBezTo>
                    <a:pt x="3211" y="3832"/>
                    <a:pt x="3221" y="3805"/>
                    <a:pt x="3231" y="3781"/>
                  </a:cubicBezTo>
                  <a:cubicBezTo>
                    <a:pt x="3250" y="3724"/>
                    <a:pt x="3268" y="3670"/>
                    <a:pt x="3277" y="3611"/>
                  </a:cubicBezTo>
                  <a:cubicBezTo>
                    <a:pt x="3285" y="3584"/>
                    <a:pt x="3287" y="3555"/>
                    <a:pt x="3290" y="3528"/>
                  </a:cubicBezTo>
                  <a:cubicBezTo>
                    <a:pt x="3295" y="3498"/>
                    <a:pt x="3299" y="3471"/>
                    <a:pt x="3299" y="3447"/>
                  </a:cubicBezTo>
                  <a:cubicBezTo>
                    <a:pt x="3302" y="3395"/>
                    <a:pt x="3309" y="3349"/>
                    <a:pt x="3314" y="3312"/>
                  </a:cubicBezTo>
                  <a:cubicBezTo>
                    <a:pt x="3307" y="3309"/>
                    <a:pt x="3297" y="3314"/>
                    <a:pt x="3297" y="3297"/>
                  </a:cubicBezTo>
                  <a:cubicBezTo>
                    <a:pt x="3307" y="3263"/>
                    <a:pt x="3309" y="3226"/>
                    <a:pt x="3307" y="3191"/>
                  </a:cubicBezTo>
                  <a:cubicBezTo>
                    <a:pt x="3301" y="3156"/>
                    <a:pt x="3294" y="3127"/>
                    <a:pt x="3288" y="3127"/>
                  </a:cubicBezTo>
                  <a:cubicBezTo>
                    <a:pt x="3287" y="3127"/>
                    <a:pt x="3286" y="3128"/>
                    <a:pt x="3285" y="3130"/>
                  </a:cubicBezTo>
                  <a:cubicBezTo>
                    <a:pt x="3292" y="3093"/>
                    <a:pt x="3265" y="3052"/>
                    <a:pt x="3277" y="3022"/>
                  </a:cubicBezTo>
                  <a:lnTo>
                    <a:pt x="3277" y="3022"/>
                  </a:lnTo>
                  <a:cubicBezTo>
                    <a:pt x="3287" y="3047"/>
                    <a:pt x="3277" y="3061"/>
                    <a:pt x="3287" y="3066"/>
                  </a:cubicBezTo>
                  <a:cubicBezTo>
                    <a:pt x="3285" y="3037"/>
                    <a:pt x="3282" y="3010"/>
                    <a:pt x="3272" y="2980"/>
                  </a:cubicBezTo>
                  <a:cubicBezTo>
                    <a:pt x="3268" y="2966"/>
                    <a:pt x="3263" y="2946"/>
                    <a:pt x="3243" y="2890"/>
                  </a:cubicBezTo>
                  <a:cubicBezTo>
                    <a:pt x="3244" y="2889"/>
                    <a:pt x="3244" y="2889"/>
                    <a:pt x="3245" y="2889"/>
                  </a:cubicBezTo>
                  <a:cubicBezTo>
                    <a:pt x="3248" y="2889"/>
                    <a:pt x="3252" y="2895"/>
                    <a:pt x="3253" y="2895"/>
                  </a:cubicBezTo>
                  <a:cubicBezTo>
                    <a:pt x="3254" y="2895"/>
                    <a:pt x="3255" y="2892"/>
                    <a:pt x="3253" y="2885"/>
                  </a:cubicBezTo>
                  <a:cubicBezTo>
                    <a:pt x="3233" y="2858"/>
                    <a:pt x="3196" y="2749"/>
                    <a:pt x="3207" y="2749"/>
                  </a:cubicBezTo>
                  <a:lnTo>
                    <a:pt x="3207" y="2749"/>
                  </a:lnTo>
                  <a:cubicBezTo>
                    <a:pt x="3208" y="2749"/>
                    <a:pt x="3211" y="2751"/>
                    <a:pt x="3214" y="2755"/>
                  </a:cubicBezTo>
                  <a:cubicBezTo>
                    <a:pt x="3187" y="2693"/>
                    <a:pt x="3189" y="2659"/>
                    <a:pt x="3164" y="2627"/>
                  </a:cubicBezTo>
                  <a:cubicBezTo>
                    <a:pt x="3189" y="2553"/>
                    <a:pt x="3113" y="2443"/>
                    <a:pt x="3069" y="2293"/>
                  </a:cubicBezTo>
                  <a:cubicBezTo>
                    <a:pt x="3015" y="2102"/>
                    <a:pt x="2978" y="1819"/>
                    <a:pt x="2934" y="1778"/>
                  </a:cubicBezTo>
                  <a:cubicBezTo>
                    <a:pt x="2945" y="1747"/>
                    <a:pt x="2878" y="1636"/>
                    <a:pt x="2893" y="1636"/>
                  </a:cubicBezTo>
                  <a:cubicBezTo>
                    <a:pt x="2895" y="1636"/>
                    <a:pt x="2899" y="1638"/>
                    <a:pt x="2904" y="1643"/>
                  </a:cubicBezTo>
                  <a:cubicBezTo>
                    <a:pt x="2858" y="1505"/>
                    <a:pt x="2823" y="1377"/>
                    <a:pt x="2789" y="1260"/>
                  </a:cubicBezTo>
                  <a:cubicBezTo>
                    <a:pt x="2757" y="1142"/>
                    <a:pt x="2732" y="1039"/>
                    <a:pt x="2691" y="945"/>
                  </a:cubicBezTo>
                  <a:cubicBezTo>
                    <a:pt x="2688" y="860"/>
                    <a:pt x="2615" y="707"/>
                    <a:pt x="2512" y="572"/>
                  </a:cubicBezTo>
                  <a:cubicBezTo>
                    <a:pt x="2406" y="440"/>
                    <a:pt x="2266" y="332"/>
                    <a:pt x="2175" y="266"/>
                  </a:cubicBezTo>
                  <a:cubicBezTo>
                    <a:pt x="2035" y="162"/>
                    <a:pt x="1905" y="89"/>
                    <a:pt x="1773" y="59"/>
                  </a:cubicBezTo>
                  <a:lnTo>
                    <a:pt x="1773" y="59"/>
                  </a:lnTo>
                  <a:cubicBezTo>
                    <a:pt x="1770" y="67"/>
                    <a:pt x="1778" y="72"/>
                    <a:pt x="1785" y="79"/>
                  </a:cubicBezTo>
                  <a:cubicBezTo>
                    <a:pt x="1774" y="75"/>
                    <a:pt x="1763" y="73"/>
                    <a:pt x="1753" y="73"/>
                  </a:cubicBezTo>
                  <a:cubicBezTo>
                    <a:pt x="1749" y="73"/>
                    <a:pt x="1745" y="73"/>
                    <a:pt x="1741" y="74"/>
                  </a:cubicBezTo>
                  <a:cubicBezTo>
                    <a:pt x="1743" y="59"/>
                    <a:pt x="1770" y="62"/>
                    <a:pt x="1728" y="47"/>
                  </a:cubicBezTo>
                  <a:cubicBezTo>
                    <a:pt x="1638" y="25"/>
                    <a:pt x="1544" y="10"/>
                    <a:pt x="1451" y="3"/>
                  </a:cubicBezTo>
                  <a:cubicBezTo>
                    <a:pt x="1428" y="1"/>
                    <a:pt x="1406" y="0"/>
                    <a:pt x="1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37"/>
            <p:cNvSpPr/>
            <p:nvPr/>
          </p:nvSpPr>
          <p:spPr>
            <a:xfrm>
              <a:off x="3918525" y="3167950"/>
              <a:ext cx="450" cy="250"/>
            </a:xfrm>
            <a:custGeom>
              <a:rect b="b" l="l" r="r" t="t"/>
              <a:pathLst>
                <a:path extrusionOk="0" h="10" w="18">
                  <a:moveTo>
                    <a:pt x="18" y="0"/>
                  </a:moveTo>
                  <a:lnTo>
                    <a:pt x="18" y="0"/>
                  </a:lnTo>
                  <a:cubicBezTo>
                    <a:pt x="11" y="3"/>
                    <a:pt x="6" y="5"/>
                    <a:pt x="1" y="1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37"/>
            <p:cNvSpPr/>
            <p:nvPr/>
          </p:nvSpPr>
          <p:spPr>
            <a:xfrm>
              <a:off x="3852625" y="3182375"/>
              <a:ext cx="77400" cy="104750"/>
            </a:xfrm>
            <a:custGeom>
              <a:rect b="b" l="l" r="r" t="t"/>
              <a:pathLst>
                <a:path extrusionOk="0" h="4190" w="3096">
                  <a:moveTo>
                    <a:pt x="1275" y="1"/>
                  </a:moveTo>
                  <a:cubicBezTo>
                    <a:pt x="1172" y="1"/>
                    <a:pt x="1067" y="15"/>
                    <a:pt x="963" y="44"/>
                  </a:cubicBezTo>
                  <a:cubicBezTo>
                    <a:pt x="354" y="221"/>
                    <a:pt x="0" y="854"/>
                    <a:pt x="175" y="1465"/>
                  </a:cubicBezTo>
                  <a:lnTo>
                    <a:pt x="717" y="3356"/>
                  </a:lnTo>
                  <a:cubicBezTo>
                    <a:pt x="861" y="3860"/>
                    <a:pt x="1319" y="4189"/>
                    <a:pt x="1818" y="4189"/>
                  </a:cubicBezTo>
                  <a:cubicBezTo>
                    <a:pt x="1923" y="4189"/>
                    <a:pt x="2030" y="4174"/>
                    <a:pt x="2136" y="4143"/>
                  </a:cubicBezTo>
                  <a:cubicBezTo>
                    <a:pt x="2745" y="3969"/>
                    <a:pt x="3096" y="3333"/>
                    <a:pt x="2924" y="2725"/>
                  </a:cubicBezTo>
                  <a:lnTo>
                    <a:pt x="2382" y="835"/>
                  </a:lnTo>
                  <a:cubicBezTo>
                    <a:pt x="2237" y="330"/>
                    <a:pt x="1775" y="1"/>
                    <a:pt x="1275" y="1"/>
                  </a:cubicBezTo>
                  <a:close/>
                </a:path>
              </a:pathLst>
            </a:custGeom>
            <a:solidFill>
              <a:srgbClr val="BC64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37"/>
            <p:cNvSpPr/>
            <p:nvPr/>
          </p:nvSpPr>
          <p:spPr>
            <a:xfrm>
              <a:off x="3846675" y="3176950"/>
              <a:ext cx="89125" cy="115325"/>
            </a:xfrm>
            <a:custGeom>
              <a:rect b="b" l="l" r="r" t="t"/>
              <a:pathLst>
                <a:path extrusionOk="0" h="4613" w="3565">
                  <a:moveTo>
                    <a:pt x="1516" y="424"/>
                  </a:moveTo>
                  <a:cubicBezTo>
                    <a:pt x="1926" y="424"/>
                    <a:pt x="2303" y="694"/>
                    <a:pt x="2421" y="1108"/>
                  </a:cubicBezTo>
                  <a:lnTo>
                    <a:pt x="2963" y="3001"/>
                  </a:lnTo>
                  <a:cubicBezTo>
                    <a:pt x="3086" y="3494"/>
                    <a:pt x="2796" y="3997"/>
                    <a:pt x="2308" y="4137"/>
                  </a:cubicBezTo>
                  <a:cubicBezTo>
                    <a:pt x="2222" y="4162"/>
                    <a:pt x="2135" y="4174"/>
                    <a:pt x="2049" y="4174"/>
                  </a:cubicBezTo>
                  <a:cubicBezTo>
                    <a:pt x="1649" y="4174"/>
                    <a:pt x="1279" y="3917"/>
                    <a:pt x="1152" y="3519"/>
                  </a:cubicBezTo>
                  <a:lnTo>
                    <a:pt x="612" y="1626"/>
                  </a:lnTo>
                  <a:cubicBezTo>
                    <a:pt x="467" y="1125"/>
                    <a:pt x="756" y="605"/>
                    <a:pt x="1257" y="460"/>
                  </a:cubicBezTo>
                  <a:cubicBezTo>
                    <a:pt x="1343" y="435"/>
                    <a:pt x="1430" y="424"/>
                    <a:pt x="1516" y="424"/>
                  </a:cubicBezTo>
                  <a:close/>
                  <a:moveTo>
                    <a:pt x="1512" y="0"/>
                  </a:moveTo>
                  <a:cubicBezTo>
                    <a:pt x="1389" y="0"/>
                    <a:pt x="1264" y="17"/>
                    <a:pt x="1139" y="53"/>
                  </a:cubicBezTo>
                  <a:cubicBezTo>
                    <a:pt x="418" y="259"/>
                    <a:pt x="0" y="1017"/>
                    <a:pt x="214" y="1739"/>
                  </a:cubicBezTo>
                  <a:lnTo>
                    <a:pt x="754" y="3631"/>
                  </a:lnTo>
                  <a:cubicBezTo>
                    <a:pt x="926" y="4224"/>
                    <a:pt x="1468" y="4612"/>
                    <a:pt x="2057" y="4612"/>
                  </a:cubicBezTo>
                  <a:cubicBezTo>
                    <a:pt x="2181" y="4612"/>
                    <a:pt x="2306" y="4595"/>
                    <a:pt x="2431" y="4559"/>
                  </a:cubicBezTo>
                  <a:cubicBezTo>
                    <a:pt x="3150" y="4353"/>
                    <a:pt x="3565" y="3604"/>
                    <a:pt x="3361" y="2885"/>
                  </a:cubicBezTo>
                  <a:lnTo>
                    <a:pt x="2818" y="993"/>
                  </a:lnTo>
                  <a:cubicBezTo>
                    <a:pt x="2652" y="393"/>
                    <a:pt x="2106" y="0"/>
                    <a:pt x="1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37"/>
            <p:cNvSpPr/>
            <p:nvPr/>
          </p:nvSpPr>
          <p:spPr>
            <a:xfrm>
              <a:off x="3859800" y="3187025"/>
              <a:ext cx="62375" cy="95400"/>
            </a:xfrm>
            <a:custGeom>
              <a:rect b="b" l="l" r="r" t="t"/>
              <a:pathLst>
                <a:path extrusionOk="0" h="3816" w="2495">
                  <a:moveTo>
                    <a:pt x="1542" y="226"/>
                  </a:moveTo>
                  <a:cubicBezTo>
                    <a:pt x="1542" y="226"/>
                    <a:pt x="1542" y="226"/>
                    <a:pt x="1542" y="226"/>
                  </a:cubicBezTo>
                  <a:cubicBezTo>
                    <a:pt x="1542" y="226"/>
                    <a:pt x="1542" y="226"/>
                    <a:pt x="1542" y="226"/>
                  </a:cubicBezTo>
                  <a:close/>
                  <a:moveTo>
                    <a:pt x="1987" y="914"/>
                  </a:moveTo>
                  <a:cubicBezTo>
                    <a:pt x="1987" y="915"/>
                    <a:pt x="1988" y="916"/>
                    <a:pt x="1988" y="917"/>
                  </a:cubicBezTo>
                  <a:lnTo>
                    <a:pt x="1988" y="917"/>
                  </a:lnTo>
                  <a:cubicBezTo>
                    <a:pt x="1988" y="916"/>
                    <a:pt x="1987" y="915"/>
                    <a:pt x="1987" y="914"/>
                  </a:cubicBezTo>
                  <a:close/>
                  <a:moveTo>
                    <a:pt x="2280" y="1940"/>
                  </a:moveTo>
                  <a:cubicBezTo>
                    <a:pt x="2280" y="1941"/>
                    <a:pt x="2281" y="1942"/>
                    <a:pt x="2281" y="1942"/>
                  </a:cubicBezTo>
                  <a:cubicBezTo>
                    <a:pt x="2281" y="1941"/>
                    <a:pt x="2280" y="1941"/>
                    <a:pt x="2280" y="1940"/>
                  </a:cubicBezTo>
                  <a:close/>
                  <a:moveTo>
                    <a:pt x="2271" y="1947"/>
                  </a:moveTo>
                  <a:cubicBezTo>
                    <a:pt x="2272" y="1949"/>
                    <a:pt x="2273" y="1952"/>
                    <a:pt x="2274" y="1956"/>
                  </a:cubicBezTo>
                  <a:lnTo>
                    <a:pt x="2274" y="1956"/>
                  </a:lnTo>
                  <a:cubicBezTo>
                    <a:pt x="2273" y="1953"/>
                    <a:pt x="2272" y="1950"/>
                    <a:pt x="2271" y="1947"/>
                  </a:cubicBezTo>
                  <a:close/>
                  <a:moveTo>
                    <a:pt x="374" y="2148"/>
                  </a:moveTo>
                  <a:lnTo>
                    <a:pt x="374" y="2150"/>
                  </a:lnTo>
                  <a:lnTo>
                    <a:pt x="374" y="2150"/>
                  </a:lnTo>
                  <a:cubicBezTo>
                    <a:pt x="374" y="2149"/>
                    <a:pt x="374" y="2149"/>
                    <a:pt x="374" y="2148"/>
                  </a:cubicBezTo>
                  <a:close/>
                  <a:moveTo>
                    <a:pt x="2126" y="3555"/>
                  </a:moveTo>
                  <a:cubicBezTo>
                    <a:pt x="2128" y="3555"/>
                    <a:pt x="2122" y="3565"/>
                    <a:pt x="2109" y="3577"/>
                  </a:cubicBezTo>
                  <a:cubicBezTo>
                    <a:pt x="2097" y="3594"/>
                    <a:pt x="2080" y="3606"/>
                    <a:pt x="2060" y="3616"/>
                  </a:cubicBezTo>
                  <a:cubicBezTo>
                    <a:pt x="2075" y="3592"/>
                    <a:pt x="2097" y="3572"/>
                    <a:pt x="2122" y="3560"/>
                  </a:cubicBezTo>
                  <a:cubicBezTo>
                    <a:pt x="2124" y="3556"/>
                    <a:pt x="2126" y="3555"/>
                    <a:pt x="2126" y="3555"/>
                  </a:cubicBezTo>
                  <a:close/>
                  <a:moveTo>
                    <a:pt x="1009" y="1"/>
                  </a:moveTo>
                  <a:cubicBezTo>
                    <a:pt x="967" y="1"/>
                    <a:pt x="924" y="6"/>
                    <a:pt x="884" y="15"/>
                  </a:cubicBezTo>
                  <a:cubicBezTo>
                    <a:pt x="872" y="11"/>
                    <a:pt x="860" y="9"/>
                    <a:pt x="848" y="9"/>
                  </a:cubicBezTo>
                  <a:cubicBezTo>
                    <a:pt x="838" y="9"/>
                    <a:pt x="828" y="11"/>
                    <a:pt x="818" y="13"/>
                  </a:cubicBezTo>
                  <a:lnTo>
                    <a:pt x="727" y="42"/>
                  </a:lnTo>
                  <a:cubicBezTo>
                    <a:pt x="737" y="41"/>
                    <a:pt x="759" y="36"/>
                    <a:pt x="772" y="36"/>
                  </a:cubicBezTo>
                  <a:cubicBezTo>
                    <a:pt x="781" y="36"/>
                    <a:pt x="786" y="39"/>
                    <a:pt x="776" y="47"/>
                  </a:cubicBezTo>
                  <a:cubicBezTo>
                    <a:pt x="776" y="45"/>
                    <a:pt x="772" y="44"/>
                    <a:pt x="768" y="44"/>
                  </a:cubicBezTo>
                  <a:cubicBezTo>
                    <a:pt x="758" y="44"/>
                    <a:pt x="742" y="49"/>
                    <a:pt x="742" y="55"/>
                  </a:cubicBezTo>
                  <a:cubicBezTo>
                    <a:pt x="755" y="52"/>
                    <a:pt x="761" y="52"/>
                    <a:pt x="764" y="52"/>
                  </a:cubicBezTo>
                  <a:cubicBezTo>
                    <a:pt x="774" y="52"/>
                    <a:pt x="731" y="63"/>
                    <a:pt x="735" y="69"/>
                  </a:cubicBezTo>
                  <a:cubicBezTo>
                    <a:pt x="736" y="69"/>
                    <a:pt x="738" y="69"/>
                    <a:pt x="739" y="69"/>
                  </a:cubicBezTo>
                  <a:cubicBezTo>
                    <a:pt x="746" y="69"/>
                    <a:pt x="741" y="75"/>
                    <a:pt x="737" y="79"/>
                  </a:cubicBezTo>
                  <a:cubicBezTo>
                    <a:pt x="784" y="72"/>
                    <a:pt x="830" y="62"/>
                    <a:pt x="875" y="45"/>
                  </a:cubicBezTo>
                  <a:lnTo>
                    <a:pt x="875" y="45"/>
                  </a:lnTo>
                  <a:cubicBezTo>
                    <a:pt x="856" y="53"/>
                    <a:pt x="869" y="56"/>
                    <a:pt x="884" y="56"/>
                  </a:cubicBezTo>
                  <a:cubicBezTo>
                    <a:pt x="898" y="56"/>
                    <a:pt x="914" y="53"/>
                    <a:pt x="911" y="50"/>
                  </a:cubicBezTo>
                  <a:lnTo>
                    <a:pt x="911" y="50"/>
                  </a:lnTo>
                  <a:cubicBezTo>
                    <a:pt x="911" y="50"/>
                    <a:pt x="910" y="50"/>
                    <a:pt x="909" y="50"/>
                  </a:cubicBezTo>
                  <a:cubicBezTo>
                    <a:pt x="897" y="50"/>
                    <a:pt x="874" y="37"/>
                    <a:pt x="897" y="35"/>
                  </a:cubicBezTo>
                  <a:lnTo>
                    <a:pt x="897" y="35"/>
                  </a:lnTo>
                  <a:cubicBezTo>
                    <a:pt x="904" y="45"/>
                    <a:pt x="951" y="32"/>
                    <a:pt x="936" y="55"/>
                  </a:cubicBezTo>
                  <a:cubicBezTo>
                    <a:pt x="948" y="56"/>
                    <a:pt x="961" y="56"/>
                    <a:pt x="975" y="56"/>
                  </a:cubicBezTo>
                  <a:cubicBezTo>
                    <a:pt x="988" y="56"/>
                    <a:pt x="1002" y="56"/>
                    <a:pt x="1017" y="57"/>
                  </a:cubicBezTo>
                  <a:cubicBezTo>
                    <a:pt x="1049" y="59"/>
                    <a:pt x="1078" y="59"/>
                    <a:pt x="1110" y="62"/>
                  </a:cubicBezTo>
                  <a:cubicBezTo>
                    <a:pt x="1172" y="67"/>
                    <a:pt x="1233" y="79"/>
                    <a:pt x="1294" y="99"/>
                  </a:cubicBezTo>
                  <a:cubicBezTo>
                    <a:pt x="1311" y="106"/>
                    <a:pt x="1336" y="116"/>
                    <a:pt x="1363" y="128"/>
                  </a:cubicBezTo>
                  <a:lnTo>
                    <a:pt x="1437" y="170"/>
                  </a:lnTo>
                  <a:cubicBezTo>
                    <a:pt x="1461" y="185"/>
                    <a:pt x="1483" y="199"/>
                    <a:pt x="1500" y="209"/>
                  </a:cubicBezTo>
                  <a:cubicBezTo>
                    <a:pt x="1513" y="219"/>
                    <a:pt x="1527" y="224"/>
                    <a:pt x="1542" y="226"/>
                  </a:cubicBezTo>
                  <a:lnTo>
                    <a:pt x="1542" y="226"/>
                  </a:lnTo>
                  <a:cubicBezTo>
                    <a:pt x="1540" y="226"/>
                    <a:pt x="1527" y="208"/>
                    <a:pt x="1532" y="208"/>
                  </a:cubicBezTo>
                  <a:lnTo>
                    <a:pt x="1532" y="208"/>
                  </a:lnTo>
                  <a:cubicBezTo>
                    <a:pt x="1533" y="208"/>
                    <a:pt x="1536" y="209"/>
                    <a:pt x="1540" y="212"/>
                  </a:cubicBezTo>
                  <a:cubicBezTo>
                    <a:pt x="1542" y="214"/>
                    <a:pt x="1545" y="234"/>
                    <a:pt x="1550" y="239"/>
                  </a:cubicBezTo>
                  <a:cubicBezTo>
                    <a:pt x="1574" y="263"/>
                    <a:pt x="1601" y="293"/>
                    <a:pt x="1633" y="322"/>
                  </a:cubicBezTo>
                  <a:cubicBezTo>
                    <a:pt x="1648" y="337"/>
                    <a:pt x="1662" y="354"/>
                    <a:pt x="1677" y="369"/>
                  </a:cubicBezTo>
                  <a:lnTo>
                    <a:pt x="1702" y="393"/>
                  </a:lnTo>
                  <a:lnTo>
                    <a:pt x="1721" y="418"/>
                  </a:lnTo>
                  <a:cubicBezTo>
                    <a:pt x="1773" y="474"/>
                    <a:pt x="1812" y="543"/>
                    <a:pt x="1834" y="614"/>
                  </a:cubicBezTo>
                  <a:cubicBezTo>
                    <a:pt x="1838" y="614"/>
                    <a:pt x="1842" y="612"/>
                    <a:pt x="1846" y="612"/>
                  </a:cubicBezTo>
                  <a:cubicBezTo>
                    <a:pt x="1849" y="612"/>
                    <a:pt x="1852" y="614"/>
                    <a:pt x="1854" y="619"/>
                  </a:cubicBezTo>
                  <a:cubicBezTo>
                    <a:pt x="1854" y="649"/>
                    <a:pt x="1859" y="676"/>
                    <a:pt x="1869" y="700"/>
                  </a:cubicBezTo>
                  <a:cubicBezTo>
                    <a:pt x="1877" y="725"/>
                    <a:pt x="1887" y="747"/>
                    <a:pt x="1894" y="747"/>
                  </a:cubicBezTo>
                  <a:cubicBezTo>
                    <a:pt x="1896" y="747"/>
                    <a:pt x="1897" y="746"/>
                    <a:pt x="1898" y="744"/>
                  </a:cubicBezTo>
                  <a:lnTo>
                    <a:pt x="1898" y="744"/>
                  </a:lnTo>
                  <a:cubicBezTo>
                    <a:pt x="1893" y="774"/>
                    <a:pt x="1925" y="803"/>
                    <a:pt x="1910" y="828"/>
                  </a:cubicBezTo>
                  <a:cubicBezTo>
                    <a:pt x="1903" y="808"/>
                    <a:pt x="1910" y="796"/>
                    <a:pt x="1901" y="793"/>
                  </a:cubicBezTo>
                  <a:lnTo>
                    <a:pt x="1901" y="793"/>
                  </a:lnTo>
                  <a:cubicBezTo>
                    <a:pt x="1913" y="874"/>
                    <a:pt x="1913" y="845"/>
                    <a:pt x="1942" y="931"/>
                  </a:cubicBezTo>
                  <a:cubicBezTo>
                    <a:pt x="1942" y="932"/>
                    <a:pt x="1941" y="932"/>
                    <a:pt x="1940" y="932"/>
                  </a:cubicBezTo>
                  <a:cubicBezTo>
                    <a:pt x="1937" y="932"/>
                    <a:pt x="1935" y="928"/>
                    <a:pt x="1933" y="928"/>
                  </a:cubicBezTo>
                  <a:cubicBezTo>
                    <a:pt x="1932" y="928"/>
                    <a:pt x="1932" y="930"/>
                    <a:pt x="1933" y="936"/>
                  </a:cubicBezTo>
                  <a:cubicBezTo>
                    <a:pt x="1950" y="955"/>
                    <a:pt x="1979" y="1043"/>
                    <a:pt x="1968" y="1043"/>
                  </a:cubicBezTo>
                  <a:cubicBezTo>
                    <a:pt x="1967" y="1043"/>
                    <a:pt x="1965" y="1042"/>
                    <a:pt x="1962" y="1039"/>
                  </a:cubicBezTo>
                  <a:lnTo>
                    <a:pt x="1962" y="1039"/>
                  </a:lnTo>
                  <a:cubicBezTo>
                    <a:pt x="1987" y="1088"/>
                    <a:pt x="1982" y="1115"/>
                    <a:pt x="2004" y="1137"/>
                  </a:cubicBezTo>
                  <a:cubicBezTo>
                    <a:pt x="1977" y="1201"/>
                    <a:pt x="2045" y="1284"/>
                    <a:pt x="2080" y="1405"/>
                  </a:cubicBezTo>
                  <a:cubicBezTo>
                    <a:pt x="2122" y="1557"/>
                    <a:pt x="2144" y="1780"/>
                    <a:pt x="2185" y="1812"/>
                  </a:cubicBezTo>
                  <a:cubicBezTo>
                    <a:pt x="2172" y="1836"/>
                    <a:pt x="2233" y="1924"/>
                    <a:pt x="2217" y="1924"/>
                  </a:cubicBezTo>
                  <a:cubicBezTo>
                    <a:pt x="2215" y="1924"/>
                    <a:pt x="2212" y="1923"/>
                    <a:pt x="2207" y="1920"/>
                  </a:cubicBezTo>
                  <a:lnTo>
                    <a:pt x="2207" y="1920"/>
                  </a:lnTo>
                  <a:cubicBezTo>
                    <a:pt x="2284" y="2134"/>
                    <a:pt x="2318" y="2328"/>
                    <a:pt x="2374" y="2472"/>
                  </a:cubicBezTo>
                  <a:cubicBezTo>
                    <a:pt x="2374" y="2517"/>
                    <a:pt x="2382" y="2563"/>
                    <a:pt x="2394" y="2607"/>
                  </a:cubicBezTo>
                  <a:cubicBezTo>
                    <a:pt x="2399" y="2634"/>
                    <a:pt x="2406" y="2661"/>
                    <a:pt x="2411" y="2691"/>
                  </a:cubicBezTo>
                  <a:cubicBezTo>
                    <a:pt x="2419" y="2718"/>
                    <a:pt x="2421" y="2750"/>
                    <a:pt x="2426" y="2779"/>
                  </a:cubicBezTo>
                  <a:cubicBezTo>
                    <a:pt x="2446" y="2892"/>
                    <a:pt x="2438" y="3010"/>
                    <a:pt x="2404" y="3118"/>
                  </a:cubicBezTo>
                  <a:cubicBezTo>
                    <a:pt x="2360" y="3241"/>
                    <a:pt x="2291" y="3324"/>
                    <a:pt x="2237" y="3408"/>
                  </a:cubicBezTo>
                  <a:cubicBezTo>
                    <a:pt x="2239" y="3409"/>
                    <a:pt x="2242" y="3409"/>
                    <a:pt x="2246" y="3409"/>
                  </a:cubicBezTo>
                  <a:cubicBezTo>
                    <a:pt x="2249" y="3409"/>
                    <a:pt x="2253" y="3409"/>
                    <a:pt x="2257" y="3408"/>
                  </a:cubicBezTo>
                  <a:lnTo>
                    <a:pt x="2257" y="3408"/>
                  </a:lnTo>
                  <a:cubicBezTo>
                    <a:pt x="2249" y="3415"/>
                    <a:pt x="2244" y="3427"/>
                    <a:pt x="2239" y="3437"/>
                  </a:cubicBezTo>
                  <a:cubicBezTo>
                    <a:pt x="2233" y="3431"/>
                    <a:pt x="2235" y="3422"/>
                    <a:pt x="2231" y="3422"/>
                  </a:cubicBezTo>
                  <a:cubicBezTo>
                    <a:pt x="2228" y="3422"/>
                    <a:pt x="2224" y="3425"/>
                    <a:pt x="2215" y="3435"/>
                  </a:cubicBezTo>
                  <a:cubicBezTo>
                    <a:pt x="2195" y="3459"/>
                    <a:pt x="2176" y="3481"/>
                    <a:pt x="2151" y="3503"/>
                  </a:cubicBezTo>
                  <a:cubicBezTo>
                    <a:pt x="2124" y="3528"/>
                    <a:pt x="2095" y="3550"/>
                    <a:pt x="2065" y="3570"/>
                  </a:cubicBezTo>
                  <a:cubicBezTo>
                    <a:pt x="2048" y="3582"/>
                    <a:pt x="2036" y="3592"/>
                    <a:pt x="2021" y="3602"/>
                  </a:cubicBezTo>
                  <a:cubicBezTo>
                    <a:pt x="2006" y="3611"/>
                    <a:pt x="1994" y="3619"/>
                    <a:pt x="1982" y="3626"/>
                  </a:cubicBezTo>
                  <a:cubicBezTo>
                    <a:pt x="1964" y="3636"/>
                    <a:pt x="1950" y="3651"/>
                    <a:pt x="1937" y="3668"/>
                  </a:cubicBezTo>
                  <a:cubicBezTo>
                    <a:pt x="1915" y="3673"/>
                    <a:pt x="1896" y="3668"/>
                    <a:pt x="1896" y="3687"/>
                  </a:cubicBezTo>
                  <a:cubicBezTo>
                    <a:pt x="1903" y="3686"/>
                    <a:pt x="1911" y="3681"/>
                    <a:pt x="1915" y="3681"/>
                  </a:cubicBezTo>
                  <a:cubicBezTo>
                    <a:pt x="1916" y="3681"/>
                    <a:pt x="1917" y="3681"/>
                    <a:pt x="1918" y="3683"/>
                  </a:cubicBezTo>
                  <a:cubicBezTo>
                    <a:pt x="1902" y="3690"/>
                    <a:pt x="1890" y="3694"/>
                    <a:pt x="1884" y="3694"/>
                  </a:cubicBezTo>
                  <a:cubicBezTo>
                    <a:pt x="1877" y="3694"/>
                    <a:pt x="1878" y="3689"/>
                    <a:pt x="1891" y="3678"/>
                  </a:cubicBezTo>
                  <a:lnTo>
                    <a:pt x="1891" y="3678"/>
                  </a:lnTo>
                  <a:cubicBezTo>
                    <a:pt x="1874" y="3692"/>
                    <a:pt x="1854" y="3702"/>
                    <a:pt x="1832" y="3710"/>
                  </a:cubicBezTo>
                  <a:cubicBezTo>
                    <a:pt x="1817" y="3714"/>
                    <a:pt x="1800" y="3724"/>
                    <a:pt x="1788" y="3737"/>
                  </a:cubicBezTo>
                  <a:cubicBezTo>
                    <a:pt x="1753" y="3737"/>
                    <a:pt x="1719" y="3741"/>
                    <a:pt x="1687" y="3749"/>
                  </a:cubicBezTo>
                  <a:cubicBezTo>
                    <a:pt x="1650" y="3754"/>
                    <a:pt x="1616" y="3764"/>
                    <a:pt x="1584" y="3781"/>
                  </a:cubicBezTo>
                  <a:cubicBezTo>
                    <a:pt x="1579" y="3771"/>
                    <a:pt x="1572" y="3768"/>
                    <a:pt x="1564" y="3768"/>
                  </a:cubicBezTo>
                  <a:cubicBezTo>
                    <a:pt x="1553" y="3768"/>
                    <a:pt x="1540" y="3774"/>
                    <a:pt x="1529" y="3774"/>
                  </a:cubicBezTo>
                  <a:cubicBezTo>
                    <a:pt x="1523" y="3774"/>
                    <a:pt x="1517" y="3772"/>
                    <a:pt x="1513" y="3766"/>
                  </a:cubicBezTo>
                  <a:cubicBezTo>
                    <a:pt x="1507" y="3775"/>
                    <a:pt x="1490" y="3778"/>
                    <a:pt x="1470" y="3778"/>
                  </a:cubicBezTo>
                  <a:cubicBezTo>
                    <a:pt x="1445" y="3778"/>
                    <a:pt x="1416" y="3773"/>
                    <a:pt x="1400" y="3766"/>
                  </a:cubicBezTo>
                  <a:lnTo>
                    <a:pt x="1400" y="3766"/>
                  </a:lnTo>
                  <a:cubicBezTo>
                    <a:pt x="1408" y="3772"/>
                    <a:pt x="1406" y="3779"/>
                    <a:pt x="1391" y="3779"/>
                  </a:cubicBezTo>
                  <a:cubicBezTo>
                    <a:pt x="1388" y="3779"/>
                    <a:pt x="1386" y="3779"/>
                    <a:pt x="1383" y="3778"/>
                  </a:cubicBezTo>
                  <a:cubicBezTo>
                    <a:pt x="1383" y="3768"/>
                    <a:pt x="1365" y="3756"/>
                    <a:pt x="1346" y="3749"/>
                  </a:cubicBezTo>
                  <a:cubicBezTo>
                    <a:pt x="1334" y="3743"/>
                    <a:pt x="1321" y="3739"/>
                    <a:pt x="1310" y="3739"/>
                  </a:cubicBezTo>
                  <a:cubicBezTo>
                    <a:pt x="1304" y="3739"/>
                    <a:pt x="1298" y="3740"/>
                    <a:pt x="1294" y="3744"/>
                  </a:cubicBezTo>
                  <a:cubicBezTo>
                    <a:pt x="1300" y="3746"/>
                    <a:pt x="1305" y="3747"/>
                    <a:pt x="1310" y="3747"/>
                  </a:cubicBezTo>
                  <a:cubicBezTo>
                    <a:pt x="1313" y="3747"/>
                    <a:pt x="1316" y="3747"/>
                    <a:pt x="1319" y="3747"/>
                  </a:cubicBezTo>
                  <a:cubicBezTo>
                    <a:pt x="1323" y="3747"/>
                    <a:pt x="1325" y="3747"/>
                    <a:pt x="1326" y="3751"/>
                  </a:cubicBezTo>
                  <a:cubicBezTo>
                    <a:pt x="1323" y="3757"/>
                    <a:pt x="1319" y="3758"/>
                    <a:pt x="1315" y="3758"/>
                  </a:cubicBezTo>
                  <a:cubicBezTo>
                    <a:pt x="1307" y="3758"/>
                    <a:pt x="1298" y="3754"/>
                    <a:pt x="1290" y="3754"/>
                  </a:cubicBezTo>
                  <a:cubicBezTo>
                    <a:pt x="1285" y="3754"/>
                    <a:pt x="1281" y="3756"/>
                    <a:pt x="1277" y="3761"/>
                  </a:cubicBezTo>
                  <a:lnTo>
                    <a:pt x="1284" y="3729"/>
                  </a:lnTo>
                  <a:lnTo>
                    <a:pt x="1250" y="3724"/>
                  </a:lnTo>
                  <a:lnTo>
                    <a:pt x="1221" y="3717"/>
                  </a:lnTo>
                  <a:cubicBezTo>
                    <a:pt x="1201" y="3712"/>
                    <a:pt x="1184" y="3710"/>
                    <a:pt x="1167" y="3705"/>
                  </a:cubicBezTo>
                  <a:cubicBezTo>
                    <a:pt x="1137" y="3695"/>
                    <a:pt x="1110" y="3678"/>
                    <a:pt x="1091" y="3656"/>
                  </a:cubicBezTo>
                  <a:cubicBezTo>
                    <a:pt x="1064" y="3648"/>
                    <a:pt x="1039" y="3638"/>
                    <a:pt x="1017" y="3624"/>
                  </a:cubicBezTo>
                  <a:cubicBezTo>
                    <a:pt x="995" y="3606"/>
                    <a:pt x="973" y="3589"/>
                    <a:pt x="953" y="3572"/>
                  </a:cubicBezTo>
                  <a:cubicBezTo>
                    <a:pt x="919" y="3533"/>
                    <a:pt x="882" y="3496"/>
                    <a:pt x="843" y="3462"/>
                  </a:cubicBezTo>
                  <a:cubicBezTo>
                    <a:pt x="838" y="3459"/>
                    <a:pt x="836" y="3458"/>
                    <a:pt x="834" y="3458"/>
                  </a:cubicBezTo>
                  <a:cubicBezTo>
                    <a:pt x="828" y="3458"/>
                    <a:pt x="836" y="3473"/>
                    <a:pt x="832" y="3473"/>
                  </a:cubicBezTo>
                  <a:cubicBezTo>
                    <a:pt x="831" y="3473"/>
                    <a:pt x="828" y="3471"/>
                    <a:pt x="823" y="3467"/>
                  </a:cubicBezTo>
                  <a:cubicBezTo>
                    <a:pt x="821" y="3464"/>
                    <a:pt x="821" y="3440"/>
                    <a:pt x="818" y="3437"/>
                  </a:cubicBezTo>
                  <a:cubicBezTo>
                    <a:pt x="811" y="3425"/>
                    <a:pt x="798" y="3413"/>
                    <a:pt x="786" y="3403"/>
                  </a:cubicBezTo>
                  <a:cubicBezTo>
                    <a:pt x="784" y="3400"/>
                    <a:pt x="769" y="3378"/>
                    <a:pt x="752" y="3354"/>
                  </a:cubicBezTo>
                  <a:cubicBezTo>
                    <a:pt x="737" y="3327"/>
                    <a:pt x="720" y="3302"/>
                    <a:pt x="700" y="3278"/>
                  </a:cubicBezTo>
                  <a:cubicBezTo>
                    <a:pt x="683" y="3204"/>
                    <a:pt x="656" y="3133"/>
                    <a:pt x="624" y="3066"/>
                  </a:cubicBezTo>
                  <a:lnTo>
                    <a:pt x="624" y="3066"/>
                  </a:lnTo>
                  <a:cubicBezTo>
                    <a:pt x="625" y="3068"/>
                    <a:pt x="626" y="3068"/>
                    <a:pt x="626" y="3068"/>
                  </a:cubicBezTo>
                  <a:cubicBezTo>
                    <a:pt x="636" y="3068"/>
                    <a:pt x="615" y="2952"/>
                    <a:pt x="587" y="2927"/>
                  </a:cubicBezTo>
                  <a:cubicBezTo>
                    <a:pt x="585" y="2846"/>
                    <a:pt x="536" y="2693"/>
                    <a:pt x="506" y="2585"/>
                  </a:cubicBezTo>
                  <a:lnTo>
                    <a:pt x="374" y="2150"/>
                  </a:lnTo>
                  <a:lnTo>
                    <a:pt x="374" y="2150"/>
                  </a:lnTo>
                  <a:cubicBezTo>
                    <a:pt x="377" y="2160"/>
                    <a:pt x="374" y="2178"/>
                    <a:pt x="369" y="2178"/>
                  </a:cubicBezTo>
                  <a:cubicBezTo>
                    <a:pt x="367" y="2178"/>
                    <a:pt x="364" y="2174"/>
                    <a:pt x="362" y="2166"/>
                  </a:cubicBezTo>
                  <a:cubicBezTo>
                    <a:pt x="357" y="2143"/>
                    <a:pt x="376" y="2153"/>
                    <a:pt x="376" y="2136"/>
                  </a:cubicBezTo>
                  <a:cubicBezTo>
                    <a:pt x="310" y="1957"/>
                    <a:pt x="258" y="1763"/>
                    <a:pt x="202" y="1562"/>
                  </a:cubicBezTo>
                  <a:cubicBezTo>
                    <a:pt x="175" y="1461"/>
                    <a:pt x="143" y="1358"/>
                    <a:pt x="114" y="1257"/>
                  </a:cubicBezTo>
                  <a:cubicBezTo>
                    <a:pt x="79" y="1157"/>
                    <a:pt x="57" y="1054"/>
                    <a:pt x="47" y="948"/>
                  </a:cubicBezTo>
                  <a:cubicBezTo>
                    <a:pt x="55" y="919"/>
                    <a:pt x="62" y="887"/>
                    <a:pt x="65" y="855"/>
                  </a:cubicBezTo>
                  <a:cubicBezTo>
                    <a:pt x="74" y="818"/>
                    <a:pt x="79" y="781"/>
                    <a:pt x="89" y="747"/>
                  </a:cubicBezTo>
                  <a:cubicBezTo>
                    <a:pt x="104" y="693"/>
                    <a:pt x="121" y="641"/>
                    <a:pt x="143" y="592"/>
                  </a:cubicBezTo>
                  <a:cubicBezTo>
                    <a:pt x="160" y="565"/>
                    <a:pt x="170" y="536"/>
                    <a:pt x="185" y="509"/>
                  </a:cubicBezTo>
                  <a:cubicBezTo>
                    <a:pt x="200" y="482"/>
                    <a:pt x="212" y="452"/>
                    <a:pt x="229" y="425"/>
                  </a:cubicBezTo>
                  <a:cubicBezTo>
                    <a:pt x="258" y="366"/>
                    <a:pt x="298" y="315"/>
                    <a:pt x="344" y="271"/>
                  </a:cubicBezTo>
                  <a:cubicBezTo>
                    <a:pt x="347" y="275"/>
                    <a:pt x="347" y="280"/>
                    <a:pt x="344" y="288"/>
                  </a:cubicBezTo>
                  <a:cubicBezTo>
                    <a:pt x="371" y="256"/>
                    <a:pt x="374" y="263"/>
                    <a:pt x="381" y="239"/>
                  </a:cubicBezTo>
                  <a:cubicBezTo>
                    <a:pt x="416" y="219"/>
                    <a:pt x="447" y="197"/>
                    <a:pt x="484" y="177"/>
                  </a:cubicBezTo>
                  <a:cubicBezTo>
                    <a:pt x="519" y="155"/>
                    <a:pt x="553" y="131"/>
                    <a:pt x="587" y="116"/>
                  </a:cubicBezTo>
                  <a:lnTo>
                    <a:pt x="634" y="91"/>
                  </a:lnTo>
                  <a:cubicBezTo>
                    <a:pt x="649" y="84"/>
                    <a:pt x="663" y="79"/>
                    <a:pt x="676" y="77"/>
                  </a:cubicBezTo>
                  <a:cubicBezTo>
                    <a:pt x="692" y="70"/>
                    <a:pt x="705" y="67"/>
                    <a:pt x="714" y="67"/>
                  </a:cubicBezTo>
                  <a:cubicBezTo>
                    <a:pt x="719" y="67"/>
                    <a:pt x="722" y="68"/>
                    <a:pt x="725" y="69"/>
                  </a:cubicBezTo>
                  <a:lnTo>
                    <a:pt x="713" y="10"/>
                  </a:lnTo>
                  <a:lnTo>
                    <a:pt x="713" y="10"/>
                  </a:lnTo>
                  <a:cubicBezTo>
                    <a:pt x="710" y="10"/>
                    <a:pt x="717" y="20"/>
                    <a:pt x="708" y="25"/>
                  </a:cubicBezTo>
                  <a:cubicBezTo>
                    <a:pt x="688" y="30"/>
                    <a:pt x="663" y="37"/>
                    <a:pt x="636" y="47"/>
                  </a:cubicBezTo>
                  <a:cubicBezTo>
                    <a:pt x="609" y="57"/>
                    <a:pt x="578" y="72"/>
                    <a:pt x="548" y="84"/>
                  </a:cubicBezTo>
                  <a:cubicBezTo>
                    <a:pt x="492" y="111"/>
                    <a:pt x="443" y="143"/>
                    <a:pt x="430" y="163"/>
                  </a:cubicBezTo>
                  <a:cubicBezTo>
                    <a:pt x="429" y="161"/>
                    <a:pt x="428" y="161"/>
                    <a:pt x="426" y="161"/>
                  </a:cubicBezTo>
                  <a:cubicBezTo>
                    <a:pt x="423" y="161"/>
                    <a:pt x="419" y="162"/>
                    <a:pt x="416" y="162"/>
                  </a:cubicBezTo>
                  <a:cubicBezTo>
                    <a:pt x="414" y="162"/>
                    <a:pt x="412" y="161"/>
                    <a:pt x="411" y="158"/>
                  </a:cubicBezTo>
                  <a:cubicBezTo>
                    <a:pt x="317" y="226"/>
                    <a:pt x="239" y="315"/>
                    <a:pt x="180" y="413"/>
                  </a:cubicBezTo>
                  <a:cubicBezTo>
                    <a:pt x="119" y="511"/>
                    <a:pt x="69" y="614"/>
                    <a:pt x="30" y="725"/>
                  </a:cubicBezTo>
                  <a:cubicBezTo>
                    <a:pt x="35" y="762"/>
                    <a:pt x="33" y="798"/>
                    <a:pt x="23" y="833"/>
                  </a:cubicBezTo>
                  <a:cubicBezTo>
                    <a:pt x="18" y="855"/>
                    <a:pt x="15" y="879"/>
                    <a:pt x="11" y="901"/>
                  </a:cubicBezTo>
                  <a:cubicBezTo>
                    <a:pt x="6" y="926"/>
                    <a:pt x="3" y="948"/>
                    <a:pt x="6" y="973"/>
                  </a:cubicBezTo>
                  <a:cubicBezTo>
                    <a:pt x="1" y="1032"/>
                    <a:pt x="35" y="1170"/>
                    <a:pt x="40" y="1170"/>
                  </a:cubicBezTo>
                  <a:cubicBezTo>
                    <a:pt x="40" y="1170"/>
                    <a:pt x="40" y="1170"/>
                    <a:pt x="40" y="1170"/>
                  </a:cubicBezTo>
                  <a:lnTo>
                    <a:pt x="40" y="1170"/>
                  </a:lnTo>
                  <a:cubicBezTo>
                    <a:pt x="32" y="1193"/>
                    <a:pt x="57" y="1237"/>
                    <a:pt x="48" y="1237"/>
                  </a:cubicBezTo>
                  <a:cubicBezTo>
                    <a:pt x="46" y="1237"/>
                    <a:pt x="44" y="1236"/>
                    <a:pt x="40" y="1233"/>
                  </a:cubicBezTo>
                  <a:lnTo>
                    <a:pt x="40" y="1233"/>
                  </a:lnTo>
                  <a:cubicBezTo>
                    <a:pt x="62" y="1260"/>
                    <a:pt x="57" y="1289"/>
                    <a:pt x="82" y="1309"/>
                  </a:cubicBezTo>
                  <a:cubicBezTo>
                    <a:pt x="69" y="1311"/>
                    <a:pt x="96" y="1390"/>
                    <a:pt x="123" y="1446"/>
                  </a:cubicBezTo>
                  <a:cubicBezTo>
                    <a:pt x="116" y="1451"/>
                    <a:pt x="106" y="1449"/>
                    <a:pt x="111" y="1464"/>
                  </a:cubicBezTo>
                  <a:cubicBezTo>
                    <a:pt x="153" y="1515"/>
                    <a:pt x="143" y="1596"/>
                    <a:pt x="182" y="1643"/>
                  </a:cubicBezTo>
                  <a:cubicBezTo>
                    <a:pt x="195" y="1721"/>
                    <a:pt x="276" y="1979"/>
                    <a:pt x="337" y="2170"/>
                  </a:cubicBezTo>
                  <a:cubicBezTo>
                    <a:pt x="336" y="2171"/>
                    <a:pt x="336" y="2171"/>
                    <a:pt x="335" y="2171"/>
                  </a:cubicBezTo>
                  <a:cubicBezTo>
                    <a:pt x="332" y="2171"/>
                    <a:pt x="329" y="2168"/>
                    <a:pt x="328" y="2168"/>
                  </a:cubicBezTo>
                  <a:cubicBezTo>
                    <a:pt x="327" y="2168"/>
                    <a:pt x="326" y="2169"/>
                    <a:pt x="327" y="2175"/>
                  </a:cubicBezTo>
                  <a:cubicBezTo>
                    <a:pt x="393" y="2350"/>
                    <a:pt x="408" y="2507"/>
                    <a:pt x="474" y="2605"/>
                  </a:cubicBezTo>
                  <a:cubicBezTo>
                    <a:pt x="473" y="2605"/>
                    <a:pt x="472" y="2605"/>
                    <a:pt x="472" y="2605"/>
                  </a:cubicBezTo>
                  <a:cubicBezTo>
                    <a:pt x="448" y="2605"/>
                    <a:pt x="493" y="2696"/>
                    <a:pt x="472" y="2696"/>
                  </a:cubicBezTo>
                  <a:cubicBezTo>
                    <a:pt x="524" y="2767"/>
                    <a:pt x="541" y="2909"/>
                    <a:pt x="580" y="3064"/>
                  </a:cubicBezTo>
                  <a:cubicBezTo>
                    <a:pt x="585" y="3084"/>
                    <a:pt x="590" y="3103"/>
                    <a:pt x="597" y="3125"/>
                  </a:cubicBezTo>
                  <a:lnTo>
                    <a:pt x="617" y="3187"/>
                  </a:lnTo>
                  <a:cubicBezTo>
                    <a:pt x="624" y="3209"/>
                    <a:pt x="632" y="3228"/>
                    <a:pt x="644" y="3248"/>
                  </a:cubicBezTo>
                  <a:cubicBezTo>
                    <a:pt x="654" y="3268"/>
                    <a:pt x="663" y="3287"/>
                    <a:pt x="673" y="3307"/>
                  </a:cubicBezTo>
                  <a:cubicBezTo>
                    <a:pt x="695" y="3341"/>
                    <a:pt x="717" y="3376"/>
                    <a:pt x="744" y="3410"/>
                  </a:cubicBezTo>
                  <a:lnTo>
                    <a:pt x="786" y="3457"/>
                  </a:lnTo>
                  <a:lnTo>
                    <a:pt x="825" y="3498"/>
                  </a:lnTo>
                  <a:cubicBezTo>
                    <a:pt x="845" y="3518"/>
                    <a:pt x="867" y="3538"/>
                    <a:pt x="889" y="3552"/>
                  </a:cubicBezTo>
                  <a:cubicBezTo>
                    <a:pt x="904" y="3565"/>
                    <a:pt x="909" y="3572"/>
                    <a:pt x="902" y="3579"/>
                  </a:cubicBezTo>
                  <a:cubicBezTo>
                    <a:pt x="912" y="3590"/>
                    <a:pt x="918" y="3591"/>
                    <a:pt x="924" y="3591"/>
                  </a:cubicBezTo>
                  <a:cubicBezTo>
                    <a:pt x="926" y="3591"/>
                    <a:pt x="928" y="3591"/>
                    <a:pt x="930" y="3591"/>
                  </a:cubicBezTo>
                  <a:cubicBezTo>
                    <a:pt x="932" y="3591"/>
                    <a:pt x="934" y="3591"/>
                    <a:pt x="936" y="3592"/>
                  </a:cubicBezTo>
                  <a:cubicBezTo>
                    <a:pt x="983" y="3648"/>
                    <a:pt x="1041" y="3692"/>
                    <a:pt x="1105" y="3724"/>
                  </a:cubicBezTo>
                  <a:cubicBezTo>
                    <a:pt x="1137" y="3739"/>
                    <a:pt x="1169" y="3751"/>
                    <a:pt x="1203" y="3759"/>
                  </a:cubicBezTo>
                  <a:cubicBezTo>
                    <a:pt x="1233" y="3768"/>
                    <a:pt x="1262" y="3771"/>
                    <a:pt x="1292" y="3771"/>
                  </a:cubicBezTo>
                  <a:cubicBezTo>
                    <a:pt x="1292" y="3781"/>
                    <a:pt x="1284" y="3788"/>
                    <a:pt x="1275" y="3791"/>
                  </a:cubicBezTo>
                  <a:cubicBezTo>
                    <a:pt x="1324" y="3805"/>
                    <a:pt x="1405" y="3793"/>
                    <a:pt x="1361" y="3808"/>
                  </a:cubicBezTo>
                  <a:cubicBezTo>
                    <a:pt x="1401" y="3813"/>
                    <a:pt x="1443" y="3815"/>
                    <a:pt x="1484" y="3815"/>
                  </a:cubicBezTo>
                  <a:cubicBezTo>
                    <a:pt x="1542" y="3815"/>
                    <a:pt x="1600" y="3810"/>
                    <a:pt x="1658" y="3800"/>
                  </a:cubicBezTo>
                  <a:cubicBezTo>
                    <a:pt x="1761" y="3783"/>
                    <a:pt x="1861" y="3754"/>
                    <a:pt x="1955" y="3712"/>
                  </a:cubicBezTo>
                  <a:cubicBezTo>
                    <a:pt x="1955" y="3705"/>
                    <a:pt x="1945" y="3700"/>
                    <a:pt x="1957" y="3692"/>
                  </a:cubicBezTo>
                  <a:cubicBezTo>
                    <a:pt x="1974" y="3687"/>
                    <a:pt x="1994" y="3680"/>
                    <a:pt x="2009" y="3670"/>
                  </a:cubicBezTo>
                  <a:cubicBezTo>
                    <a:pt x="2033" y="3660"/>
                    <a:pt x="2055" y="3646"/>
                    <a:pt x="2077" y="3631"/>
                  </a:cubicBezTo>
                  <a:cubicBezTo>
                    <a:pt x="2095" y="3619"/>
                    <a:pt x="2112" y="3606"/>
                    <a:pt x="2126" y="3592"/>
                  </a:cubicBezTo>
                  <a:cubicBezTo>
                    <a:pt x="2136" y="3582"/>
                    <a:pt x="2136" y="3575"/>
                    <a:pt x="2122" y="3575"/>
                  </a:cubicBezTo>
                  <a:cubicBezTo>
                    <a:pt x="2166" y="3538"/>
                    <a:pt x="2190" y="3545"/>
                    <a:pt x="2195" y="3513"/>
                  </a:cubicBezTo>
                  <a:cubicBezTo>
                    <a:pt x="2199" y="3516"/>
                    <a:pt x="2203" y="3517"/>
                    <a:pt x="2206" y="3517"/>
                  </a:cubicBezTo>
                  <a:cubicBezTo>
                    <a:pt x="2223" y="3517"/>
                    <a:pt x="2236" y="3487"/>
                    <a:pt x="2230" y="3480"/>
                  </a:cubicBezTo>
                  <a:lnTo>
                    <a:pt x="2230" y="3480"/>
                  </a:lnTo>
                  <a:cubicBezTo>
                    <a:pt x="2230" y="3480"/>
                    <a:pt x="2230" y="3480"/>
                    <a:pt x="2230" y="3480"/>
                  </a:cubicBezTo>
                  <a:cubicBezTo>
                    <a:pt x="2237" y="3480"/>
                    <a:pt x="2247" y="3469"/>
                    <a:pt x="2255" y="3469"/>
                  </a:cubicBezTo>
                  <a:cubicBezTo>
                    <a:pt x="2258" y="3469"/>
                    <a:pt x="2260" y="3471"/>
                    <a:pt x="2261" y="3474"/>
                  </a:cubicBezTo>
                  <a:cubicBezTo>
                    <a:pt x="2315" y="3400"/>
                    <a:pt x="2365" y="3319"/>
                    <a:pt x="2404" y="3236"/>
                  </a:cubicBezTo>
                  <a:cubicBezTo>
                    <a:pt x="2448" y="3135"/>
                    <a:pt x="2477" y="3027"/>
                    <a:pt x="2495" y="2919"/>
                  </a:cubicBezTo>
                  <a:cubicBezTo>
                    <a:pt x="2487" y="2799"/>
                    <a:pt x="2470" y="2679"/>
                    <a:pt x="2438" y="2563"/>
                  </a:cubicBezTo>
                  <a:cubicBezTo>
                    <a:pt x="2414" y="2458"/>
                    <a:pt x="2392" y="2350"/>
                    <a:pt x="2362" y="2207"/>
                  </a:cubicBezTo>
                  <a:cubicBezTo>
                    <a:pt x="2338" y="2166"/>
                    <a:pt x="2335" y="2082"/>
                    <a:pt x="2303" y="2075"/>
                  </a:cubicBezTo>
                  <a:cubicBezTo>
                    <a:pt x="2316" y="2061"/>
                    <a:pt x="2284" y="1986"/>
                    <a:pt x="2274" y="1956"/>
                  </a:cubicBezTo>
                  <a:lnTo>
                    <a:pt x="2274" y="1956"/>
                  </a:lnTo>
                  <a:cubicBezTo>
                    <a:pt x="2277" y="1968"/>
                    <a:pt x="2278" y="1982"/>
                    <a:pt x="2274" y="1996"/>
                  </a:cubicBezTo>
                  <a:cubicBezTo>
                    <a:pt x="2266" y="1959"/>
                    <a:pt x="2259" y="1950"/>
                    <a:pt x="2261" y="1937"/>
                  </a:cubicBezTo>
                  <a:lnTo>
                    <a:pt x="2261" y="1937"/>
                  </a:lnTo>
                  <a:cubicBezTo>
                    <a:pt x="2264" y="1943"/>
                    <a:pt x="2266" y="1945"/>
                    <a:pt x="2268" y="1945"/>
                  </a:cubicBezTo>
                  <a:cubicBezTo>
                    <a:pt x="2270" y="1945"/>
                    <a:pt x="2270" y="1936"/>
                    <a:pt x="2274" y="1936"/>
                  </a:cubicBezTo>
                  <a:cubicBezTo>
                    <a:pt x="2275" y="1936"/>
                    <a:pt x="2277" y="1937"/>
                    <a:pt x="2280" y="1940"/>
                  </a:cubicBezTo>
                  <a:lnTo>
                    <a:pt x="2280" y="1940"/>
                  </a:lnTo>
                  <a:cubicBezTo>
                    <a:pt x="2235" y="1875"/>
                    <a:pt x="2238" y="1764"/>
                    <a:pt x="2215" y="1764"/>
                  </a:cubicBezTo>
                  <a:cubicBezTo>
                    <a:pt x="2213" y="1764"/>
                    <a:pt x="2212" y="1764"/>
                    <a:pt x="2210" y="1765"/>
                  </a:cubicBezTo>
                  <a:cubicBezTo>
                    <a:pt x="2227" y="1697"/>
                    <a:pt x="2205" y="1709"/>
                    <a:pt x="2176" y="1635"/>
                  </a:cubicBezTo>
                  <a:lnTo>
                    <a:pt x="2176" y="1635"/>
                  </a:lnTo>
                  <a:cubicBezTo>
                    <a:pt x="2179" y="1639"/>
                    <a:pt x="2182" y="1641"/>
                    <a:pt x="2183" y="1641"/>
                  </a:cubicBezTo>
                  <a:cubicBezTo>
                    <a:pt x="2196" y="1641"/>
                    <a:pt x="2146" y="1522"/>
                    <a:pt x="2155" y="1522"/>
                  </a:cubicBezTo>
                  <a:lnTo>
                    <a:pt x="2155" y="1522"/>
                  </a:lnTo>
                  <a:cubicBezTo>
                    <a:pt x="2157" y="1522"/>
                    <a:pt x="2161" y="1526"/>
                    <a:pt x="2168" y="1537"/>
                  </a:cubicBezTo>
                  <a:cubicBezTo>
                    <a:pt x="2129" y="1437"/>
                    <a:pt x="2146" y="1417"/>
                    <a:pt x="2114" y="1314"/>
                  </a:cubicBezTo>
                  <a:cubicBezTo>
                    <a:pt x="2110" y="1314"/>
                    <a:pt x="2106" y="1316"/>
                    <a:pt x="2102" y="1316"/>
                  </a:cubicBezTo>
                  <a:cubicBezTo>
                    <a:pt x="2099" y="1316"/>
                    <a:pt x="2097" y="1314"/>
                    <a:pt x="2095" y="1309"/>
                  </a:cubicBezTo>
                  <a:cubicBezTo>
                    <a:pt x="2097" y="1277"/>
                    <a:pt x="2091" y="1262"/>
                    <a:pt x="2082" y="1262"/>
                  </a:cubicBezTo>
                  <a:cubicBezTo>
                    <a:pt x="2081" y="1262"/>
                    <a:pt x="2080" y="1262"/>
                    <a:pt x="2080" y="1262"/>
                  </a:cubicBezTo>
                  <a:cubicBezTo>
                    <a:pt x="2085" y="1225"/>
                    <a:pt x="2053" y="1120"/>
                    <a:pt x="2031" y="1103"/>
                  </a:cubicBezTo>
                  <a:cubicBezTo>
                    <a:pt x="2043" y="1062"/>
                    <a:pt x="2015" y="979"/>
                    <a:pt x="1988" y="917"/>
                  </a:cubicBezTo>
                  <a:lnTo>
                    <a:pt x="1988" y="917"/>
                  </a:lnTo>
                  <a:cubicBezTo>
                    <a:pt x="1994" y="932"/>
                    <a:pt x="1993" y="951"/>
                    <a:pt x="1989" y="951"/>
                  </a:cubicBezTo>
                  <a:cubicBezTo>
                    <a:pt x="1988" y="951"/>
                    <a:pt x="1986" y="948"/>
                    <a:pt x="1984" y="941"/>
                  </a:cubicBezTo>
                  <a:cubicBezTo>
                    <a:pt x="1987" y="933"/>
                    <a:pt x="1987" y="924"/>
                    <a:pt x="1987" y="914"/>
                  </a:cubicBezTo>
                  <a:cubicBezTo>
                    <a:pt x="1987" y="859"/>
                    <a:pt x="1947" y="766"/>
                    <a:pt x="1936" y="766"/>
                  </a:cubicBezTo>
                  <a:cubicBezTo>
                    <a:pt x="1935" y="766"/>
                    <a:pt x="1935" y="766"/>
                    <a:pt x="1935" y="766"/>
                  </a:cubicBezTo>
                  <a:cubicBezTo>
                    <a:pt x="1933" y="739"/>
                    <a:pt x="1930" y="715"/>
                    <a:pt x="1923" y="688"/>
                  </a:cubicBezTo>
                  <a:cubicBezTo>
                    <a:pt x="1918" y="663"/>
                    <a:pt x="1913" y="641"/>
                    <a:pt x="1903" y="619"/>
                  </a:cubicBezTo>
                  <a:cubicBezTo>
                    <a:pt x="1896" y="587"/>
                    <a:pt x="1876" y="560"/>
                    <a:pt x="1852" y="541"/>
                  </a:cubicBezTo>
                  <a:cubicBezTo>
                    <a:pt x="1852" y="497"/>
                    <a:pt x="1822" y="466"/>
                    <a:pt x="1810" y="466"/>
                  </a:cubicBezTo>
                  <a:cubicBezTo>
                    <a:pt x="1809" y="466"/>
                    <a:pt x="1808" y="467"/>
                    <a:pt x="1807" y="467"/>
                  </a:cubicBezTo>
                  <a:cubicBezTo>
                    <a:pt x="1778" y="369"/>
                    <a:pt x="1712" y="288"/>
                    <a:pt x="1623" y="239"/>
                  </a:cubicBezTo>
                  <a:cubicBezTo>
                    <a:pt x="1623" y="224"/>
                    <a:pt x="1608" y="209"/>
                    <a:pt x="1589" y="194"/>
                  </a:cubicBezTo>
                  <a:cubicBezTo>
                    <a:pt x="1564" y="177"/>
                    <a:pt x="1537" y="165"/>
                    <a:pt x="1513" y="153"/>
                  </a:cubicBezTo>
                  <a:lnTo>
                    <a:pt x="1424" y="113"/>
                  </a:lnTo>
                  <a:cubicBezTo>
                    <a:pt x="1400" y="101"/>
                    <a:pt x="1375" y="84"/>
                    <a:pt x="1356" y="67"/>
                  </a:cubicBezTo>
                  <a:cubicBezTo>
                    <a:pt x="1354" y="69"/>
                    <a:pt x="1352" y="70"/>
                    <a:pt x="1349" y="70"/>
                  </a:cubicBezTo>
                  <a:cubicBezTo>
                    <a:pt x="1337" y="70"/>
                    <a:pt x="1312" y="51"/>
                    <a:pt x="1287" y="51"/>
                  </a:cubicBezTo>
                  <a:cubicBezTo>
                    <a:pt x="1281" y="51"/>
                    <a:pt x="1276" y="52"/>
                    <a:pt x="1270" y="55"/>
                  </a:cubicBezTo>
                  <a:cubicBezTo>
                    <a:pt x="1239" y="38"/>
                    <a:pt x="1207" y="29"/>
                    <a:pt x="1173" y="29"/>
                  </a:cubicBezTo>
                  <a:cubicBezTo>
                    <a:pt x="1166" y="29"/>
                    <a:pt x="1159" y="29"/>
                    <a:pt x="1152" y="30"/>
                  </a:cubicBezTo>
                  <a:cubicBezTo>
                    <a:pt x="1118" y="10"/>
                    <a:pt x="1065" y="1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37"/>
            <p:cNvSpPr/>
            <p:nvPr/>
          </p:nvSpPr>
          <p:spPr>
            <a:xfrm>
              <a:off x="3894475" y="3280975"/>
              <a:ext cx="325" cy="150"/>
            </a:xfrm>
            <a:custGeom>
              <a:rect b="b" l="l" r="r" t="t"/>
              <a:pathLst>
                <a:path extrusionOk="0" h="6" w="13">
                  <a:moveTo>
                    <a:pt x="1" y="1"/>
                  </a:moveTo>
                  <a:cubicBezTo>
                    <a:pt x="3" y="3"/>
                    <a:pt x="8" y="3"/>
                    <a:pt x="13" y="6"/>
                  </a:cubicBezTo>
                  <a:cubicBezTo>
                    <a:pt x="10" y="3"/>
                    <a:pt x="5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37"/>
            <p:cNvSpPr/>
            <p:nvPr/>
          </p:nvSpPr>
          <p:spPr>
            <a:xfrm>
              <a:off x="3849700" y="3175975"/>
              <a:ext cx="82975" cy="116350"/>
            </a:xfrm>
            <a:custGeom>
              <a:rect b="b" l="l" r="r" t="t"/>
              <a:pathLst>
                <a:path extrusionOk="0" h="4654" w="3319">
                  <a:moveTo>
                    <a:pt x="1461" y="28"/>
                  </a:moveTo>
                  <a:cubicBezTo>
                    <a:pt x="1479" y="28"/>
                    <a:pt x="1497" y="30"/>
                    <a:pt x="1514" y="35"/>
                  </a:cubicBezTo>
                  <a:cubicBezTo>
                    <a:pt x="1497" y="39"/>
                    <a:pt x="1479" y="41"/>
                    <a:pt x="1461" y="41"/>
                  </a:cubicBezTo>
                  <a:cubicBezTo>
                    <a:pt x="1444" y="41"/>
                    <a:pt x="1426" y="39"/>
                    <a:pt x="1409" y="35"/>
                  </a:cubicBezTo>
                  <a:cubicBezTo>
                    <a:pt x="1426" y="30"/>
                    <a:pt x="1444" y="28"/>
                    <a:pt x="1461" y="28"/>
                  </a:cubicBezTo>
                  <a:close/>
                  <a:moveTo>
                    <a:pt x="2837" y="1586"/>
                  </a:moveTo>
                  <a:cubicBezTo>
                    <a:pt x="2839" y="1591"/>
                    <a:pt x="2840" y="1596"/>
                    <a:pt x="2842" y="1601"/>
                  </a:cubicBezTo>
                  <a:cubicBezTo>
                    <a:pt x="2841" y="1597"/>
                    <a:pt x="2840" y="1592"/>
                    <a:pt x="2837" y="1586"/>
                  </a:cubicBezTo>
                  <a:close/>
                  <a:moveTo>
                    <a:pt x="2832" y="1606"/>
                  </a:moveTo>
                  <a:lnTo>
                    <a:pt x="2832" y="1606"/>
                  </a:lnTo>
                  <a:cubicBezTo>
                    <a:pt x="2833" y="1606"/>
                    <a:pt x="2833" y="1607"/>
                    <a:pt x="2833" y="1607"/>
                  </a:cubicBezTo>
                  <a:lnTo>
                    <a:pt x="2833" y="1607"/>
                  </a:lnTo>
                  <a:cubicBezTo>
                    <a:pt x="2833" y="1607"/>
                    <a:pt x="2833" y="1606"/>
                    <a:pt x="2832" y="1606"/>
                  </a:cubicBezTo>
                  <a:close/>
                  <a:moveTo>
                    <a:pt x="339" y="2743"/>
                  </a:moveTo>
                  <a:cubicBezTo>
                    <a:pt x="339" y="2746"/>
                    <a:pt x="340" y="2748"/>
                    <a:pt x="341" y="2750"/>
                  </a:cubicBezTo>
                  <a:cubicBezTo>
                    <a:pt x="340" y="2748"/>
                    <a:pt x="340" y="2745"/>
                    <a:pt x="339" y="2743"/>
                  </a:cubicBezTo>
                  <a:close/>
                  <a:moveTo>
                    <a:pt x="3201" y="2894"/>
                  </a:moveTo>
                  <a:lnTo>
                    <a:pt x="3201" y="2894"/>
                  </a:lnTo>
                  <a:cubicBezTo>
                    <a:pt x="3202" y="2898"/>
                    <a:pt x="3204" y="2902"/>
                    <a:pt x="3205" y="2905"/>
                  </a:cubicBezTo>
                  <a:cubicBezTo>
                    <a:pt x="3204" y="2901"/>
                    <a:pt x="3203" y="2898"/>
                    <a:pt x="3201" y="2894"/>
                  </a:cubicBezTo>
                  <a:close/>
                  <a:moveTo>
                    <a:pt x="3151" y="3933"/>
                  </a:moveTo>
                  <a:cubicBezTo>
                    <a:pt x="3151" y="3933"/>
                    <a:pt x="3152" y="3933"/>
                    <a:pt x="3152" y="3934"/>
                  </a:cubicBezTo>
                  <a:lnTo>
                    <a:pt x="3152" y="3934"/>
                  </a:lnTo>
                  <a:cubicBezTo>
                    <a:pt x="3152" y="3933"/>
                    <a:pt x="3152" y="3933"/>
                    <a:pt x="3151" y="3933"/>
                  </a:cubicBezTo>
                  <a:close/>
                  <a:moveTo>
                    <a:pt x="1377" y="0"/>
                  </a:moveTo>
                  <a:cubicBezTo>
                    <a:pt x="1307" y="0"/>
                    <a:pt x="1250" y="9"/>
                    <a:pt x="1229" y="28"/>
                  </a:cubicBezTo>
                  <a:cubicBezTo>
                    <a:pt x="1215" y="26"/>
                    <a:pt x="1202" y="23"/>
                    <a:pt x="1191" y="23"/>
                  </a:cubicBezTo>
                  <a:cubicBezTo>
                    <a:pt x="1181" y="23"/>
                    <a:pt x="1173" y="26"/>
                    <a:pt x="1168" y="35"/>
                  </a:cubicBezTo>
                  <a:cubicBezTo>
                    <a:pt x="1176" y="35"/>
                    <a:pt x="1188" y="33"/>
                    <a:pt x="1195" y="33"/>
                  </a:cubicBezTo>
                  <a:cubicBezTo>
                    <a:pt x="1199" y="33"/>
                    <a:pt x="1202" y="33"/>
                    <a:pt x="1202" y="35"/>
                  </a:cubicBezTo>
                  <a:cubicBezTo>
                    <a:pt x="1184" y="37"/>
                    <a:pt x="1168" y="38"/>
                    <a:pt x="1158" y="38"/>
                  </a:cubicBezTo>
                  <a:cubicBezTo>
                    <a:pt x="1140" y="38"/>
                    <a:pt x="1139" y="35"/>
                    <a:pt x="1166" y="25"/>
                  </a:cubicBezTo>
                  <a:lnTo>
                    <a:pt x="1166" y="25"/>
                  </a:lnTo>
                  <a:cubicBezTo>
                    <a:pt x="1097" y="47"/>
                    <a:pt x="1060" y="50"/>
                    <a:pt x="1023" y="74"/>
                  </a:cubicBezTo>
                  <a:cubicBezTo>
                    <a:pt x="977" y="79"/>
                    <a:pt x="930" y="92"/>
                    <a:pt x="886" y="109"/>
                  </a:cubicBezTo>
                  <a:cubicBezTo>
                    <a:pt x="842" y="123"/>
                    <a:pt x="800" y="150"/>
                    <a:pt x="766" y="182"/>
                  </a:cubicBezTo>
                  <a:cubicBezTo>
                    <a:pt x="761" y="180"/>
                    <a:pt x="757" y="178"/>
                    <a:pt x="753" y="178"/>
                  </a:cubicBezTo>
                  <a:cubicBezTo>
                    <a:pt x="728" y="178"/>
                    <a:pt x="708" y="217"/>
                    <a:pt x="683" y="217"/>
                  </a:cubicBezTo>
                  <a:cubicBezTo>
                    <a:pt x="681" y="217"/>
                    <a:pt x="679" y="217"/>
                    <a:pt x="677" y="217"/>
                  </a:cubicBezTo>
                  <a:cubicBezTo>
                    <a:pt x="675" y="229"/>
                    <a:pt x="653" y="244"/>
                    <a:pt x="631" y="261"/>
                  </a:cubicBezTo>
                  <a:cubicBezTo>
                    <a:pt x="608" y="278"/>
                    <a:pt x="584" y="295"/>
                    <a:pt x="559" y="308"/>
                  </a:cubicBezTo>
                  <a:cubicBezTo>
                    <a:pt x="562" y="307"/>
                    <a:pt x="564" y="306"/>
                    <a:pt x="566" y="306"/>
                  </a:cubicBezTo>
                  <a:cubicBezTo>
                    <a:pt x="573" y="306"/>
                    <a:pt x="570" y="315"/>
                    <a:pt x="552" y="330"/>
                  </a:cubicBezTo>
                  <a:cubicBezTo>
                    <a:pt x="550" y="328"/>
                    <a:pt x="548" y="327"/>
                    <a:pt x="544" y="327"/>
                  </a:cubicBezTo>
                  <a:cubicBezTo>
                    <a:pt x="518" y="327"/>
                    <a:pt x="449" y="373"/>
                    <a:pt x="449" y="401"/>
                  </a:cubicBezTo>
                  <a:cubicBezTo>
                    <a:pt x="471" y="384"/>
                    <a:pt x="473" y="369"/>
                    <a:pt x="483" y="369"/>
                  </a:cubicBezTo>
                  <a:cubicBezTo>
                    <a:pt x="491" y="391"/>
                    <a:pt x="446" y="403"/>
                    <a:pt x="454" y="425"/>
                  </a:cubicBezTo>
                  <a:lnTo>
                    <a:pt x="429" y="403"/>
                  </a:lnTo>
                  <a:cubicBezTo>
                    <a:pt x="395" y="443"/>
                    <a:pt x="363" y="484"/>
                    <a:pt x="334" y="528"/>
                  </a:cubicBezTo>
                  <a:cubicBezTo>
                    <a:pt x="311" y="563"/>
                    <a:pt x="284" y="595"/>
                    <a:pt x="250" y="619"/>
                  </a:cubicBezTo>
                  <a:cubicBezTo>
                    <a:pt x="230" y="683"/>
                    <a:pt x="186" y="742"/>
                    <a:pt x="152" y="806"/>
                  </a:cubicBezTo>
                  <a:cubicBezTo>
                    <a:pt x="142" y="823"/>
                    <a:pt x="130" y="835"/>
                    <a:pt x="125" y="855"/>
                  </a:cubicBezTo>
                  <a:cubicBezTo>
                    <a:pt x="117" y="872"/>
                    <a:pt x="110" y="887"/>
                    <a:pt x="103" y="902"/>
                  </a:cubicBezTo>
                  <a:cubicBezTo>
                    <a:pt x="88" y="931"/>
                    <a:pt x="81" y="963"/>
                    <a:pt x="73" y="995"/>
                  </a:cubicBezTo>
                  <a:cubicBezTo>
                    <a:pt x="73" y="1005"/>
                    <a:pt x="74" y="1008"/>
                    <a:pt x="76" y="1008"/>
                  </a:cubicBezTo>
                  <a:cubicBezTo>
                    <a:pt x="79" y="1008"/>
                    <a:pt x="85" y="997"/>
                    <a:pt x="87" y="997"/>
                  </a:cubicBezTo>
                  <a:lnTo>
                    <a:pt x="87" y="997"/>
                  </a:lnTo>
                  <a:cubicBezTo>
                    <a:pt x="88" y="997"/>
                    <a:pt x="88" y="1001"/>
                    <a:pt x="86" y="1012"/>
                  </a:cubicBezTo>
                  <a:cubicBezTo>
                    <a:pt x="86" y="1015"/>
                    <a:pt x="63" y="1034"/>
                    <a:pt x="63" y="1039"/>
                  </a:cubicBezTo>
                  <a:cubicBezTo>
                    <a:pt x="56" y="1059"/>
                    <a:pt x="54" y="1081"/>
                    <a:pt x="51" y="1100"/>
                  </a:cubicBezTo>
                  <a:cubicBezTo>
                    <a:pt x="46" y="1127"/>
                    <a:pt x="41" y="1152"/>
                    <a:pt x="36" y="1179"/>
                  </a:cubicBezTo>
                  <a:cubicBezTo>
                    <a:pt x="34" y="1199"/>
                    <a:pt x="29" y="1221"/>
                    <a:pt x="29" y="1240"/>
                  </a:cubicBezTo>
                  <a:cubicBezTo>
                    <a:pt x="29" y="1260"/>
                    <a:pt x="29" y="1277"/>
                    <a:pt x="32" y="1297"/>
                  </a:cubicBezTo>
                  <a:cubicBezTo>
                    <a:pt x="0" y="1371"/>
                    <a:pt x="16" y="1540"/>
                    <a:pt x="35" y="1586"/>
                  </a:cubicBezTo>
                  <a:lnTo>
                    <a:pt x="35" y="1586"/>
                  </a:lnTo>
                  <a:cubicBezTo>
                    <a:pt x="35" y="1586"/>
                    <a:pt x="35" y="1586"/>
                    <a:pt x="34" y="1586"/>
                  </a:cubicBezTo>
                  <a:cubicBezTo>
                    <a:pt x="31" y="1586"/>
                    <a:pt x="30" y="1618"/>
                    <a:pt x="34" y="1655"/>
                  </a:cubicBezTo>
                  <a:cubicBezTo>
                    <a:pt x="39" y="1694"/>
                    <a:pt x="51" y="1734"/>
                    <a:pt x="71" y="1768"/>
                  </a:cubicBezTo>
                  <a:cubicBezTo>
                    <a:pt x="76" y="1869"/>
                    <a:pt x="137" y="2063"/>
                    <a:pt x="176" y="2198"/>
                  </a:cubicBezTo>
                  <a:cubicBezTo>
                    <a:pt x="232" y="2389"/>
                    <a:pt x="292" y="2585"/>
                    <a:pt x="339" y="2743"/>
                  </a:cubicBezTo>
                  <a:lnTo>
                    <a:pt x="339" y="2743"/>
                  </a:lnTo>
                  <a:cubicBezTo>
                    <a:pt x="337" y="2731"/>
                    <a:pt x="339" y="2715"/>
                    <a:pt x="344" y="2715"/>
                  </a:cubicBezTo>
                  <a:cubicBezTo>
                    <a:pt x="346" y="2715"/>
                    <a:pt x="349" y="2719"/>
                    <a:pt x="353" y="2730"/>
                  </a:cubicBezTo>
                  <a:cubicBezTo>
                    <a:pt x="358" y="2757"/>
                    <a:pt x="338" y="2745"/>
                    <a:pt x="341" y="2767"/>
                  </a:cubicBezTo>
                  <a:cubicBezTo>
                    <a:pt x="419" y="2993"/>
                    <a:pt x="486" y="3238"/>
                    <a:pt x="557" y="3494"/>
                  </a:cubicBezTo>
                  <a:cubicBezTo>
                    <a:pt x="574" y="3558"/>
                    <a:pt x="591" y="3621"/>
                    <a:pt x="611" y="3685"/>
                  </a:cubicBezTo>
                  <a:cubicBezTo>
                    <a:pt x="633" y="3749"/>
                    <a:pt x="658" y="3813"/>
                    <a:pt x="687" y="3874"/>
                  </a:cubicBezTo>
                  <a:cubicBezTo>
                    <a:pt x="716" y="3936"/>
                    <a:pt x="751" y="3994"/>
                    <a:pt x="790" y="4048"/>
                  </a:cubicBezTo>
                  <a:cubicBezTo>
                    <a:pt x="832" y="4102"/>
                    <a:pt x="876" y="4154"/>
                    <a:pt x="925" y="4201"/>
                  </a:cubicBezTo>
                  <a:cubicBezTo>
                    <a:pt x="935" y="4215"/>
                    <a:pt x="945" y="4233"/>
                    <a:pt x="959" y="4247"/>
                  </a:cubicBezTo>
                  <a:cubicBezTo>
                    <a:pt x="974" y="4262"/>
                    <a:pt x="989" y="4279"/>
                    <a:pt x="1004" y="4294"/>
                  </a:cubicBezTo>
                  <a:cubicBezTo>
                    <a:pt x="1021" y="4311"/>
                    <a:pt x="1038" y="4328"/>
                    <a:pt x="1055" y="4345"/>
                  </a:cubicBezTo>
                  <a:lnTo>
                    <a:pt x="1112" y="4390"/>
                  </a:lnTo>
                  <a:cubicBezTo>
                    <a:pt x="1146" y="4417"/>
                    <a:pt x="1180" y="4441"/>
                    <a:pt x="1220" y="4463"/>
                  </a:cubicBezTo>
                  <a:cubicBezTo>
                    <a:pt x="1249" y="4483"/>
                    <a:pt x="1274" y="4498"/>
                    <a:pt x="1288" y="4505"/>
                  </a:cubicBezTo>
                  <a:cubicBezTo>
                    <a:pt x="1323" y="4525"/>
                    <a:pt x="1360" y="4542"/>
                    <a:pt x="1396" y="4557"/>
                  </a:cubicBezTo>
                  <a:cubicBezTo>
                    <a:pt x="1436" y="4569"/>
                    <a:pt x="1475" y="4581"/>
                    <a:pt x="1514" y="4591"/>
                  </a:cubicBezTo>
                  <a:lnTo>
                    <a:pt x="1634" y="4613"/>
                  </a:lnTo>
                  <a:cubicBezTo>
                    <a:pt x="1676" y="4620"/>
                    <a:pt x="1715" y="4623"/>
                    <a:pt x="1755" y="4630"/>
                  </a:cubicBezTo>
                  <a:cubicBezTo>
                    <a:pt x="1750" y="4635"/>
                    <a:pt x="1745" y="4638"/>
                    <a:pt x="1740" y="4640"/>
                  </a:cubicBezTo>
                  <a:cubicBezTo>
                    <a:pt x="1767" y="4641"/>
                    <a:pt x="1778" y="4643"/>
                    <a:pt x="1787" y="4643"/>
                  </a:cubicBezTo>
                  <a:cubicBezTo>
                    <a:pt x="1794" y="4643"/>
                    <a:pt x="1800" y="4642"/>
                    <a:pt x="1814" y="4638"/>
                  </a:cubicBezTo>
                  <a:cubicBezTo>
                    <a:pt x="1838" y="4643"/>
                    <a:pt x="1863" y="4647"/>
                    <a:pt x="1887" y="4650"/>
                  </a:cubicBezTo>
                  <a:cubicBezTo>
                    <a:pt x="1905" y="4652"/>
                    <a:pt x="1923" y="4653"/>
                    <a:pt x="1941" y="4653"/>
                  </a:cubicBezTo>
                  <a:cubicBezTo>
                    <a:pt x="1949" y="4653"/>
                    <a:pt x="1956" y="4653"/>
                    <a:pt x="1963" y="4652"/>
                  </a:cubicBezTo>
                  <a:cubicBezTo>
                    <a:pt x="1990" y="4652"/>
                    <a:pt x="2017" y="4652"/>
                    <a:pt x="2042" y="4650"/>
                  </a:cubicBezTo>
                  <a:lnTo>
                    <a:pt x="2116" y="4638"/>
                  </a:lnTo>
                  <a:cubicBezTo>
                    <a:pt x="2140" y="4633"/>
                    <a:pt x="2162" y="4633"/>
                    <a:pt x="2182" y="4625"/>
                  </a:cubicBezTo>
                  <a:cubicBezTo>
                    <a:pt x="2202" y="4620"/>
                    <a:pt x="2219" y="4616"/>
                    <a:pt x="2236" y="4613"/>
                  </a:cubicBezTo>
                  <a:cubicBezTo>
                    <a:pt x="2249" y="4608"/>
                    <a:pt x="2262" y="4606"/>
                    <a:pt x="2276" y="4606"/>
                  </a:cubicBezTo>
                  <a:cubicBezTo>
                    <a:pt x="2284" y="4606"/>
                    <a:pt x="2292" y="4606"/>
                    <a:pt x="2300" y="4608"/>
                  </a:cubicBezTo>
                  <a:lnTo>
                    <a:pt x="2295" y="4547"/>
                  </a:lnTo>
                  <a:lnTo>
                    <a:pt x="2295" y="4547"/>
                  </a:lnTo>
                  <a:cubicBezTo>
                    <a:pt x="2290" y="4549"/>
                    <a:pt x="2297" y="4557"/>
                    <a:pt x="2283" y="4561"/>
                  </a:cubicBezTo>
                  <a:cubicBezTo>
                    <a:pt x="2216" y="4579"/>
                    <a:pt x="2150" y="4591"/>
                    <a:pt x="2084" y="4596"/>
                  </a:cubicBezTo>
                  <a:lnTo>
                    <a:pt x="2030" y="4603"/>
                  </a:lnTo>
                  <a:lnTo>
                    <a:pt x="1983" y="4603"/>
                  </a:lnTo>
                  <a:cubicBezTo>
                    <a:pt x="1961" y="4603"/>
                    <a:pt x="1939" y="4608"/>
                    <a:pt x="1917" y="4613"/>
                  </a:cubicBezTo>
                  <a:cubicBezTo>
                    <a:pt x="1917" y="4606"/>
                    <a:pt x="1897" y="4608"/>
                    <a:pt x="1902" y="4598"/>
                  </a:cubicBezTo>
                  <a:cubicBezTo>
                    <a:pt x="1767" y="4596"/>
                    <a:pt x="1634" y="4576"/>
                    <a:pt x="1507" y="4539"/>
                  </a:cubicBezTo>
                  <a:cubicBezTo>
                    <a:pt x="1374" y="4500"/>
                    <a:pt x="1254" y="4434"/>
                    <a:pt x="1153" y="4343"/>
                  </a:cubicBezTo>
                  <a:cubicBezTo>
                    <a:pt x="1112" y="4328"/>
                    <a:pt x="1075" y="4304"/>
                    <a:pt x="1045" y="4269"/>
                  </a:cubicBezTo>
                  <a:cubicBezTo>
                    <a:pt x="1028" y="4250"/>
                    <a:pt x="1006" y="4230"/>
                    <a:pt x="989" y="4208"/>
                  </a:cubicBezTo>
                  <a:cubicBezTo>
                    <a:pt x="972" y="4186"/>
                    <a:pt x="955" y="4164"/>
                    <a:pt x="937" y="4144"/>
                  </a:cubicBezTo>
                  <a:cubicBezTo>
                    <a:pt x="910" y="4120"/>
                    <a:pt x="876" y="4071"/>
                    <a:pt x="842" y="4031"/>
                  </a:cubicBezTo>
                  <a:cubicBezTo>
                    <a:pt x="824" y="4007"/>
                    <a:pt x="807" y="3982"/>
                    <a:pt x="790" y="3963"/>
                  </a:cubicBezTo>
                  <a:cubicBezTo>
                    <a:pt x="785" y="3940"/>
                    <a:pt x="778" y="3923"/>
                    <a:pt x="763" y="3906"/>
                  </a:cubicBezTo>
                  <a:cubicBezTo>
                    <a:pt x="758" y="3894"/>
                    <a:pt x="754" y="3885"/>
                    <a:pt x="757" y="3885"/>
                  </a:cubicBezTo>
                  <a:cubicBezTo>
                    <a:pt x="759" y="3885"/>
                    <a:pt x="761" y="3886"/>
                    <a:pt x="766" y="3889"/>
                  </a:cubicBezTo>
                  <a:cubicBezTo>
                    <a:pt x="739" y="3859"/>
                    <a:pt x="739" y="3825"/>
                    <a:pt x="707" y="3803"/>
                  </a:cubicBezTo>
                  <a:cubicBezTo>
                    <a:pt x="712" y="3803"/>
                    <a:pt x="709" y="3796"/>
                    <a:pt x="707" y="3786"/>
                  </a:cubicBezTo>
                  <a:cubicBezTo>
                    <a:pt x="704" y="3771"/>
                    <a:pt x="699" y="3759"/>
                    <a:pt x="694" y="3744"/>
                  </a:cubicBezTo>
                  <a:cubicBezTo>
                    <a:pt x="682" y="3712"/>
                    <a:pt x="662" y="3670"/>
                    <a:pt x="648" y="3636"/>
                  </a:cubicBezTo>
                  <a:cubicBezTo>
                    <a:pt x="653" y="3631"/>
                    <a:pt x="662" y="3631"/>
                    <a:pt x="658" y="3614"/>
                  </a:cubicBezTo>
                  <a:cubicBezTo>
                    <a:pt x="611" y="3548"/>
                    <a:pt x="616" y="3447"/>
                    <a:pt x="574" y="3388"/>
                  </a:cubicBezTo>
                  <a:cubicBezTo>
                    <a:pt x="554" y="3288"/>
                    <a:pt x="454" y="2961"/>
                    <a:pt x="378" y="2718"/>
                  </a:cubicBezTo>
                  <a:cubicBezTo>
                    <a:pt x="378" y="2718"/>
                    <a:pt x="379" y="2717"/>
                    <a:pt x="379" y="2717"/>
                  </a:cubicBezTo>
                  <a:cubicBezTo>
                    <a:pt x="383" y="2717"/>
                    <a:pt x="387" y="2723"/>
                    <a:pt x="388" y="2723"/>
                  </a:cubicBezTo>
                  <a:cubicBezTo>
                    <a:pt x="389" y="2723"/>
                    <a:pt x="389" y="2721"/>
                    <a:pt x="388" y="2713"/>
                  </a:cubicBezTo>
                  <a:cubicBezTo>
                    <a:pt x="309" y="2492"/>
                    <a:pt x="282" y="2296"/>
                    <a:pt x="208" y="2168"/>
                  </a:cubicBezTo>
                  <a:lnTo>
                    <a:pt x="208" y="2168"/>
                  </a:lnTo>
                  <a:cubicBezTo>
                    <a:pt x="209" y="2169"/>
                    <a:pt x="210" y="2169"/>
                    <a:pt x="211" y="2169"/>
                  </a:cubicBezTo>
                  <a:cubicBezTo>
                    <a:pt x="233" y="2169"/>
                    <a:pt x="183" y="2055"/>
                    <a:pt x="203" y="2055"/>
                  </a:cubicBezTo>
                  <a:cubicBezTo>
                    <a:pt x="203" y="2055"/>
                    <a:pt x="203" y="2055"/>
                    <a:pt x="203" y="2055"/>
                  </a:cubicBezTo>
                  <a:cubicBezTo>
                    <a:pt x="171" y="1994"/>
                    <a:pt x="147" y="1928"/>
                    <a:pt x="132" y="1861"/>
                  </a:cubicBezTo>
                  <a:cubicBezTo>
                    <a:pt x="130" y="1842"/>
                    <a:pt x="122" y="1820"/>
                    <a:pt x="117" y="1800"/>
                  </a:cubicBezTo>
                  <a:cubicBezTo>
                    <a:pt x="115" y="1790"/>
                    <a:pt x="113" y="1778"/>
                    <a:pt x="110" y="1768"/>
                  </a:cubicBezTo>
                  <a:cubicBezTo>
                    <a:pt x="110" y="1758"/>
                    <a:pt x="108" y="1746"/>
                    <a:pt x="105" y="1734"/>
                  </a:cubicBezTo>
                  <a:cubicBezTo>
                    <a:pt x="95" y="1687"/>
                    <a:pt x="88" y="1640"/>
                    <a:pt x="83" y="1591"/>
                  </a:cubicBezTo>
                  <a:cubicBezTo>
                    <a:pt x="56" y="1390"/>
                    <a:pt x="68" y="1186"/>
                    <a:pt x="122" y="990"/>
                  </a:cubicBezTo>
                  <a:cubicBezTo>
                    <a:pt x="149" y="912"/>
                    <a:pt x="156" y="863"/>
                    <a:pt x="169" y="863"/>
                  </a:cubicBezTo>
                  <a:cubicBezTo>
                    <a:pt x="171" y="863"/>
                    <a:pt x="172" y="864"/>
                    <a:pt x="174" y="865"/>
                  </a:cubicBezTo>
                  <a:cubicBezTo>
                    <a:pt x="189" y="840"/>
                    <a:pt x="179" y="835"/>
                    <a:pt x="184" y="821"/>
                  </a:cubicBezTo>
                  <a:cubicBezTo>
                    <a:pt x="206" y="786"/>
                    <a:pt x="230" y="749"/>
                    <a:pt x="257" y="715"/>
                  </a:cubicBezTo>
                  <a:cubicBezTo>
                    <a:pt x="270" y="698"/>
                    <a:pt x="282" y="678"/>
                    <a:pt x="294" y="661"/>
                  </a:cubicBezTo>
                  <a:cubicBezTo>
                    <a:pt x="307" y="641"/>
                    <a:pt x="321" y="627"/>
                    <a:pt x="336" y="609"/>
                  </a:cubicBezTo>
                  <a:cubicBezTo>
                    <a:pt x="348" y="590"/>
                    <a:pt x="361" y="573"/>
                    <a:pt x="373" y="555"/>
                  </a:cubicBezTo>
                  <a:cubicBezTo>
                    <a:pt x="385" y="538"/>
                    <a:pt x="400" y="524"/>
                    <a:pt x="410" y="509"/>
                  </a:cubicBezTo>
                  <a:cubicBezTo>
                    <a:pt x="434" y="477"/>
                    <a:pt x="454" y="447"/>
                    <a:pt x="476" y="423"/>
                  </a:cubicBezTo>
                  <a:cubicBezTo>
                    <a:pt x="483" y="428"/>
                    <a:pt x="486" y="438"/>
                    <a:pt x="481" y="447"/>
                  </a:cubicBezTo>
                  <a:cubicBezTo>
                    <a:pt x="503" y="428"/>
                    <a:pt x="527" y="396"/>
                    <a:pt x="542" y="379"/>
                  </a:cubicBezTo>
                  <a:cubicBezTo>
                    <a:pt x="551" y="368"/>
                    <a:pt x="558" y="362"/>
                    <a:pt x="561" y="362"/>
                  </a:cubicBezTo>
                  <a:lnTo>
                    <a:pt x="561" y="362"/>
                  </a:lnTo>
                  <a:cubicBezTo>
                    <a:pt x="564" y="362"/>
                    <a:pt x="563" y="367"/>
                    <a:pt x="557" y="379"/>
                  </a:cubicBezTo>
                  <a:cubicBezTo>
                    <a:pt x="608" y="332"/>
                    <a:pt x="662" y="290"/>
                    <a:pt x="721" y="254"/>
                  </a:cubicBezTo>
                  <a:cubicBezTo>
                    <a:pt x="763" y="224"/>
                    <a:pt x="810" y="197"/>
                    <a:pt x="856" y="177"/>
                  </a:cubicBezTo>
                  <a:lnTo>
                    <a:pt x="891" y="160"/>
                  </a:lnTo>
                  <a:lnTo>
                    <a:pt x="928" y="146"/>
                  </a:lnTo>
                  <a:lnTo>
                    <a:pt x="1009" y="119"/>
                  </a:lnTo>
                  <a:cubicBezTo>
                    <a:pt x="1038" y="109"/>
                    <a:pt x="1072" y="104"/>
                    <a:pt x="1107" y="96"/>
                  </a:cubicBezTo>
                  <a:cubicBezTo>
                    <a:pt x="1126" y="92"/>
                    <a:pt x="1144" y="87"/>
                    <a:pt x="1166" y="84"/>
                  </a:cubicBezTo>
                  <a:lnTo>
                    <a:pt x="1227" y="77"/>
                  </a:lnTo>
                  <a:cubicBezTo>
                    <a:pt x="1229" y="72"/>
                    <a:pt x="1225" y="60"/>
                    <a:pt x="1239" y="60"/>
                  </a:cubicBezTo>
                  <a:cubicBezTo>
                    <a:pt x="1254" y="60"/>
                    <a:pt x="1279" y="57"/>
                    <a:pt x="1310" y="57"/>
                  </a:cubicBezTo>
                  <a:lnTo>
                    <a:pt x="1409" y="57"/>
                  </a:lnTo>
                  <a:cubicBezTo>
                    <a:pt x="1434" y="59"/>
                    <a:pt x="1457" y="61"/>
                    <a:pt x="1474" y="61"/>
                  </a:cubicBezTo>
                  <a:cubicBezTo>
                    <a:pt x="1501" y="61"/>
                    <a:pt x="1513" y="57"/>
                    <a:pt x="1497" y="45"/>
                  </a:cubicBezTo>
                  <a:lnTo>
                    <a:pt x="1497" y="45"/>
                  </a:lnTo>
                  <a:cubicBezTo>
                    <a:pt x="1559" y="49"/>
                    <a:pt x="1576" y="68"/>
                    <a:pt x="1600" y="68"/>
                  </a:cubicBezTo>
                  <a:cubicBezTo>
                    <a:pt x="1605" y="68"/>
                    <a:pt x="1611" y="67"/>
                    <a:pt x="1617" y="65"/>
                  </a:cubicBezTo>
                  <a:cubicBezTo>
                    <a:pt x="1617" y="81"/>
                    <a:pt x="1635" y="86"/>
                    <a:pt x="1652" y="86"/>
                  </a:cubicBezTo>
                  <a:cubicBezTo>
                    <a:pt x="1666" y="86"/>
                    <a:pt x="1679" y="82"/>
                    <a:pt x="1680" y="77"/>
                  </a:cubicBezTo>
                  <a:lnTo>
                    <a:pt x="1680" y="77"/>
                  </a:lnTo>
                  <a:cubicBezTo>
                    <a:pt x="1685" y="85"/>
                    <a:pt x="1717" y="90"/>
                    <a:pt x="1706" y="101"/>
                  </a:cubicBezTo>
                  <a:cubicBezTo>
                    <a:pt x="1757" y="114"/>
                    <a:pt x="1809" y="126"/>
                    <a:pt x="1858" y="146"/>
                  </a:cubicBezTo>
                  <a:cubicBezTo>
                    <a:pt x="1885" y="155"/>
                    <a:pt x="1914" y="163"/>
                    <a:pt x="1944" y="177"/>
                  </a:cubicBezTo>
                  <a:lnTo>
                    <a:pt x="2030" y="219"/>
                  </a:lnTo>
                  <a:cubicBezTo>
                    <a:pt x="2147" y="285"/>
                    <a:pt x="2256" y="371"/>
                    <a:pt x="2346" y="472"/>
                  </a:cubicBezTo>
                  <a:cubicBezTo>
                    <a:pt x="2459" y="570"/>
                    <a:pt x="2550" y="693"/>
                    <a:pt x="2609" y="830"/>
                  </a:cubicBezTo>
                  <a:cubicBezTo>
                    <a:pt x="2668" y="956"/>
                    <a:pt x="2690" y="1093"/>
                    <a:pt x="2732" y="1272"/>
                  </a:cubicBezTo>
                  <a:cubicBezTo>
                    <a:pt x="2759" y="1326"/>
                    <a:pt x="2766" y="1429"/>
                    <a:pt x="2800" y="1439"/>
                  </a:cubicBezTo>
                  <a:cubicBezTo>
                    <a:pt x="2788" y="1454"/>
                    <a:pt x="2823" y="1543"/>
                    <a:pt x="2837" y="1586"/>
                  </a:cubicBezTo>
                  <a:lnTo>
                    <a:pt x="2837" y="1586"/>
                  </a:lnTo>
                  <a:cubicBezTo>
                    <a:pt x="2834" y="1571"/>
                    <a:pt x="2833" y="1556"/>
                    <a:pt x="2835" y="1540"/>
                  </a:cubicBezTo>
                  <a:lnTo>
                    <a:pt x="2835" y="1540"/>
                  </a:lnTo>
                  <a:cubicBezTo>
                    <a:pt x="2845" y="1564"/>
                    <a:pt x="2850" y="1589"/>
                    <a:pt x="2852" y="1616"/>
                  </a:cubicBezTo>
                  <a:cubicBezTo>
                    <a:pt x="2849" y="1608"/>
                    <a:pt x="2847" y="1605"/>
                    <a:pt x="2846" y="1605"/>
                  </a:cubicBezTo>
                  <a:cubicBezTo>
                    <a:pt x="2844" y="1605"/>
                    <a:pt x="2844" y="1616"/>
                    <a:pt x="2841" y="1616"/>
                  </a:cubicBezTo>
                  <a:cubicBezTo>
                    <a:pt x="2839" y="1616"/>
                    <a:pt x="2837" y="1613"/>
                    <a:pt x="2833" y="1607"/>
                  </a:cubicBezTo>
                  <a:lnTo>
                    <a:pt x="2833" y="1607"/>
                  </a:lnTo>
                  <a:cubicBezTo>
                    <a:pt x="2884" y="1693"/>
                    <a:pt x="2888" y="1833"/>
                    <a:pt x="2914" y="1833"/>
                  </a:cubicBezTo>
                  <a:cubicBezTo>
                    <a:pt x="2915" y="1833"/>
                    <a:pt x="2917" y="1833"/>
                    <a:pt x="2918" y="1832"/>
                  </a:cubicBezTo>
                  <a:lnTo>
                    <a:pt x="2918" y="1832"/>
                  </a:lnTo>
                  <a:cubicBezTo>
                    <a:pt x="2904" y="1915"/>
                    <a:pt x="2926" y="1903"/>
                    <a:pt x="2960" y="1994"/>
                  </a:cubicBezTo>
                  <a:cubicBezTo>
                    <a:pt x="2956" y="1989"/>
                    <a:pt x="2954" y="1987"/>
                    <a:pt x="2952" y="1987"/>
                  </a:cubicBezTo>
                  <a:lnTo>
                    <a:pt x="2952" y="1987"/>
                  </a:lnTo>
                  <a:cubicBezTo>
                    <a:pt x="2940" y="1987"/>
                    <a:pt x="3000" y="2138"/>
                    <a:pt x="2990" y="2138"/>
                  </a:cubicBezTo>
                  <a:cubicBezTo>
                    <a:pt x="2988" y="2138"/>
                    <a:pt x="2983" y="2132"/>
                    <a:pt x="2975" y="2119"/>
                  </a:cubicBezTo>
                  <a:lnTo>
                    <a:pt x="2975" y="2119"/>
                  </a:lnTo>
                  <a:cubicBezTo>
                    <a:pt x="3021" y="2247"/>
                    <a:pt x="3007" y="2269"/>
                    <a:pt x="3046" y="2399"/>
                  </a:cubicBezTo>
                  <a:cubicBezTo>
                    <a:pt x="3050" y="2399"/>
                    <a:pt x="3053" y="2397"/>
                    <a:pt x="3057" y="2397"/>
                  </a:cubicBezTo>
                  <a:cubicBezTo>
                    <a:pt x="3060" y="2397"/>
                    <a:pt x="3063" y="2399"/>
                    <a:pt x="3066" y="2406"/>
                  </a:cubicBezTo>
                  <a:cubicBezTo>
                    <a:pt x="3066" y="2448"/>
                    <a:pt x="3072" y="2465"/>
                    <a:pt x="3081" y="2465"/>
                  </a:cubicBezTo>
                  <a:cubicBezTo>
                    <a:pt x="3082" y="2465"/>
                    <a:pt x="3082" y="2465"/>
                    <a:pt x="3083" y="2465"/>
                  </a:cubicBezTo>
                  <a:cubicBezTo>
                    <a:pt x="3083" y="2514"/>
                    <a:pt x="3122" y="2644"/>
                    <a:pt x="3144" y="2669"/>
                  </a:cubicBezTo>
                  <a:cubicBezTo>
                    <a:pt x="3137" y="2716"/>
                    <a:pt x="3168" y="2815"/>
                    <a:pt x="3201" y="2894"/>
                  </a:cubicBezTo>
                  <a:lnTo>
                    <a:pt x="3201" y="2894"/>
                  </a:lnTo>
                  <a:cubicBezTo>
                    <a:pt x="3196" y="2879"/>
                    <a:pt x="3196" y="2860"/>
                    <a:pt x="3199" y="2860"/>
                  </a:cubicBezTo>
                  <a:lnTo>
                    <a:pt x="3199" y="2860"/>
                  </a:lnTo>
                  <a:cubicBezTo>
                    <a:pt x="3201" y="2860"/>
                    <a:pt x="3203" y="2864"/>
                    <a:pt x="3205" y="2873"/>
                  </a:cubicBezTo>
                  <a:cubicBezTo>
                    <a:pt x="3205" y="2883"/>
                    <a:pt x="3203" y="2895"/>
                    <a:pt x="3205" y="2905"/>
                  </a:cubicBezTo>
                  <a:cubicBezTo>
                    <a:pt x="3208" y="2972"/>
                    <a:pt x="3248" y="3094"/>
                    <a:pt x="3254" y="3094"/>
                  </a:cubicBezTo>
                  <a:cubicBezTo>
                    <a:pt x="3254" y="3094"/>
                    <a:pt x="3254" y="3094"/>
                    <a:pt x="3255" y="3094"/>
                  </a:cubicBezTo>
                  <a:cubicBezTo>
                    <a:pt x="3255" y="3126"/>
                    <a:pt x="3257" y="3157"/>
                    <a:pt x="3257" y="3189"/>
                  </a:cubicBezTo>
                  <a:lnTo>
                    <a:pt x="3257" y="3278"/>
                  </a:lnTo>
                  <a:cubicBezTo>
                    <a:pt x="3259" y="3334"/>
                    <a:pt x="3259" y="3376"/>
                    <a:pt x="3272" y="3391"/>
                  </a:cubicBezTo>
                  <a:cubicBezTo>
                    <a:pt x="3259" y="3413"/>
                    <a:pt x="3255" y="3435"/>
                    <a:pt x="3255" y="3459"/>
                  </a:cubicBezTo>
                  <a:cubicBezTo>
                    <a:pt x="3252" y="3479"/>
                    <a:pt x="3255" y="3494"/>
                    <a:pt x="3259" y="3494"/>
                  </a:cubicBezTo>
                  <a:cubicBezTo>
                    <a:pt x="3228" y="3589"/>
                    <a:pt x="3186" y="3717"/>
                    <a:pt x="3154" y="3837"/>
                  </a:cubicBezTo>
                  <a:cubicBezTo>
                    <a:pt x="3137" y="3852"/>
                    <a:pt x="3122" y="3872"/>
                    <a:pt x="3115" y="3891"/>
                  </a:cubicBezTo>
                  <a:cubicBezTo>
                    <a:pt x="3110" y="3906"/>
                    <a:pt x="3102" y="3921"/>
                    <a:pt x="3097" y="3938"/>
                  </a:cubicBezTo>
                  <a:lnTo>
                    <a:pt x="3073" y="3990"/>
                  </a:lnTo>
                  <a:cubicBezTo>
                    <a:pt x="3041" y="4061"/>
                    <a:pt x="2994" y="4132"/>
                    <a:pt x="2943" y="4161"/>
                  </a:cubicBezTo>
                  <a:cubicBezTo>
                    <a:pt x="2953" y="4176"/>
                    <a:pt x="2891" y="4208"/>
                    <a:pt x="2886" y="4250"/>
                  </a:cubicBezTo>
                  <a:cubicBezTo>
                    <a:pt x="2845" y="4277"/>
                    <a:pt x="2805" y="4311"/>
                    <a:pt x="2776" y="4350"/>
                  </a:cubicBezTo>
                  <a:cubicBezTo>
                    <a:pt x="2702" y="4382"/>
                    <a:pt x="2594" y="4463"/>
                    <a:pt x="2489" y="4517"/>
                  </a:cubicBezTo>
                  <a:cubicBezTo>
                    <a:pt x="2418" y="4530"/>
                    <a:pt x="2415" y="4539"/>
                    <a:pt x="2305" y="4584"/>
                  </a:cubicBezTo>
                  <a:cubicBezTo>
                    <a:pt x="2318" y="4580"/>
                    <a:pt x="2355" y="4568"/>
                    <a:pt x="2368" y="4568"/>
                  </a:cubicBezTo>
                  <a:cubicBezTo>
                    <a:pt x="2374" y="4568"/>
                    <a:pt x="2375" y="4570"/>
                    <a:pt x="2368" y="4576"/>
                  </a:cubicBezTo>
                  <a:cubicBezTo>
                    <a:pt x="2368" y="4575"/>
                    <a:pt x="2367" y="4575"/>
                    <a:pt x="2365" y="4575"/>
                  </a:cubicBezTo>
                  <a:cubicBezTo>
                    <a:pt x="2354" y="4575"/>
                    <a:pt x="2327" y="4585"/>
                    <a:pt x="2327" y="4591"/>
                  </a:cubicBezTo>
                  <a:cubicBezTo>
                    <a:pt x="2344" y="4585"/>
                    <a:pt x="2352" y="4583"/>
                    <a:pt x="2354" y="4583"/>
                  </a:cubicBezTo>
                  <a:cubicBezTo>
                    <a:pt x="2361" y="4583"/>
                    <a:pt x="2313" y="4603"/>
                    <a:pt x="2317" y="4608"/>
                  </a:cubicBezTo>
                  <a:cubicBezTo>
                    <a:pt x="2321" y="4607"/>
                    <a:pt x="2323" y="4607"/>
                    <a:pt x="2325" y="4607"/>
                  </a:cubicBezTo>
                  <a:cubicBezTo>
                    <a:pt x="2331" y="4607"/>
                    <a:pt x="2325" y="4612"/>
                    <a:pt x="2319" y="4618"/>
                  </a:cubicBezTo>
                  <a:cubicBezTo>
                    <a:pt x="2364" y="4606"/>
                    <a:pt x="2391" y="4596"/>
                    <a:pt x="2418" y="4586"/>
                  </a:cubicBezTo>
                  <a:cubicBezTo>
                    <a:pt x="2430" y="4581"/>
                    <a:pt x="2440" y="4576"/>
                    <a:pt x="2452" y="4571"/>
                  </a:cubicBezTo>
                  <a:cubicBezTo>
                    <a:pt x="2463" y="4565"/>
                    <a:pt x="2474" y="4558"/>
                    <a:pt x="2485" y="4549"/>
                  </a:cubicBezTo>
                  <a:lnTo>
                    <a:pt x="2485" y="4549"/>
                  </a:lnTo>
                  <a:cubicBezTo>
                    <a:pt x="2477" y="4556"/>
                    <a:pt x="2478" y="4559"/>
                    <a:pt x="2483" y="4559"/>
                  </a:cubicBezTo>
                  <a:cubicBezTo>
                    <a:pt x="2497" y="4559"/>
                    <a:pt x="2542" y="4540"/>
                    <a:pt x="2535" y="4537"/>
                  </a:cubicBezTo>
                  <a:lnTo>
                    <a:pt x="2535" y="4537"/>
                  </a:lnTo>
                  <a:cubicBezTo>
                    <a:pt x="2532" y="4539"/>
                    <a:pt x="2526" y="4539"/>
                    <a:pt x="2519" y="4539"/>
                  </a:cubicBezTo>
                  <a:cubicBezTo>
                    <a:pt x="2507" y="4539"/>
                    <a:pt x="2495" y="4536"/>
                    <a:pt x="2513" y="4530"/>
                  </a:cubicBezTo>
                  <a:lnTo>
                    <a:pt x="2513" y="4530"/>
                  </a:lnTo>
                  <a:cubicBezTo>
                    <a:pt x="2514" y="4530"/>
                    <a:pt x="2516" y="4531"/>
                    <a:pt x="2518" y="4531"/>
                  </a:cubicBezTo>
                  <a:cubicBezTo>
                    <a:pt x="2529" y="4531"/>
                    <a:pt x="2552" y="4518"/>
                    <a:pt x="2563" y="4518"/>
                  </a:cubicBezTo>
                  <a:cubicBezTo>
                    <a:pt x="2568" y="4518"/>
                    <a:pt x="2570" y="4521"/>
                    <a:pt x="2567" y="4530"/>
                  </a:cubicBezTo>
                  <a:cubicBezTo>
                    <a:pt x="2638" y="4495"/>
                    <a:pt x="2705" y="4456"/>
                    <a:pt x="2764" y="4407"/>
                  </a:cubicBezTo>
                  <a:cubicBezTo>
                    <a:pt x="2781" y="4392"/>
                    <a:pt x="2798" y="4382"/>
                    <a:pt x="2813" y="4368"/>
                  </a:cubicBezTo>
                  <a:lnTo>
                    <a:pt x="2859" y="4323"/>
                  </a:lnTo>
                  <a:lnTo>
                    <a:pt x="2904" y="4282"/>
                  </a:lnTo>
                  <a:lnTo>
                    <a:pt x="2943" y="4235"/>
                  </a:lnTo>
                  <a:cubicBezTo>
                    <a:pt x="2992" y="4186"/>
                    <a:pt x="3039" y="4132"/>
                    <a:pt x="3080" y="4075"/>
                  </a:cubicBezTo>
                  <a:cubicBezTo>
                    <a:pt x="3122" y="4012"/>
                    <a:pt x="3156" y="3956"/>
                    <a:pt x="3152" y="3934"/>
                  </a:cubicBezTo>
                  <a:lnTo>
                    <a:pt x="3152" y="3934"/>
                  </a:lnTo>
                  <a:cubicBezTo>
                    <a:pt x="3151" y="3937"/>
                    <a:pt x="3137" y="3954"/>
                    <a:pt x="3134" y="3954"/>
                  </a:cubicBezTo>
                  <a:cubicBezTo>
                    <a:pt x="3132" y="3954"/>
                    <a:pt x="3133" y="3951"/>
                    <a:pt x="3137" y="3943"/>
                  </a:cubicBezTo>
                  <a:cubicBezTo>
                    <a:pt x="3137" y="3938"/>
                    <a:pt x="3161" y="3928"/>
                    <a:pt x="3164" y="3921"/>
                  </a:cubicBezTo>
                  <a:cubicBezTo>
                    <a:pt x="3176" y="3901"/>
                    <a:pt x="3191" y="3882"/>
                    <a:pt x="3203" y="3857"/>
                  </a:cubicBezTo>
                  <a:cubicBezTo>
                    <a:pt x="3215" y="3832"/>
                    <a:pt x="3225" y="3808"/>
                    <a:pt x="3232" y="3781"/>
                  </a:cubicBezTo>
                  <a:cubicBezTo>
                    <a:pt x="3255" y="3727"/>
                    <a:pt x="3269" y="3670"/>
                    <a:pt x="3282" y="3614"/>
                  </a:cubicBezTo>
                  <a:cubicBezTo>
                    <a:pt x="3289" y="3585"/>
                    <a:pt x="3291" y="3555"/>
                    <a:pt x="3294" y="3528"/>
                  </a:cubicBezTo>
                  <a:cubicBezTo>
                    <a:pt x="3296" y="3501"/>
                    <a:pt x="3304" y="3474"/>
                    <a:pt x="3304" y="3447"/>
                  </a:cubicBezTo>
                  <a:cubicBezTo>
                    <a:pt x="3306" y="3396"/>
                    <a:pt x="3313" y="3349"/>
                    <a:pt x="3318" y="3312"/>
                  </a:cubicBezTo>
                  <a:cubicBezTo>
                    <a:pt x="3317" y="3312"/>
                    <a:pt x="3315" y="3311"/>
                    <a:pt x="3314" y="3311"/>
                  </a:cubicBezTo>
                  <a:cubicBezTo>
                    <a:pt x="3313" y="3311"/>
                    <a:pt x="3312" y="3312"/>
                    <a:pt x="3311" y="3312"/>
                  </a:cubicBezTo>
                  <a:cubicBezTo>
                    <a:pt x="3306" y="3312"/>
                    <a:pt x="3301" y="3310"/>
                    <a:pt x="3301" y="3297"/>
                  </a:cubicBezTo>
                  <a:cubicBezTo>
                    <a:pt x="3311" y="3263"/>
                    <a:pt x="3313" y="3229"/>
                    <a:pt x="3309" y="3192"/>
                  </a:cubicBezTo>
                  <a:cubicBezTo>
                    <a:pt x="3304" y="3158"/>
                    <a:pt x="3296" y="3128"/>
                    <a:pt x="3290" y="3128"/>
                  </a:cubicBezTo>
                  <a:cubicBezTo>
                    <a:pt x="3289" y="3128"/>
                    <a:pt x="3287" y="3129"/>
                    <a:pt x="3286" y="3130"/>
                  </a:cubicBezTo>
                  <a:cubicBezTo>
                    <a:pt x="3294" y="3096"/>
                    <a:pt x="3269" y="3054"/>
                    <a:pt x="3279" y="3022"/>
                  </a:cubicBezTo>
                  <a:lnTo>
                    <a:pt x="3279" y="3022"/>
                  </a:lnTo>
                  <a:cubicBezTo>
                    <a:pt x="3289" y="3047"/>
                    <a:pt x="3282" y="3064"/>
                    <a:pt x="3289" y="3067"/>
                  </a:cubicBezTo>
                  <a:cubicBezTo>
                    <a:pt x="3289" y="3040"/>
                    <a:pt x="3284" y="3010"/>
                    <a:pt x="3277" y="2983"/>
                  </a:cubicBezTo>
                  <a:cubicBezTo>
                    <a:pt x="3272" y="2966"/>
                    <a:pt x="3264" y="2946"/>
                    <a:pt x="3247" y="2890"/>
                  </a:cubicBezTo>
                  <a:cubicBezTo>
                    <a:pt x="3247" y="2890"/>
                    <a:pt x="3248" y="2890"/>
                    <a:pt x="3248" y="2890"/>
                  </a:cubicBezTo>
                  <a:cubicBezTo>
                    <a:pt x="3251" y="2890"/>
                    <a:pt x="3255" y="2897"/>
                    <a:pt x="3257" y="2897"/>
                  </a:cubicBezTo>
                  <a:cubicBezTo>
                    <a:pt x="3258" y="2897"/>
                    <a:pt x="3258" y="2895"/>
                    <a:pt x="3257" y="2887"/>
                  </a:cubicBezTo>
                  <a:cubicBezTo>
                    <a:pt x="3238" y="2859"/>
                    <a:pt x="3201" y="2751"/>
                    <a:pt x="3211" y="2751"/>
                  </a:cubicBezTo>
                  <a:lnTo>
                    <a:pt x="3211" y="2751"/>
                  </a:lnTo>
                  <a:cubicBezTo>
                    <a:pt x="3212" y="2751"/>
                    <a:pt x="3215" y="2753"/>
                    <a:pt x="3218" y="2757"/>
                  </a:cubicBezTo>
                  <a:cubicBezTo>
                    <a:pt x="3191" y="2693"/>
                    <a:pt x="3193" y="2659"/>
                    <a:pt x="3169" y="2630"/>
                  </a:cubicBezTo>
                  <a:cubicBezTo>
                    <a:pt x="3193" y="2551"/>
                    <a:pt x="3115" y="2443"/>
                    <a:pt x="3073" y="2291"/>
                  </a:cubicBezTo>
                  <a:cubicBezTo>
                    <a:pt x="3019" y="2099"/>
                    <a:pt x="2980" y="1817"/>
                    <a:pt x="2935" y="1778"/>
                  </a:cubicBezTo>
                  <a:cubicBezTo>
                    <a:pt x="2946" y="1748"/>
                    <a:pt x="2881" y="1636"/>
                    <a:pt x="2895" y="1636"/>
                  </a:cubicBezTo>
                  <a:cubicBezTo>
                    <a:pt x="2897" y="1636"/>
                    <a:pt x="2901" y="1638"/>
                    <a:pt x="2906" y="1643"/>
                  </a:cubicBezTo>
                  <a:cubicBezTo>
                    <a:pt x="2859" y="1505"/>
                    <a:pt x="2825" y="1378"/>
                    <a:pt x="2793" y="1260"/>
                  </a:cubicBezTo>
                  <a:cubicBezTo>
                    <a:pt x="2759" y="1142"/>
                    <a:pt x="2734" y="1037"/>
                    <a:pt x="2695" y="946"/>
                  </a:cubicBezTo>
                  <a:cubicBezTo>
                    <a:pt x="2690" y="857"/>
                    <a:pt x="2619" y="708"/>
                    <a:pt x="2513" y="573"/>
                  </a:cubicBezTo>
                  <a:cubicBezTo>
                    <a:pt x="2410" y="438"/>
                    <a:pt x="2268" y="332"/>
                    <a:pt x="2179" y="266"/>
                  </a:cubicBezTo>
                  <a:cubicBezTo>
                    <a:pt x="2039" y="163"/>
                    <a:pt x="1909" y="89"/>
                    <a:pt x="1777" y="60"/>
                  </a:cubicBezTo>
                  <a:lnTo>
                    <a:pt x="1777" y="60"/>
                  </a:lnTo>
                  <a:cubicBezTo>
                    <a:pt x="1774" y="67"/>
                    <a:pt x="1782" y="72"/>
                    <a:pt x="1789" y="79"/>
                  </a:cubicBezTo>
                  <a:cubicBezTo>
                    <a:pt x="1774" y="74"/>
                    <a:pt x="1760" y="72"/>
                    <a:pt x="1742" y="72"/>
                  </a:cubicBezTo>
                  <a:cubicBezTo>
                    <a:pt x="1747" y="60"/>
                    <a:pt x="1774" y="62"/>
                    <a:pt x="1733" y="47"/>
                  </a:cubicBezTo>
                  <a:cubicBezTo>
                    <a:pt x="1639" y="25"/>
                    <a:pt x="1544" y="11"/>
                    <a:pt x="1448" y="3"/>
                  </a:cubicBezTo>
                  <a:cubicBezTo>
                    <a:pt x="1423" y="1"/>
                    <a:pt x="1399" y="0"/>
                    <a:pt x="13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37"/>
            <p:cNvSpPr/>
            <p:nvPr/>
          </p:nvSpPr>
          <p:spPr>
            <a:xfrm>
              <a:off x="3863300" y="3183725"/>
              <a:ext cx="450" cy="250"/>
            </a:xfrm>
            <a:custGeom>
              <a:rect b="b" l="l" r="r" t="t"/>
              <a:pathLst>
                <a:path extrusionOk="0" h="10" w="18">
                  <a:moveTo>
                    <a:pt x="18" y="0"/>
                  </a:moveTo>
                  <a:cubicBezTo>
                    <a:pt x="15" y="1"/>
                    <a:pt x="13" y="2"/>
                    <a:pt x="12" y="3"/>
                  </a:cubicBezTo>
                  <a:lnTo>
                    <a:pt x="12" y="3"/>
                  </a:lnTo>
                  <a:cubicBezTo>
                    <a:pt x="14" y="2"/>
                    <a:pt x="16" y="1"/>
                    <a:pt x="18" y="0"/>
                  </a:cubicBezTo>
                  <a:close/>
                  <a:moveTo>
                    <a:pt x="12" y="3"/>
                  </a:moveTo>
                  <a:cubicBezTo>
                    <a:pt x="8" y="5"/>
                    <a:pt x="4" y="7"/>
                    <a:pt x="1" y="10"/>
                  </a:cubicBezTo>
                  <a:cubicBezTo>
                    <a:pt x="4" y="8"/>
                    <a:pt x="7" y="5"/>
                    <a:pt x="1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37"/>
            <p:cNvSpPr/>
            <p:nvPr/>
          </p:nvSpPr>
          <p:spPr>
            <a:xfrm>
              <a:off x="3911100" y="3326750"/>
              <a:ext cx="27100" cy="27900"/>
            </a:xfrm>
            <a:custGeom>
              <a:rect b="b" l="l" r="r" t="t"/>
              <a:pathLst>
                <a:path extrusionOk="0" h="1116" w="1084">
                  <a:moveTo>
                    <a:pt x="273" y="1"/>
                  </a:moveTo>
                  <a:lnTo>
                    <a:pt x="259" y="6"/>
                  </a:lnTo>
                  <a:lnTo>
                    <a:pt x="155" y="35"/>
                  </a:lnTo>
                  <a:lnTo>
                    <a:pt x="133" y="43"/>
                  </a:lnTo>
                  <a:lnTo>
                    <a:pt x="60" y="57"/>
                  </a:lnTo>
                  <a:lnTo>
                    <a:pt x="40" y="67"/>
                  </a:lnTo>
                  <a:lnTo>
                    <a:pt x="28" y="70"/>
                  </a:lnTo>
                  <a:lnTo>
                    <a:pt x="13" y="77"/>
                  </a:lnTo>
                  <a:lnTo>
                    <a:pt x="3" y="84"/>
                  </a:lnTo>
                  <a:lnTo>
                    <a:pt x="1" y="94"/>
                  </a:lnTo>
                  <a:lnTo>
                    <a:pt x="1" y="114"/>
                  </a:lnTo>
                  <a:lnTo>
                    <a:pt x="3" y="128"/>
                  </a:lnTo>
                  <a:lnTo>
                    <a:pt x="8" y="148"/>
                  </a:lnTo>
                  <a:lnTo>
                    <a:pt x="25" y="192"/>
                  </a:lnTo>
                  <a:lnTo>
                    <a:pt x="60" y="315"/>
                  </a:lnTo>
                  <a:lnTo>
                    <a:pt x="82" y="391"/>
                  </a:lnTo>
                  <a:lnTo>
                    <a:pt x="89" y="413"/>
                  </a:lnTo>
                  <a:lnTo>
                    <a:pt x="146" y="588"/>
                  </a:lnTo>
                  <a:lnTo>
                    <a:pt x="153" y="612"/>
                  </a:lnTo>
                  <a:lnTo>
                    <a:pt x="200" y="789"/>
                  </a:lnTo>
                  <a:lnTo>
                    <a:pt x="207" y="811"/>
                  </a:lnTo>
                  <a:lnTo>
                    <a:pt x="224" y="889"/>
                  </a:lnTo>
                  <a:lnTo>
                    <a:pt x="232" y="912"/>
                  </a:lnTo>
                  <a:lnTo>
                    <a:pt x="259" y="985"/>
                  </a:lnTo>
                  <a:lnTo>
                    <a:pt x="263" y="1007"/>
                  </a:lnTo>
                  <a:lnTo>
                    <a:pt x="273" y="1066"/>
                  </a:lnTo>
                  <a:lnTo>
                    <a:pt x="281" y="1088"/>
                  </a:lnTo>
                  <a:lnTo>
                    <a:pt x="288" y="1105"/>
                  </a:lnTo>
                  <a:lnTo>
                    <a:pt x="298" y="1110"/>
                  </a:lnTo>
                  <a:lnTo>
                    <a:pt x="308" y="1115"/>
                  </a:lnTo>
                  <a:lnTo>
                    <a:pt x="325" y="1113"/>
                  </a:lnTo>
                  <a:lnTo>
                    <a:pt x="347" y="1108"/>
                  </a:lnTo>
                  <a:lnTo>
                    <a:pt x="367" y="1103"/>
                  </a:lnTo>
                  <a:lnTo>
                    <a:pt x="433" y="1078"/>
                  </a:lnTo>
                  <a:lnTo>
                    <a:pt x="541" y="1049"/>
                  </a:lnTo>
                  <a:lnTo>
                    <a:pt x="624" y="1029"/>
                  </a:lnTo>
                  <a:lnTo>
                    <a:pt x="752" y="985"/>
                  </a:lnTo>
                  <a:lnTo>
                    <a:pt x="860" y="953"/>
                  </a:lnTo>
                  <a:lnTo>
                    <a:pt x="1024" y="916"/>
                  </a:lnTo>
                  <a:lnTo>
                    <a:pt x="1044" y="909"/>
                  </a:lnTo>
                  <a:lnTo>
                    <a:pt x="1054" y="907"/>
                  </a:lnTo>
                  <a:lnTo>
                    <a:pt x="1069" y="899"/>
                  </a:lnTo>
                  <a:lnTo>
                    <a:pt x="1078" y="892"/>
                  </a:lnTo>
                  <a:lnTo>
                    <a:pt x="1083" y="880"/>
                  </a:lnTo>
                  <a:lnTo>
                    <a:pt x="1083" y="860"/>
                  </a:lnTo>
                  <a:lnTo>
                    <a:pt x="1078" y="848"/>
                  </a:lnTo>
                  <a:lnTo>
                    <a:pt x="1073" y="823"/>
                  </a:lnTo>
                  <a:lnTo>
                    <a:pt x="1059" y="781"/>
                  </a:lnTo>
                  <a:lnTo>
                    <a:pt x="1051" y="759"/>
                  </a:lnTo>
                  <a:lnTo>
                    <a:pt x="1027" y="678"/>
                  </a:lnTo>
                  <a:lnTo>
                    <a:pt x="1019" y="664"/>
                  </a:lnTo>
                  <a:lnTo>
                    <a:pt x="1012" y="654"/>
                  </a:lnTo>
                  <a:lnTo>
                    <a:pt x="1000" y="649"/>
                  </a:lnTo>
                  <a:lnTo>
                    <a:pt x="983" y="649"/>
                  </a:lnTo>
                  <a:lnTo>
                    <a:pt x="961" y="654"/>
                  </a:lnTo>
                  <a:lnTo>
                    <a:pt x="938" y="664"/>
                  </a:lnTo>
                  <a:lnTo>
                    <a:pt x="889" y="683"/>
                  </a:lnTo>
                  <a:lnTo>
                    <a:pt x="867" y="691"/>
                  </a:lnTo>
                  <a:lnTo>
                    <a:pt x="661" y="752"/>
                  </a:lnTo>
                  <a:lnTo>
                    <a:pt x="637" y="759"/>
                  </a:lnTo>
                  <a:lnTo>
                    <a:pt x="595" y="774"/>
                  </a:lnTo>
                  <a:lnTo>
                    <a:pt x="546" y="784"/>
                  </a:lnTo>
                  <a:lnTo>
                    <a:pt x="526" y="786"/>
                  </a:lnTo>
                  <a:lnTo>
                    <a:pt x="519" y="784"/>
                  </a:lnTo>
                  <a:lnTo>
                    <a:pt x="514" y="777"/>
                  </a:lnTo>
                  <a:lnTo>
                    <a:pt x="509" y="769"/>
                  </a:lnTo>
                  <a:lnTo>
                    <a:pt x="504" y="757"/>
                  </a:lnTo>
                  <a:lnTo>
                    <a:pt x="457" y="563"/>
                  </a:lnTo>
                  <a:lnTo>
                    <a:pt x="452" y="541"/>
                  </a:lnTo>
                  <a:lnTo>
                    <a:pt x="423" y="457"/>
                  </a:lnTo>
                  <a:lnTo>
                    <a:pt x="416" y="435"/>
                  </a:lnTo>
                  <a:lnTo>
                    <a:pt x="389" y="352"/>
                  </a:lnTo>
                  <a:lnTo>
                    <a:pt x="384" y="327"/>
                  </a:lnTo>
                  <a:lnTo>
                    <a:pt x="364" y="244"/>
                  </a:lnTo>
                  <a:lnTo>
                    <a:pt x="357" y="219"/>
                  </a:lnTo>
                  <a:lnTo>
                    <a:pt x="330" y="138"/>
                  </a:lnTo>
                  <a:lnTo>
                    <a:pt x="293" y="11"/>
                  </a:lnTo>
                  <a:lnTo>
                    <a:pt x="283" y="3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375">
              <a:solidFill>
                <a:srgbClr val="FFFFFF"/>
              </a:solidFill>
              <a:prstDash val="solid"/>
              <a:miter lim="24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37"/>
            <p:cNvSpPr/>
            <p:nvPr/>
          </p:nvSpPr>
          <p:spPr>
            <a:xfrm>
              <a:off x="3935175" y="3316200"/>
              <a:ext cx="27750" cy="31625"/>
            </a:xfrm>
            <a:custGeom>
              <a:rect b="b" l="l" r="r" t="t"/>
              <a:pathLst>
                <a:path extrusionOk="0" h="1265" w="1110">
                  <a:moveTo>
                    <a:pt x="766" y="1"/>
                  </a:moveTo>
                  <a:lnTo>
                    <a:pt x="729" y="10"/>
                  </a:lnTo>
                  <a:lnTo>
                    <a:pt x="680" y="28"/>
                  </a:lnTo>
                  <a:lnTo>
                    <a:pt x="658" y="37"/>
                  </a:lnTo>
                  <a:lnTo>
                    <a:pt x="459" y="89"/>
                  </a:lnTo>
                  <a:lnTo>
                    <a:pt x="437" y="96"/>
                  </a:lnTo>
                  <a:lnTo>
                    <a:pt x="351" y="128"/>
                  </a:lnTo>
                  <a:lnTo>
                    <a:pt x="329" y="133"/>
                  </a:lnTo>
                  <a:lnTo>
                    <a:pt x="241" y="153"/>
                  </a:lnTo>
                  <a:lnTo>
                    <a:pt x="216" y="160"/>
                  </a:lnTo>
                  <a:lnTo>
                    <a:pt x="130" y="187"/>
                  </a:lnTo>
                  <a:lnTo>
                    <a:pt x="34" y="207"/>
                  </a:lnTo>
                  <a:lnTo>
                    <a:pt x="15" y="217"/>
                  </a:lnTo>
                  <a:lnTo>
                    <a:pt x="5" y="222"/>
                  </a:lnTo>
                  <a:lnTo>
                    <a:pt x="0" y="229"/>
                  </a:lnTo>
                  <a:lnTo>
                    <a:pt x="0" y="241"/>
                  </a:lnTo>
                  <a:lnTo>
                    <a:pt x="5" y="261"/>
                  </a:lnTo>
                  <a:lnTo>
                    <a:pt x="22" y="337"/>
                  </a:lnTo>
                  <a:lnTo>
                    <a:pt x="27" y="359"/>
                  </a:lnTo>
                  <a:lnTo>
                    <a:pt x="37" y="403"/>
                  </a:lnTo>
                  <a:lnTo>
                    <a:pt x="47" y="438"/>
                  </a:lnTo>
                  <a:lnTo>
                    <a:pt x="54" y="462"/>
                  </a:lnTo>
                  <a:lnTo>
                    <a:pt x="81" y="536"/>
                  </a:lnTo>
                  <a:lnTo>
                    <a:pt x="88" y="560"/>
                  </a:lnTo>
                  <a:lnTo>
                    <a:pt x="106" y="636"/>
                  </a:lnTo>
                  <a:lnTo>
                    <a:pt x="140" y="759"/>
                  </a:lnTo>
                  <a:lnTo>
                    <a:pt x="160" y="838"/>
                  </a:lnTo>
                  <a:lnTo>
                    <a:pt x="167" y="862"/>
                  </a:lnTo>
                  <a:lnTo>
                    <a:pt x="194" y="936"/>
                  </a:lnTo>
                  <a:lnTo>
                    <a:pt x="201" y="958"/>
                  </a:lnTo>
                  <a:lnTo>
                    <a:pt x="223" y="1037"/>
                  </a:lnTo>
                  <a:lnTo>
                    <a:pt x="228" y="1059"/>
                  </a:lnTo>
                  <a:lnTo>
                    <a:pt x="245" y="1137"/>
                  </a:lnTo>
                  <a:lnTo>
                    <a:pt x="250" y="1159"/>
                  </a:lnTo>
                  <a:lnTo>
                    <a:pt x="255" y="1181"/>
                  </a:lnTo>
                  <a:lnTo>
                    <a:pt x="265" y="1203"/>
                  </a:lnTo>
                  <a:lnTo>
                    <a:pt x="277" y="1235"/>
                  </a:lnTo>
                  <a:lnTo>
                    <a:pt x="285" y="1253"/>
                  </a:lnTo>
                  <a:lnTo>
                    <a:pt x="292" y="1260"/>
                  </a:lnTo>
                  <a:lnTo>
                    <a:pt x="304" y="1265"/>
                  </a:lnTo>
                  <a:lnTo>
                    <a:pt x="322" y="1262"/>
                  </a:lnTo>
                  <a:lnTo>
                    <a:pt x="371" y="1253"/>
                  </a:lnTo>
                  <a:lnTo>
                    <a:pt x="493" y="1208"/>
                  </a:lnTo>
                  <a:lnTo>
                    <a:pt x="518" y="1201"/>
                  </a:lnTo>
                  <a:lnTo>
                    <a:pt x="594" y="1186"/>
                  </a:lnTo>
                  <a:lnTo>
                    <a:pt x="692" y="1157"/>
                  </a:lnTo>
                  <a:lnTo>
                    <a:pt x="717" y="1149"/>
                  </a:lnTo>
                  <a:lnTo>
                    <a:pt x="790" y="1122"/>
                  </a:lnTo>
                  <a:lnTo>
                    <a:pt x="813" y="1115"/>
                  </a:lnTo>
                  <a:lnTo>
                    <a:pt x="891" y="1098"/>
                  </a:lnTo>
                  <a:lnTo>
                    <a:pt x="913" y="1091"/>
                  </a:lnTo>
                  <a:lnTo>
                    <a:pt x="1100" y="1032"/>
                  </a:lnTo>
                  <a:lnTo>
                    <a:pt x="1107" y="1024"/>
                  </a:lnTo>
                  <a:lnTo>
                    <a:pt x="1110" y="1012"/>
                  </a:lnTo>
                  <a:lnTo>
                    <a:pt x="1107" y="997"/>
                  </a:lnTo>
                  <a:lnTo>
                    <a:pt x="1090" y="919"/>
                  </a:lnTo>
                  <a:lnTo>
                    <a:pt x="1085" y="894"/>
                  </a:lnTo>
                  <a:lnTo>
                    <a:pt x="1056" y="816"/>
                  </a:lnTo>
                  <a:lnTo>
                    <a:pt x="1048" y="801"/>
                  </a:lnTo>
                  <a:lnTo>
                    <a:pt x="1041" y="793"/>
                  </a:lnTo>
                  <a:lnTo>
                    <a:pt x="1031" y="791"/>
                  </a:lnTo>
                  <a:lnTo>
                    <a:pt x="977" y="801"/>
                  </a:lnTo>
                  <a:lnTo>
                    <a:pt x="955" y="806"/>
                  </a:lnTo>
                  <a:lnTo>
                    <a:pt x="933" y="811"/>
                  </a:lnTo>
                  <a:lnTo>
                    <a:pt x="832" y="848"/>
                  </a:lnTo>
                  <a:lnTo>
                    <a:pt x="810" y="852"/>
                  </a:lnTo>
                  <a:lnTo>
                    <a:pt x="704" y="877"/>
                  </a:lnTo>
                  <a:lnTo>
                    <a:pt x="628" y="906"/>
                  </a:lnTo>
                  <a:lnTo>
                    <a:pt x="606" y="911"/>
                  </a:lnTo>
                  <a:lnTo>
                    <a:pt x="525" y="931"/>
                  </a:lnTo>
                  <a:lnTo>
                    <a:pt x="508" y="936"/>
                  </a:lnTo>
                  <a:lnTo>
                    <a:pt x="501" y="931"/>
                  </a:lnTo>
                  <a:lnTo>
                    <a:pt x="496" y="921"/>
                  </a:lnTo>
                  <a:lnTo>
                    <a:pt x="488" y="909"/>
                  </a:lnTo>
                  <a:lnTo>
                    <a:pt x="481" y="877"/>
                  </a:lnTo>
                  <a:lnTo>
                    <a:pt x="474" y="855"/>
                  </a:lnTo>
                  <a:lnTo>
                    <a:pt x="469" y="816"/>
                  </a:lnTo>
                  <a:lnTo>
                    <a:pt x="464" y="793"/>
                  </a:lnTo>
                  <a:lnTo>
                    <a:pt x="466" y="784"/>
                  </a:lnTo>
                  <a:lnTo>
                    <a:pt x="471" y="776"/>
                  </a:lnTo>
                  <a:lnTo>
                    <a:pt x="488" y="771"/>
                  </a:lnTo>
                  <a:lnTo>
                    <a:pt x="513" y="762"/>
                  </a:lnTo>
                  <a:lnTo>
                    <a:pt x="572" y="749"/>
                  </a:lnTo>
                  <a:lnTo>
                    <a:pt x="594" y="742"/>
                  </a:lnTo>
                  <a:lnTo>
                    <a:pt x="687" y="720"/>
                  </a:lnTo>
                  <a:lnTo>
                    <a:pt x="800" y="678"/>
                  </a:lnTo>
                  <a:lnTo>
                    <a:pt x="825" y="673"/>
                  </a:lnTo>
                  <a:lnTo>
                    <a:pt x="891" y="663"/>
                  </a:lnTo>
                  <a:lnTo>
                    <a:pt x="921" y="654"/>
                  </a:lnTo>
                  <a:lnTo>
                    <a:pt x="933" y="646"/>
                  </a:lnTo>
                  <a:lnTo>
                    <a:pt x="940" y="636"/>
                  </a:lnTo>
                  <a:lnTo>
                    <a:pt x="945" y="627"/>
                  </a:lnTo>
                  <a:lnTo>
                    <a:pt x="943" y="607"/>
                  </a:lnTo>
                  <a:lnTo>
                    <a:pt x="933" y="563"/>
                  </a:lnTo>
                  <a:lnTo>
                    <a:pt x="921" y="531"/>
                  </a:lnTo>
                  <a:lnTo>
                    <a:pt x="906" y="484"/>
                  </a:lnTo>
                  <a:lnTo>
                    <a:pt x="898" y="460"/>
                  </a:lnTo>
                  <a:lnTo>
                    <a:pt x="889" y="435"/>
                  </a:lnTo>
                  <a:lnTo>
                    <a:pt x="881" y="420"/>
                  </a:lnTo>
                  <a:lnTo>
                    <a:pt x="876" y="413"/>
                  </a:lnTo>
                  <a:lnTo>
                    <a:pt x="864" y="408"/>
                  </a:lnTo>
                  <a:lnTo>
                    <a:pt x="847" y="408"/>
                  </a:lnTo>
                  <a:lnTo>
                    <a:pt x="803" y="420"/>
                  </a:lnTo>
                  <a:lnTo>
                    <a:pt x="643" y="474"/>
                  </a:lnTo>
                  <a:lnTo>
                    <a:pt x="506" y="514"/>
                  </a:lnTo>
                  <a:lnTo>
                    <a:pt x="461" y="528"/>
                  </a:lnTo>
                  <a:lnTo>
                    <a:pt x="415" y="541"/>
                  </a:lnTo>
                  <a:lnTo>
                    <a:pt x="398" y="541"/>
                  </a:lnTo>
                  <a:lnTo>
                    <a:pt x="388" y="533"/>
                  </a:lnTo>
                  <a:lnTo>
                    <a:pt x="383" y="526"/>
                  </a:lnTo>
                  <a:lnTo>
                    <a:pt x="378" y="509"/>
                  </a:lnTo>
                  <a:lnTo>
                    <a:pt x="368" y="484"/>
                  </a:lnTo>
                  <a:lnTo>
                    <a:pt x="361" y="462"/>
                  </a:lnTo>
                  <a:lnTo>
                    <a:pt x="356" y="428"/>
                  </a:lnTo>
                  <a:lnTo>
                    <a:pt x="356" y="411"/>
                  </a:lnTo>
                  <a:lnTo>
                    <a:pt x="356" y="401"/>
                  </a:lnTo>
                  <a:lnTo>
                    <a:pt x="361" y="391"/>
                  </a:lnTo>
                  <a:lnTo>
                    <a:pt x="373" y="384"/>
                  </a:lnTo>
                  <a:lnTo>
                    <a:pt x="385" y="381"/>
                  </a:lnTo>
                  <a:lnTo>
                    <a:pt x="407" y="374"/>
                  </a:lnTo>
                  <a:lnTo>
                    <a:pt x="471" y="359"/>
                  </a:lnTo>
                  <a:lnTo>
                    <a:pt x="547" y="342"/>
                  </a:lnTo>
                  <a:lnTo>
                    <a:pt x="572" y="334"/>
                  </a:lnTo>
                  <a:lnTo>
                    <a:pt x="643" y="310"/>
                  </a:lnTo>
                  <a:lnTo>
                    <a:pt x="668" y="303"/>
                  </a:lnTo>
                  <a:lnTo>
                    <a:pt x="803" y="268"/>
                  </a:lnTo>
                  <a:lnTo>
                    <a:pt x="827" y="261"/>
                  </a:lnTo>
                  <a:lnTo>
                    <a:pt x="837" y="256"/>
                  </a:lnTo>
                  <a:lnTo>
                    <a:pt x="854" y="249"/>
                  </a:lnTo>
                  <a:lnTo>
                    <a:pt x="859" y="241"/>
                  </a:lnTo>
                  <a:lnTo>
                    <a:pt x="862" y="229"/>
                  </a:lnTo>
                  <a:lnTo>
                    <a:pt x="862" y="212"/>
                  </a:lnTo>
                  <a:lnTo>
                    <a:pt x="857" y="190"/>
                  </a:lnTo>
                  <a:lnTo>
                    <a:pt x="849" y="168"/>
                  </a:lnTo>
                  <a:lnTo>
                    <a:pt x="837" y="131"/>
                  </a:lnTo>
                  <a:lnTo>
                    <a:pt x="830" y="106"/>
                  </a:lnTo>
                  <a:lnTo>
                    <a:pt x="822" y="69"/>
                  </a:lnTo>
                  <a:lnTo>
                    <a:pt x="810" y="33"/>
                  </a:lnTo>
                  <a:lnTo>
                    <a:pt x="803" y="13"/>
                  </a:lnTo>
                  <a:lnTo>
                    <a:pt x="798" y="3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375">
              <a:solidFill>
                <a:srgbClr val="FFFFFF"/>
              </a:solidFill>
              <a:prstDash val="solid"/>
              <a:miter lim="24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37"/>
            <p:cNvSpPr/>
            <p:nvPr/>
          </p:nvSpPr>
          <p:spPr>
            <a:xfrm>
              <a:off x="3958475" y="3308775"/>
              <a:ext cx="23900" cy="30150"/>
            </a:xfrm>
            <a:custGeom>
              <a:rect b="b" l="l" r="r" t="t"/>
              <a:pathLst>
                <a:path extrusionOk="0" h="1206" w="956">
                  <a:moveTo>
                    <a:pt x="880" y="1"/>
                  </a:moveTo>
                  <a:lnTo>
                    <a:pt x="862" y="3"/>
                  </a:lnTo>
                  <a:lnTo>
                    <a:pt x="850" y="6"/>
                  </a:lnTo>
                  <a:lnTo>
                    <a:pt x="823" y="10"/>
                  </a:lnTo>
                  <a:lnTo>
                    <a:pt x="776" y="28"/>
                  </a:lnTo>
                  <a:lnTo>
                    <a:pt x="671" y="57"/>
                  </a:lnTo>
                  <a:lnTo>
                    <a:pt x="563" y="91"/>
                  </a:lnTo>
                  <a:lnTo>
                    <a:pt x="541" y="96"/>
                  </a:lnTo>
                  <a:lnTo>
                    <a:pt x="455" y="118"/>
                  </a:lnTo>
                  <a:lnTo>
                    <a:pt x="352" y="158"/>
                  </a:lnTo>
                  <a:lnTo>
                    <a:pt x="327" y="165"/>
                  </a:lnTo>
                  <a:lnTo>
                    <a:pt x="241" y="182"/>
                  </a:lnTo>
                  <a:lnTo>
                    <a:pt x="217" y="187"/>
                  </a:lnTo>
                  <a:lnTo>
                    <a:pt x="136" y="219"/>
                  </a:lnTo>
                  <a:lnTo>
                    <a:pt x="111" y="224"/>
                  </a:lnTo>
                  <a:lnTo>
                    <a:pt x="57" y="236"/>
                  </a:lnTo>
                  <a:lnTo>
                    <a:pt x="25" y="246"/>
                  </a:lnTo>
                  <a:lnTo>
                    <a:pt x="11" y="253"/>
                  </a:lnTo>
                  <a:lnTo>
                    <a:pt x="3" y="258"/>
                  </a:lnTo>
                  <a:lnTo>
                    <a:pt x="1" y="271"/>
                  </a:lnTo>
                  <a:lnTo>
                    <a:pt x="1" y="290"/>
                  </a:lnTo>
                  <a:lnTo>
                    <a:pt x="6" y="315"/>
                  </a:lnTo>
                  <a:lnTo>
                    <a:pt x="25" y="369"/>
                  </a:lnTo>
                  <a:lnTo>
                    <a:pt x="33" y="391"/>
                  </a:lnTo>
                  <a:lnTo>
                    <a:pt x="43" y="435"/>
                  </a:lnTo>
                  <a:lnTo>
                    <a:pt x="50" y="457"/>
                  </a:lnTo>
                  <a:lnTo>
                    <a:pt x="52" y="467"/>
                  </a:lnTo>
                  <a:lnTo>
                    <a:pt x="60" y="479"/>
                  </a:lnTo>
                  <a:lnTo>
                    <a:pt x="67" y="487"/>
                  </a:lnTo>
                  <a:lnTo>
                    <a:pt x="77" y="492"/>
                  </a:lnTo>
                  <a:lnTo>
                    <a:pt x="94" y="492"/>
                  </a:lnTo>
                  <a:lnTo>
                    <a:pt x="106" y="489"/>
                  </a:lnTo>
                  <a:lnTo>
                    <a:pt x="128" y="482"/>
                  </a:lnTo>
                  <a:lnTo>
                    <a:pt x="160" y="472"/>
                  </a:lnTo>
                  <a:lnTo>
                    <a:pt x="185" y="462"/>
                  </a:lnTo>
                  <a:lnTo>
                    <a:pt x="209" y="457"/>
                  </a:lnTo>
                  <a:lnTo>
                    <a:pt x="251" y="450"/>
                  </a:lnTo>
                  <a:lnTo>
                    <a:pt x="276" y="442"/>
                  </a:lnTo>
                  <a:lnTo>
                    <a:pt x="322" y="425"/>
                  </a:lnTo>
                  <a:lnTo>
                    <a:pt x="342" y="420"/>
                  </a:lnTo>
                  <a:lnTo>
                    <a:pt x="359" y="420"/>
                  </a:lnTo>
                  <a:lnTo>
                    <a:pt x="367" y="430"/>
                  </a:lnTo>
                  <a:lnTo>
                    <a:pt x="371" y="450"/>
                  </a:lnTo>
                  <a:lnTo>
                    <a:pt x="398" y="533"/>
                  </a:lnTo>
                  <a:lnTo>
                    <a:pt x="430" y="644"/>
                  </a:lnTo>
                  <a:lnTo>
                    <a:pt x="438" y="666"/>
                  </a:lnTo>
                  <a:lnTo>
                    <a:pt x="470" y="752"/>
                  </a:lnTo>
                  <a:lnTo>
                    <a:pt x="475" y="774"/>
                  </a:lnTo>
                  <a:lnTo>
                    <a:pt x="499" y="860"/>
                  </a:lnTo>
                  <a:lnTo>
                    <a:pt x="504" y="884"/>
                  </a:lnTo>
                  <a:lnTo>
                    <a:pt x="529" y="970"/>
                  </a:lnTo>
                  <a:lnTo>
                    <a:pt x="558" y="1078"/>
                  </a:lnTo>
                  <a:lnTo>
                    <a:pt x="563" y="1103"/>
                  </a:lnTo>
                  <a:lnTo>
                    <a:pt x="578" y="1164"/>
                  </a:lnTo>
                  <a:lnTo>
                    <a:pt x="585" y="1189"/>
                  </a:lnTo>
                  <a:lnTo>
                    <a:pt x="592" y="1203"/>
                  </a:lnTo>
                  <a:lnTo>
                    <a:pt x="602" y="1206"/>
                  </a:lnTo>
                  <a:lnTo>
                    <a:pt x="619" y="1201"/>
                  </a:lnTo>
                  <a:lnTo>
                    <a:pt x="686" y="1186"/>
                  </a:lnTo>
                  <a:lnTo>
                    <a:pt x="708" y="1181"/>
                  </a:lnTo>
                  <a:lnTo>
                    <a:pt x="772" y="1157"/>
                  </a:lnTo>
                  <a:lnTo>
                    <a:pt x="796" y="1152"/>
                  </a:lnTo>
                  <a:lnTo>
                    <a:pt x="835" y="1147"/>
                  </a:lnTo>
                  <a:lnTo>
                    <a:pt x="862" y="1140"/>
                  </a:lnTo>
                  <a:lnTo>
                    <a:pt x="880" y="1132"/>
                  </a:lnTo>
                  <a:lnTo>
                    <a:pt x="884" y="1122"/>
                  </a:lnTo>
                  <a:lnTo>
                    <a:pt x="884" y="1103"/>
                  </a:lnTo>
                  <a:lnTo>
                    <a:pt x="877" y="1081"/>
                  </a:lnTo>
                  <a:lnTo>
                    <a:pt x="853" y="1019"/>
                  </a:lnTo>
                  <a:lnTo>
                    <a:pt x="843" y="997"/>
                  </a:lnTo>
                  <a:lnTo>
                    <a:pt x="823" y="911"/>
                  </a:lnTo>
                  <a:lnTo>
                    <a:pt x="784" y="779"/>
                  </a:lnTo>
                  <a:lnTo>
                    <a:pt x="757" y="695"/>
                  </a:lnTo>
                  <a:lnTo>
                    <a:pt x="752" y="671"/>
                  </a:lnTo>
                  <a:lnTo>
                    <a:pt x="732" y="582"/>
                  </a:lnTo>
                  <a:lnTo>
                    <a:pt x="727" y="560"/>
                  </a:lnTo>
                  <a:lnTo>
                    <a:pt x="698" y="474"/>
                  </a:lnTo>
                  <a:lnTo>
                    <a:pt x="691" y="452"/>
                  </a:lnTo>
                  <a:lnTo>
                    <a:pt x="671" y="364"/>
                  </a:lnTo>
                  <a:lnTo>
                    <a:pt x="668" y="347"/>
                  </a:lnTo>
                  <a:lnTo>
                    <a:pt x="671" y="334"/>
                  </a:lnTo>
                  <a:lnTo>
                    <a:pt x="686" y="327"/>
                  </a:lnTo>
                  <a:lnTo>
                    <a:pt x="693" y="322"/>
                  </a:lnTo>
                  <a:lnTo>
                    <a:pt x="715" y="317"/>
                  </a:lnTo>
                  <a:lnTo>
                    <a:pt x="752" y="310"/>
                  </a:lnTo>
                  <a:lnTo>
                    <a:pt x="776" y="303"/>
                  </a:lnTo>
                  <a:lnTo>
                    <a:pt x="840" y="278"/>
                  </a:lnTo>
                  <a:lnTo>
                    <a:pt x="865" y="273"/>
                  </a:lnTo>
                  <a:lnTo>
                    <a:pt x="909" y="266"/>
                  </a:lnTo>
                  <a:lnTo>
                    <a:pt x="931" y="258"/>
                  </a:lnTo>
                  <a:lnTo>
                    <a:pt x="948" y="251"/>
                  </a:lnTo>
                  <a:lnTo>
                    <a:pt x="956" y="241"/>
                  </a:lnTo>
                  <a:lnTo>
                    <a:pt x="956" y="231"/>
                  </a:lnTo>
                  <a:lnTo>
                    <a:pt x="956" y="212"/>
                  </a:lnTo>
                  <a:lnTo>
                    <a:pt x="953" y="199"/>
                  </a:lnTo>
                  <a:lnTo>
                    <a:pt x="948" y="177"/>
                  </a:lnTo>
                  <a:lnTo>
                    <a:pt x="934" y="133"/>
                  </a:lnTo>
                  <a:lnTo>
                    <a:pt x="929" y="111"/>
                  </a:lnTo>
                  <a:lnTo>
                    <a:pt x="919" y="60"/>
                  </a:lnTo>
                  <a:lnTo>
                    <a:pt x="911" y="37"/>
                  </a:lnTo>
                  <a:lnTo>
                    <a:pt x="909" y="28"/>
                  </a:lnTo>
                  <a:lnTo>
                    <a:pt x="902" y="13"/>
                  </a:lnTo>
                  <a:lnTo>
                    <a:pt x="892" y="3"/>
                  </a:lnTo>
                  <a:lnTo>
                    <a:pt x="88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375">
              <a:solidFill>
                <a:srgbClr val="FFFFFF"/>
              </a:solidFill>
              <a:prstDash val="solid"/>
              <a:miter lim="24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37"/>
            <p:cNvSpPr/>
            <p:nvPr/>
          </p:nvSpPr>
          <p:spPr>
            <a:xfrm>
              <a:off x="3985050" y="3307425"/>
              <a:ext cx="6650" cy="10775"/>
            </a:xfrm>
            <a:custGeom>
              <a:rect b="b" l="l" r="r" t="t"/>
              <a:pathLst>
                <a:path extrusionOk="0" h="431" w="266">
                  <a:moveTo>
                    <a:pt x="138" y="1"/>
                  </a:moveTo>
                  <a:lnTo>
                    <a:pt x="111" y="6"/>
                  </a:lnTo>
                  <a:lnTo>
                    <a:pt x="87" y="13"/>
                  </a:lnTo>
                  <a:lnTo>
                    <a:pt x="62" y="25"/>
                  </a:lnTo>
                  <a:lnTo>
                    <a:pt x="40" y="40"/>
                  </a:lnTo>
                  <a:lnTo>
                    <a:pt x="20" y="60"/>
                  </a:lnTo>
                  <a:lnTo>
                    <a:pt x="8" y="82"/>
                  </a:lnTo>
                  <a:lnTo>
                    <a:pt x="3" y="106"/>
                  </a:lnTo>
                  <a:lnTo>
                    <a:pt x="1" y="133"/>
                  </a:lnTo>
                  <a:lnTo>
                    <a:pt x="3" y="158"/>
                  </a:lnTo>
                  <a:lnTo>
                    <a:pt x="3" y="168"/>
                  </a:lnTo>
                  <a:lnTo>
                    <a:pt x="10" y="187"/>
                  </a:lnTo>
                  <a:lnTo>
                    <a:pt x="18" y="195"/>
                  </a:lnTo>
                  <a:lnTo>
                    <a:pt x="30" y="214"/>
                  </a:lnTo>
                  <a:lnTo>
                    <a:pt x="50" y="231"/>
                  </a:lnTo>
                  <a:lnTo>
                    <a:pt x="72" y="241"/>
                  </a:lnTo>
                  <a:lnTo>
                    <a:pt x="89" y="249"/>
                  </a:lnTo>
                  <a:lnTo>
                    <a:pt x="96" y="253"/>
                  </a:lnTo>
                  <a:lnTo>
                    <a:pt x="101" y="258"/>
                  </a:lnTo>
                  <a:lnTo>
                    <a:pt x="101" y="266"/>
                  </a:lnTo>
                  <a:lnTo>
                    <a:pt x="106" y="283"/>
                  </a:lnTo>
                  <a:lnTo>
                    <a:pt x="109" y="325"/>
                  </a:lnTo>
                  <a:lnTo>
                    <a:pt x="109" y="352"/>
                  </a:lnTo>
                  <a:lnTo>
                    <a:pt x="109" y="376"/>
                  </a:lnTo>
                  <a:lnTo>
                    <a:pt x="109" y="398"/>
                  </a:lnTo>
                  <a:lnTo>
                    <a:pt x="114" y="415"/>
                  </a:lnTo>
                  <a:lnTo>
                    <a:pt x="118" y="423"/>
                  </a:lnTo>
                  <a:lnTo>
                    <a:pt x="126" y="428"/>
                  </a:lnTo>
                  <a:lnTo>
                    <a:pt x="136" y="430"/>
                  </a:lnTo>
                  <a:lnTo>
                    <a:pt x="153" y="428"/>
                  </a:lnTo>
                  <a:lnTo>
                    <a:pt x="163" y="428"/>
                  </a:lnTo>
                  <a:lnTo>
                    <a:pt x="185" y="423"/>
                  </a:lnTo>
                  <a:lnTo>
                    <a:pt x="204" y="415"/>
                  </a:lnTo>
                  <a:lnTo>
                    <a:pt x="249" y="396"/>
                  </a:lnTo>
                  <a:lnTo>
                    <a:pt x="253" y="393"/>
                  </a:lnTo>
                  <a:lnTo>
                    <a:pt x="258" y="386"/>
                  </a:lnTo>
                  <a:lnTo>
                    <a:pt x="261" y="381"/>
                  </a:lnTo>
                  <a:lnTo>
                    <a:pt x="263" y="364"/>
                  </a:lnTo>
                  <a:lnTo>
                    <a:pt x="263" y="352"/>
                  </a:lnTo>
                  <a:lnTo>
                    <a:pt x="266" y="322"/>
                  </a:lnTo>
                  <a:lnTo>
                    <a:pt x="266" y="293"/>
                  </a:lnTo>
                  <a:lnTo>
                    <a:pt x="266" y="266"/>
                  </a:lnTo>
                  <a:lnTo>
                    <a:pt x="266" y="251"/>
                  </a:lnTo>
                  <a:lnTo>
                    <a:pt x="266" y="226"/>
                  </a:lnTo>
                  <a:lnTo>
                    <a:pt x="266" y="204"/>
                  </a:lnTo>
                  <a:lnTo>
                    <a:pt x="266" y="168"/>
                  </a:lnTo>
                  <a:lnTo>
                    <a:pt x="263" y="143"/>
                  </a:lnTo>
                  <a:lnTo>
                    <a:pt x="263" y="133"/>
                  </a:lnTo>
                  <a:lnTo>
                    <a:pt x="258" y="111"/>
                  </a:lnTo>
                  <a:lnTo>
                    <a:pt x="253" y="82"/>
                  </a:lnTo>
                  <a:lnTo>
                    <a:pt x="241" y="60"/>
                  </a:lnTo>
                  <a:lnTo>
                    <a:pt x="226" y="37"/>
                  </a:lnTo>
                  <a:lnTo>
                    <a:pt x="212" y="23"/>
                  </a:lnTo>
                  <a:lnTo>
                    <a:pt x="190" y="10"/>
                  </a:lnTo>
                  <a:lnTo>
                    <a:pt x="165" y="3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375">
              <a:solidFill>
                <a:srgbClr val="FFFFFF"/>
              </a:solidFill>
              <a:prstDash val="solid"/>
              <a:miter lim="24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37"/>
            <p:cNvSpPr/>
            <p:nvPr/>
          </p:nvSpPr>
          <p:spPr>
            <a:xfrm>
              <a:off x="3995175" y="3300800"/>
              <a:ext cx="25750" cy="29125"/>
            </a:xfrm>
            <a:custGeom>
              <a:rect b="b" l="l" r="r" t="t"/>
              <a:pathLst>
                <a:path extrusionOk="0" h="1165" w="1030">
                  <a:moveTo>
                    <a:pt x="516" y="1"/>
                  </a:moveTo>
                  <a:lnTo>
                    <a:pt x="465" y="5"/>
                  </a:lnTo>
                  <a:lnTo>
                    <a:pt x="440" y="10"/>
                  </a:lnTo>
                  <a:lnTo>
                    <a:pt x="430" y="10"/>
                  </a:lnTo>
                  <a:lnTo>
                    <a:pt x="406" y="13"/>
                  </a:lnTo>
                  <a:lnTo>
                    <a:pt x="362" y="20"/>
                  </a:lnTo>
                  <a:lnTo>
                    <a:pt x="339" y="28"/>
                  </a:lnTo>
                  <a:lnTo>
                    <a:pt x="317" y="35"/>
                  </a:lnTo>
                  <a:lnTo>
                    <a:pt x="295" y="45"/>
                  </a:lnTo>
                  <a:lnTo>
                    <a:pt x="266" y="59"/>
                  </a:lnTo>
                  <a:lnTo>
                    <a:pt x="224" y="79"/>
                  </a:lnTo>
                  <a:lnTo>
                    <a:pt x="202" y="89"/>
                  </a:lnTo>
                  <a:lnTo>
                    <a:pt x="170" y="104"/>
                  </a:lnTo>
                  <a:lnTo>
                    <a:pt x="153" y="118"/>
                  </a:lnTo>
                  <a:lnTo>
                    <a:pt x="114" y="148"/>
                  </a:lnTo>
                  <a:lnTo>
                    <a:pt x="91" y="172"/>
                  </a:lnTo>
                  <a:lnTo>
                    <a:pt x="74" y="187"/>
                  </a:lnTo>
                  <a:lnTo>
                    <a:pt x="57" y="207"/>
                  </a:lnTo>
                  <a:lnTo>
                    <a:pt x="42" y="226"/>
                  </a:lnTo>
                  <a:lnTo>
                    <a:pt x="28" y="253"/>
                  </a:lnTo>
                  <a:lnTo>
                    <a:pt x="18" y="275"/>
                  </a:lnTo>
                  <a:lnTo>
                    <a:pt x="10" y="295"/>
                  </a:lnTo>
                  <a:lnTo>
                    <a:pt x="6" y="317"/>
                  </a:lnTo>
                  <a:lnTo>
                    <a:pt x="1" y="354"/>
                  </a:lnTo>
                  <a:lnTo>
                    <a:pt x="1" y="379"/>
                  </a:lnTo>
                  <a:lnTo>
                    <a:pt x="1" y="398"/>
                  </a:lnTo>
                  <a:lnTo>
                    <a:pt x="3" y="420"/>
                  </a:lnTo>
                  <a:lnTo>
                    <a:pt x="10" y="457"/>
                  </a:lnTo>
                  <a:lnTo>
                    <a:pt x="15" y="479"/>
                  </a:lnTo>
                  <a:lnTo>
                    <a:pt x="30" y="526"/>
                  </a:lnTo>
                  <a:lnTo>
                    <a:pt x="45" y="555"/>
                  </a:lnTo>
                  <a:lnTo>
                    <a:pt x="55" y="577"/>
                  </a:lnTo>
                  <a:lnTo>
                    <a:pt x="74" y="604"/>
                  </a:lnTo>
                  <a:lnTo>
                    <a:pt x="89" y="624"/>
                  </a:lnTo>
                  <a:lnTo>
                    <a:pt x="106" y="641"/>
                  </a:lnTo>
                  <a:lnTo>
                    <a:pt x="126" y="656"/>
                  </a:lnTo>
                  <a:lnTo>
                    <a:pt x="155" y="668"/>
                  </a:lnTo>
                  <a:lnTo>
                    <a:pt x="180" y="678"/>
                  </a:lnTo>
                  <a:lnTo>
                    <a:pt x="204" y="683"/>
                  </a:lnTo>
                  <a:lnTo>
                    <a:pt x="226" y="690"/>
                  </a:lnTo>
                  <a:lnTo>
                    <a:pt x="283" y="703"/>
                  </a:lnTo>
                  <a:lnTo>
                    <a:pt x="307" y="705"/>
                  </a:lnTo>
                  <a:lnTo>
                    <a:pt x="332" y="705"/>
                  </a:lnTo>
                  <a:lnTo>
                    <a:pt x="366" y="707"/>
                  </a:lnTo>
                  <a:lnTo>
                    <a:pt x="391" y="707"/>
                  </a:lnTo>
                  <a:lnTo>
                    <a:pt x="438" y="705"/>
                  </a:lnTo>
                  <a:lnTo>
                    <a:pt x="578" y="678"/>
                  </a:lnTo>
                  <a:lnTo>
                    <a:pt x="602" y="676"/>
                  </a:lnTo>
                  <a:lnTo>
                    <a:pt x="629" y="676"/>
                  </a:lnTo>
                  <a:lnTo>
                    <a:pt x="654" y="678"/>
                  </a:lnTo>
                  <a:lnTo>
                    <a:pt x="666" y="678"/>
                  </a:lnTo>
                  <a:lnTo>
                    <a:pt x="688" y="688"/>
                  </a:lnTo>
                  <a:lnTo>
                    <a:pt x="698" y="693"/>
                  </a:lnTo>
                  <a:lnTo>
                    <a:pt x="715" y="710"/>
                  </a:lnTo>
                  <a:lnTo>
                    <a:pt x="722" y="722"/>
                  </a:lnTo>
                  <a:lnTo>
                    <a:pt x="730" y="747"/>
                  </a:lnTo>
                  <a:lnTo>
                    <a:pt x="727" y="769"/>
                  </a:lnTo>
                  <a:lnTo>
                    <a:pt x="725" y="781"/>
                  </a:lnTo>
                  <a:lnTo>
                    <a:pt x="713" y="801"/>
                  </a:lnTo>
                  <a:lnTo>
                    <a:pt x="698" y="818"/>
                  </a:lnTo>
                  <a:lnTo>
                    <a:pt x="678" y="833"/>
                  </a:lnTo>
                  <a:lnTo>
                    <a:pt x="668" y="838"/>
                  </a:lnTo>
                  <a:lnTo>
                    <a:pt x="646" y="847"/>
                  </a:lnTo>
                  <a:lnTo>
                    <a:pt x="558" y="879"/>
                  </a:lnTo>
                  <a:lnTo>
                    <a:pt x="533" y="884"/>
                  </a:lnTo>
                  <a:lnTo>
                    <a:pt x="499" y="892"/>
                  </a:lnTo>
                  <a:lnTo>
                    <a:pt x="474" y="894"/>
                  </a:lnTo>
                  <a:lnTo>
                    <a:pt x="425" y="894"/>
                  </a:lnTo>
                  <a:lnTo>
                    <a:pt x="389" y="887"/>
                  </a:lnTo>
                  <a:lnTo>
                    <a:pt x="366" y="884"/>
                  </a:lnTo>
                  <a:lnTo>
                    <a:pt x="339" y="877"/>
                  </a:lnTo>
                  <a:lnTo>
                    <a:pt x="285" y="860"/>
                  </a:lnTo>
                  <a:lnTo>
                    <a:pt x="266" y="852"/>
                  </a:lnTo>
                  <a:lnTo>
                    <a:pt x="249" y="855"/>
                  </a:lnTo>
                  <a:lnTo>
                    <a:pt x="236" y="867"/>
                  </a:lnTo>
                  <a:lnTo>
                    <a:pt x="226" y="887"/>
                  </a:lnTo>
                  <a:lnTo>
                    <a:pt x="217" y="906"/>
                  </a:lnTo>
                  <a:lnTo>
                    <a:pt x="204" y="950"/>
                  </a:lnTo>
                  <a:lnTo>
                    <a:pt x="195" y="970"/>
                  </a:lnTo>
                  <a:lnTo>
                    <a:pt x="165" y="1019"/>
                  </a:lnTo>
                  <a:lnTo>
                    <a:pt x="155" y="1041"/>
                  </a:lnTo>
                  <a:lnTo>
                    <a:pt x="150" y="1049"/>
                  </a:lnTo>
                  <a:lnTo>
                    <a:pt x="148" y="1063"/>
                  </a:lnTo>
                  <a:lnTo>
                    <a:pt x="153" y="1073"/>
                  </a:lnTo>
                  <a:lnTo>
                    <a:pt x="168" y="1083"/>
                  </a:lnTo>
                  <a:lnTo>
                    <a:pt x="187" y="1095"/>
                  </a:lnTo>
                  <a:lnTo>
                    <a:pt x="209" y="1105"/>
                  </a:lnTo>
                  <a:lnTo>
                    <a:pt x="241" y="1117"/>
                  </a:lnTo>
                  <a:lnTo>
                    <a:pt x="261" y="1127"/>
                  </a:lnTo>
                  <a:lnTo>
                    <a:pt x="317" y="1144"/>
                  </a:lnTo>
                  <a:lnTo>
                    <a:pt x="339" y="1152"/>
                  </a:lnTo>
                  <a:lnTo>
                    <a:pt x="362" y="1157"/>
                  </a:lnTo>
                  <a:lnTo>
                    <a:pt x="386" y="1159"/>
                  </a:lnTo>
                  <a:lnTo>
                    <a:pt x="411" y="1164"/>
                  </a:lnTo>
                  <a:lnTo>
                    <a:pt x="467" y="1164"/>
                  </a:lnTo>
                  <a:lnTo>
                    <a:pt x="494" y="1162"/>
                  </a:lnTo>
                  <a:lnTo>
                    <a:pt x="516" y="1157"/>
                  </a:lnTo>
                  <a:lnTo>
                    <a:pt x="551" y="1152"/>
                  </a:lnTo>
                  <a:lnTo>
                    <a:pt x="570" y="1147"/>
                  </a:lnTo>
                  <a:lnTo>
                    <a:pt x="602" y="1137"/>
                  </a:lnTo>
                  <a:lnTo>
                    <a:pt x="671" y="1112"/>
                  </a:lnTo>
                  <a:lnTo>
                    <a:pt x="703" y="1103"/>
                  </a:lnTo>
                  <a:lnTo>
                    <a:pt x="722" y="1095"/>
                  </a:lnTo>
                  <a:lnTo>
                    <a:pt x="752" y="1083"/>
                  </a:lnTo>
                  <a:lnTo>
                    <a:pt x="774" y="1073"/>
                  </a:lnTo>
                  <a:lnTo>
                    <a:pt x="808" y="1058"/>
                  </a:lnTo>
                  <a:lnTo>
                    <a:pt x="830" y="1046"/>
                  </a:lnTo>
                  <a:lnTo>
                    <a:pt x="870" y="1022"/>
                  </a:lnTo>
                  <a:lnTo>
                    <a:pt x="899" y="1000"/>
                  </a:lnTo>
                  <a:lnTo>
                    <a:pt x="916" y="982"/>
                  </a:lnTo>
                  <a:lnTo>
                    <a:pt x="936" y="965"/>
                  </a:lnTo>
                  <a:lnTo>
                    <a:pt x="951" y="948"/>
                  </a:lnTo>
                  <a:lnTo>
                    <a:pt x="975" y="921"/>
                  </a:lnTo>
                  <a:lnTo>
                    <a:pt x="987" y="899"/>
                  </a:lnTo>
                  <a:lnTo>
                    <a:pt x="1000" y="877"/>
                  </a:lnTo>
                  <a:lnTo>
                    <a:pt x="1010" y="855"/>
                  </a:lnTo>
                  <a:lnTo>
                    <a:pt x="1019" y="825"/>
                  </a:lnTo>
                  <a:lnTo>
                    <a:pt x="1024" y="803"/>
                  </a:lnTo>
                  <a:lnTo>
                    <a:pt x="1029" y="771"/>
                  </a:lnTo>
                  <a:lnTo>
                    <a:pt x="1029" y="749"/>
                  </a:lnTo>
                  <a:lnTo>
                    <a:pt x="1027" y="715"/>
                  </a:lnTo>
                  <a:lnTo>
                    <a:pt x="1024" y="690"/>
                  </a:lnTo>
                  <a:lnTo>
                    <a:pt x="1022" y="666"/>
                  </a:lnTo>
                  <a:lnTo>
                    <a:pt x="1017" y="641"/>
                  </a:lnTo>
                  <a:lnTo>
                    <a:pt x="1007" y="614"/>
                  </a:lnTo>
                  <a:lnTo>
                    <a:pt x="997" y="592"/>
                  </a:lnTo>
                  <a:lnTo>
                    <a:pt x="983" y="563"/>
                  </a:lnTo>
                  <a:lnTo>
                    <a:pt x="970" y="543"/>
                  </a:lnTo>
                  <a:lnTo>
                    <a:pt x="956" y="523"/>
                  </a:lnTo>
                  <a:lnTo>
                    <a:pt x="938" y="509"/>
                  </a:lnTo>
                  <a:lnTo>
                    <a:pt x="914" y="487"/>
                  </a:lnTo>
                  <a:lnTo>
                    <a:pt x="894" y="474"/>
                  </a:lnTo>
                  <a:lnTo>
                    <a:pt x="872" y="462"/>
                  </a:lnTo>
                  <a:lnTo>
                    <a:pt x="821" y="437"/>
                  </a:lnTo>
                  <a:lnTo>
                    <a:pt x="798" y="433"/>
                  </a:lnTo>
                  <a:lnTo>
                    <a:pt x="776" y="425"/>
                  </a:lnTo>
                  <a:lnTo>
                    <a:pt x="752" y="423"/>
                  </a:lnTo>
                  <a:lnTo>
                    <a:pt x="720" y="418"/>
                  </a:lnTo>
                  <a:lnTo>
                    <a:pt x="676" y="415"/>
                  </a:lnTo>
                  <a:lnTo>
                    <a:pt x="651" y="415"/>
                  </a:lnTo>
                  <a:lnTo>
                    <a:pt x="617" y="418"/>
                  </a:lnTo>
                  <a:lnTo>
                    <a:pt x="568" y="418"/>
                  </a:lnTo>
                  <a:lnTo>
                    <a:pt x="514" y="420"/>
                  </a:lnTo>
                  <a:lnTo>
                    <a:pt x="489" y="423"/>
                  </a:lnTo>
                  <a:lnTo>
                    <a:pt x="438" y="433"/>
                  </a:lnTo>
                  <a:lnTo>
                    <a:pt x="401" y="440"/>
                  </a:lnTo>
                  <a:lnTo>
                    <a:pt x="366" y="440"/>
                  </a:lnTo>
                  <a:lnTo>
                    <a:pt x="347" y="435"/>
                  </a:lnTo>
                  <a:lnTo>
                    <a:pt x="327" y="425"/>
                  </a:lnTo>
                  <a:lnTo>
                    <a:pt x="310" y="410"/>
                  </a:lnTo>
                  <a:lnTo>
                    <a:pt x="300" y="393"/>
                  </a:lnTo>
                  <a:lnTo>
                    <a:pt x="298" y="369"/>
                  </a:lnTo>
                  <a:lnTo>
                    <a:pt x="300" y="347"/>
                  </a:lnTo>
                  <a:lnTo>
                    <a:pt x="305" y="334"/>
                  </a:lnTo>
                  <a:lnTo>
                    <a:pt x="320" y="317"/>
                  </a:lnTo>
                  <a:lnTo>
                    <a:pt x="327" y="310"/>
                  </a:lnTo>
                  <a:lnTo>
                    <a:pt x="349" y="298"/>
                  </a:lnTo>
                  <a:lnTo>
                    <a:pt x="371" y="285"/>
                  </a:lnTo>
                  <a:lnTo>
                    <a:pt x="396" y="278"/>
                  </a:lnTo>
                  <a:lnTo>
                    <a:pt x="433" y="266"/>
                  </a:lnTo>
                  <a:lnTo>
                    <a:pt x="472" y="258"/>
                  </a:lnTo>
                  <a:lnTo>
                    <a:pt x="494" y="253"/>
                  </a:lnTo>
                  <a:lnTo>
                    <a:pt x="531" y="251"/>
                  </a:lnTo>
                  <a:lnTo>
                    <a:pt x="592" y="251"/>
                  </a:lnTo>
                  <a:lnTo>
                    <a:pt x="605" y="253"/>
                  </a:lnTo>
                  <a:lnTo>
                    <a:pt x="629" y="256"/>
                  </a:lnTo>
                  <a:lnTo>
                    <a:pt x="654" y="261"/>
                  </a:lnTo>
                  <a:lnTo>
                    <a:pt x="671" y="266"/>
                  </a:lnTo>
                  <a:lnTo>
                    <a:pt x="681" y="266"/>
                  </a:lnTo>
                  <a:lnTo>
                    <a:pt x="690" y="258"/>
                  </a:lnTo>
                  <a:lnTo>
                    <a:pt x="703" y="239"/>
                  </a:lnTo>
                  <a:lnTo>
                    <a:pt x="715" y="214"/>
                  </a:lnTo>
                  <a:lnTo>
                    <a:pt x="747" y="126"/>
                  </a:lnTo>
                  <a:lnTo>
                    <a:pt x="754" y="104"/>
                  </a:lnTo>
                  <a:lnTo>
                    <a:pt x="762" y="72"/>
                  </a:lnTo>
                  <a:lnTo>
                    <a:pt x="767" y="52"/>
                  </a:lnTo>
                  <a:lnTo>
                    <a:pt x="762" y="37"/>
                  </a:lnTo>
                  <a:lnTo>
                    <a:pt x="744" y="30"/>
                  </a:lnTo>
                  <a:lnTo>
                    <a:pt x="722" y="20"/>
                  </a:lnTo>
                  <a:lnTo>
                    <a:pt x="700" y="18"/>
                  </a:lnTo>
                  <a:lnTo>
                    <a:pt x="668" y="8"/>
                  </a:lnTo>
                  <a:lnTo>
                    <a:pt x="644" y="5"/>
                  </a:lnTo>
                  <a:lnTo>
                    <a:pt x="619" y="3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375">
              <a:solidFill>
                <a:srgbClr val="FFFFFF"/>
              </a:solidFill>
              <a:prstDash val="solid"/>
              <a:miter lim="24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37"/>
            <p:cNvSpPr/>
            <p:nvPr/>
          </p:nvSpPr>
          <p:spPr>
            <a:xfrm>
              <a:off x="4035550" y="3288600"/>
              <a:ext cx="28375" cy="28725"/>
            </a:xfrm>
            <a:custGeom>
              <a:rect b="b" l="l" r="r" t="t"/>
              <a:pathLst>
                <a:path extrusionOk="0" h="1149" w="1135">
                  <a:moveTo>
                    <a:pt x="590" y="0"/>
                  </a:moveTo>
                  <a:lnTo>
                    <a:pt x="556" y="2"/>
                  </a:lnTo>
                  <a:lnTo>
                    <a:pt x="536" y="5"/>
                  </a:lnTo>
                  <a:lnTo>
                    <a:pt x="502" y="10"/>
                  </a:lnTo>
                  <a:lnTo>
                    <a:pt x="479" y="15"/>
                  </a:lnTo>
                  <a:lnTo>
                    <a:pt x="445" y="22"/>
                  </a:lnTo>
                  <a:lnTo>
                    <a:pt x="423" y="29"/>
                  </a:lnTo>
                  <a:lnTo>
                    <a:pt x="391" y="42"/>
                  </a:lnTo>
                  <a:lnTo>
                    <a:pt x="369" y="52"/>
                  </a:lnTo>
                  <a:lnTo>
                    <a:pt x="349" y="61"/>
                  </a:lnTo>
                  <a:lnTo>
                    <a:pt x="310" y="79"/>
                  </a:lnTo>
                  <a:lnTo>
                    <a:pt x="259" y="103"/>
                  </a:lnTo>
                  <a:lnTo>
                    <a:pt x="236" y="115"/>
                  </a:lnTo>
                  <a:lnTo>
                    <a:pt x="214" y="130"/>
                  </a:lnTo>
                  <a:lnTo>
                    <a:pt x="192" y="147"/>
                  </a:lnTo>
                  <a:lnTo>
                    <a:pt x="175" y="165"/>
                  </a:lnTo>
                  <a:lnTo>
                    <a:pt x="136" y="206"/>
                  </a:lnTo>
                  <a:lnTo>
                    <a:pt x="121" y="223"/>
                  </a:lnTo>
                  <a:lnTo>
                    <a:pt x="106" y="241"/>
                  </a:lnTo>
                  <a:lnTo>
                    <a:pt x="94" y="260"/>
                  </a:lnTo>
                  <a:lnTo>
                    <a:pt x="65" y="304"/>
                  </a:lnTo>
                  <a:lnTo>
                    <a:pt x="52" y="324"/>
                  </a:lnTo>
                  <a:lnTo>
                    <a:pt x="40" y="346"/>
                  </a:lnTo>
                  <a:lnTo>
                    <a:pt x="30" y="368"/>
                  </a:lnTo>
                  <a:lnTo>
                    <a:pt x="23" y="390"/>
                  </a:lnTo>
                  <a:lnTo>
                    <a:pt x="11" y="422"/>
                  </a:lnTo>
                  <a:lnTo>
                    <a:pt x="6" y="444"/>
                  </a:lnTo>
                  <a:lnTo>
                    <a:pt x="3" y="471"/>
                  </a:lnTo>
                  <a:lnTo>
                    <a:pt x="1" y="498"/>
                  </a:lnTo>
                  <a:lnTo>
                    <a:pt x="1" y="520"/>
                  </a:lnTo>
                  <a:lnTo>
                    <a:pt x="1" y="572"/>
                  </a:lnTo>
                  <a:lnTo>
                    <a:pt x="1" y="599"/>
                  </a:lnTo>
                  <a:lnTo>
                    <a:pt x="1" y="624"/>
                  </a:lnTo>
                  <a:lnTo>
                    <a:pt x="3" y="651"/>
                  </a:lnTo>
                  <a:lnTo>
                    <a:pt x="3" y="663"/>
                  </a:lnTo>
                  <a:lnTo>
                    <a:pt x="18" y="729"/>
                  </a:lnTo>
                  <a:lnTo>
                    <a:pt x="23" y="751"/>
                  </a:lnTo>
                  <a:lnTo>
                    <a:pt x="30" y="771"/>
                  </a:lnTo>
                  <a:lnTo>
                    <a:pt x="40" y="793"/>
                  </a:lnTo>
                  <a:lnTo>
                    <a:pt x="55" y="825"/>
                  </a:lnTo>
                  <a:lnTo>
                    <a:pt x="65" y="847"/>
                  </a:lnTo>
                  <a:lnTo>
                    <a:pt x="77" y="869"/>
                  </a:lnTo>
                  <a:lnTo>
                    <a:pt x="87" y="891"/>
                  </a:lnTo>
                  <a:lnTo>
                    <a:pt x="101" y="913"/>
                  </a:lnTo>
                  <a:lnTo>
                    <a:pt x="116" y="935"/>
                  </a:lnTo>
                  <a:lnTo>
                    <a:pt x="131" y="955"/>
                  </a:lnTo>
                  <a:lnTo>
                    <a:pt x="148" y="975"/>
                  </a:lnTo>
                  <a:lnTo>
                    <a:pt x="202" y="1029"/>
                  </a:lnTo>
                  <a:lnTo>
                    <a:pt x="222" y="1046"/>
                  </a:lnTo>
                  <a:lnTo>
                    <a:pt x="244" y="1063"/>
                  </a:lnTo>
                  <a:lnTo>
                    <a:pt x="263" y="1075"/>
                  </a:lnTo>
                  <a:lnTo>
                    <a:pt x="293" y="1092"/>
                  </a:lnTo>
                  <a:lnTo>
                    <a:pt x="313" y="1102"/>
                  </a:lnTo>
                  <a:lnTo>
                    <a:pt x="335" y="1110"/>
                  </a:lnTo>
                  <a:lnTo>
                    <a:pt x="357" y="1119"/>
                  </a:lnTo>
                  <a:lnTo>
                    <a:pt x="379" y="1127"/>
                  </a:lnTo>
                  <a:lnTo>
                    <a:pt x="398" y="1134"/>
                  </a:lnTo>
                  <a:lnTo>
                    <a:pt x="433" y="1144"/>
                  </a:lnTo>
                  <a:lnTo>
                    <a:pt x="455" y="1149"/>
                  </a:lnTo>
                  <a:lnTo>
                    <a:pt x="610" y="1149"/>
                  </a:lnTo>
                  <a:lnTo>
                    <a:pt x="634" y="1146"/>
                  </a:lnTo>
                  <a:lnTo>
                    <a:pt x="659" y="1144"/>
                  </a:lnTo>
                  <a:lnTo>
                    <a:pt x="693" y="1137"/>
                  </a:lnTo>
                  <a:lnTo>
                    <a:pt x="737" y="1127"/>
                  </a:lnTo>
                  <a:lnTo>
                    <a:pt x="759" y="1119"/>
                  </a:lnTo>
                  <a:lnTo>
                    <a:pt x="816" y="1095"/>
                  </a:lnTo>
                  <a:lnTo>
                    <a:pt x="835" y="1085"/>
                  </a:lnTo>
                  <a:lnTo>
                    <a:pt x="855" y="1078"/>
                  </a:lnTo>
                  <a:lnTo>
                    <a:pt x="887" y="1063"/>
                  </a:lnTo>
                  <a:lnTo>
                    <a:pt x="907" y="1053"/>
                  </a:lnTo>
                  <a:lnTo>
                    <a:pt x="929" y="1041"/>
                  </a:lnTo>
                  <a:lnTo>
                    <a:pt x="948" y="1029"/>
                  </a:lnTo>
                  <a:lnTo>
                    <a:pt x="978" y="1009"/>
                  </a:lnTo>
                  <a:lnTo>
                    <a:pt x="997" y="997"/>
                  </a:lnTo>
                  <a:lnTo>
                    <a:pt x="1017" y="982"/>
                  </a:lnTo>
                  <a:lnTo>
                    <a:pt x="1042" y="960"/>
                  </a:lnTo>
                  <a:lnTo>
                    <a:pt x="1056" y="943"/>
                  </a:lnTo>
                  <a:lnTo>
                    <a:pt x="1064" y="933"/>
                  </a:lnTo>
                  <a:lnTo>
                    <a:pt x="1081" y="916"/>
                  </a:lnTo>
                  <a:lnTo>
                    <a:pt x="1086" y="903"/>
                  </a:lnTo>
                  <a:lnTo>
                    <a:pt x="1098" y="884"/>
                  </a:lnTo>
                  <a:lnTo>
                    <a:pt x="1115" y="852"/>
                  </a:lnTo>
                  <a:lnTo>
                    <a:pt x="1125" y="830"/>
                  </a:lnTo>
                  <a:lnTo>
                    <a:pt x="1130" y="808"/>
                  </a:lnTo>
                  <a:lnTo>
                    <a:pt x="1135" y="790"/>
                  </a:lnTo>
                  <a:lnTo>
                    <a:pt x="1132" y="776"/>
                  </a:lnTo>
                  <a:lnTo>
                    <a:pt x="1108" y="690"/>
                  </a:lnTo>
                  <a:lnTo>
                    <a:pt x="1093" y="628"/>
                  </a:lnTo>
                  <a:lnTo>
                    <a:pt x="1054" y="493"/>
                  </a:lnTo>
                  <a:lnTo>
                    <a:pt x="1032" y="398"/>
                  </a:lnTo>
                  <a:lnTo>
                    <a:pt x="1024" y="373"/>
                  </a:lnTo>
                  <a:lnTo>
                    <a:pt x="1022" y="358"/>
                  </a:lnTo>
                  <a:lnTo>
                    <a:pt x="1010" y="339"/>
                  </a:lnTo>
                  <a:lnTo>
                    <a:pt x="1005" y="331"/>
                  </a:lnTo>
                  <a:lnTo>
                    <a:pt x="993" y="329"/>
                  </a:lnTo>
                  <a:lnTo>
                    <a:pt x="970" y="331"/>
                  </a:lnTo>
                  <a:lnTo>
                    <a:pt x="958" y="331"/>
                  </a:lnTo>
                  <a:lnTo>
                    <a:pt x="936" y="341"/>
                  </a:lnTo>
                  <a:lnTo>
                    <a:pt x="880" y="366"/>
                  </a:lnTo>
                  <a:lnTo>
                    <a:pt x="855" y="371"/>
                  </a:lnTo>
                  <a:lnTo>
                    <a:pt x="737" y="398"/>
                  </a:lnTo>
                  <a:lnTo>
                    <a:pt x="646" y="427"/>
                  </a:lnTo>
                  <a:lnTo>
                    <a:pt x="580" y="447"/>
                  </a:lnTo>
                  <a:lnTo>
                    <a:pt x="556" y="457"/>
                  </a:lnTo>
                  <a:lnTo>
                    <a:pt x="521" y="469"/>
                  </a:lnTo>
                  <a:lnTo>
                    <a:pt x="504" y="479"/>
                  </a:lnTo>
                  <a:lnTo>
                    <a:pt x="499" y="486"/>
                  </a:lnTo>
                  <a:lnTo>
                    <a:pt x="499" y="503"/>
                  </a:lnTo>
                  <a:lnTo>
                    <a:pt x="509" y="535"/>
                  </a:lnTo>
                  <a:lnTo>
                    <a:pt x="516" y="555"/>
                  </a:lnTo>
                  <a:lnTo>
                    <a:pt x="531" y="599"/>
                  </a:lnTo>
                  <a:lnTo>
                    <a:pt x="541" y="636"/>
                  </a:lnTo>
                  <a:lnTo>
                    <a:pt x="548" y="658"/>
                  </a:lnTo>
                  <a:lnTo>
                    <a:pt x="553" y="668"/>
                  </a:lnTo>
                  <a:lnTo>
                    <a:pt x="563" y="685"/>
                  </a:lnTo>
                  <a:lnTo>
                    <a:pt x="570" y="690"/>
                  </a:lnTo>
                  <a:lnTo>
                    <a:pt x="580" y="690"/>
                  </a:lnTo>
                  <a:lnTo>
                    <a:pt x="632" y="685"/>
                  </a:lnTo>
                  <a:lnTo>
                    <a:pt x="654" y="680"/>
                  </a:lnTo>
                  <a:lnTo>
                    <a:pt x="688" y="670"/>
                  </a:lnTo>
                  <a:lnTo>
                    <a:pt x="710" y="663"/>
                  </a:lnTo>
                  <a:lnTo>
                    <a:pt x="740" y="648"/>
                  </a:lnTo>
                  <a:lnTo>
                    <a:pt x="764" y="641"/>
                  </a:lnTo>
                  <a:lnTo>
                    <a:pt x="799" y="631"/>
                  </a:lnTo>
                  <a:lnTo>
                    <a:pt x="816" y="628"/>
                  </a:lnTo>
                  <a:lnTo>
                    <a:pt x="823" y="636"/>
                  </a:lnTo>
                  <a:lnTo>
                    <a:pt x="831" y="660"/>
                  </a:lnTo>
                  <a:lnTo>
                    <a:pt x="845" y="702"/>
                  </a:lnTo>
                  <a:lnTo>
                    <a:pt x="853" y="724"/>
                  </a:lnTo>
                  <a:lnTo>
                    <a:pt x="853" y="739"/>
                  </a:lnTo>
                  <a:lnTo>
                    <a:pt x="858" y="754"/>
                  </a:lnTo>
                  <a:lnTo>
                    <a:pt x="858" y="763"/>
                  </a:lnTo>
                  <a:lnTo>
                    <a:pt x="845" y="778"/>
                  </a:lnTo>
                  <a:lnTo>
                    <a:pt x="826" y="795"/>
                  </a:lnTo>
                  <a:lnTo>
                    <a:pt x="806" y="810"/>
                  </a:lnTo>
                  <a:lnTo>
                    <a:pt x="732" y="852"/>
                  </a:lnTo>
                  <a:lnTo>
                    <a:pt x="713" y="862"/>
                  </a:lnTo>
                  <a:lnTo>
                    <a:pt x="691" y="871"/>
                  </a:lnTo>
                  <a:lnTo>
                    <a:pt x="666" y="876"/>
                  </a:lnTo>
                  <a:lnTo>
                    <a:pt x="641" y="884"/>
                  </a:lnTo>
                  <a:lnTo>
                    <a:pt x="617" y="889"/>
                  </a:lnTo>
                  <a:lnTo>
                    <a:pt x="570" y="889"/>
                  </a:lnTo>
                  <a:lnTo>
                    <a:pt x="546" y="886"/>
                  </a:lnTo>
                  <a:lnTo>
                    <a:pt x="514" y="879"/>
                  </a:lnTo>
                  <a:lnTo>
                    <a:pt x="489" y="871"/>
                  </a:lnTo>
                  <a:lnTo>
                    <a:pt x="457" y="854"/>
                  </a:lnTo>
                  <a:lnTo>
                    <a:pt x="438" y="840"/>
                  </a:lnTo>
                  <a:lnTo>
                    <a:pt x="413" y="820"/>
                  </a:lnTo>
                  <a:lnTo>
                    <a:pt x="396" y="803"/>
                  </a:lnTo>
                  <a:lnTo>
                    <a:pt x="374" y="771"/>
                  </a:lnTo>
                  <a:lnTo>
                    <a:pt x="359" y="749"/>
                  </a:lnTo>
                  <a:lnTo>
                    <a:pt x="342" y="719"/>
                  </a:lnTo>
                  <a:lnTo>
                    <a:pt x="332" y="697"/>
                  </a:lnTo>
                  <a:lnTo>
                    <a:pt x="317" y="663"/>
                  </a:lnTo>
                  <a:lnTo>
                    <a:pt x="313" y="638"/>
                  </a:lnTo>
                  <a:lnTo>
                    <a:pt x="305" y="614"/>
                  </a:lnTo>
                  <a:lnTo>
                    <a:pt x="303" y="589"/>
                  </a:lnTo>
                  <a:lnTo>
                    <a:pt x="300" y="545"/>
                  </a:lnTo>
                  <a:lnTo>
                    <a:pt x="300" y="520"/>
                  </a:lnTo>
                  <a:lnTo>
                    <a:pt x="300" y="496"/>
                  </a:lnTo>
                  <a:lnTo>
                    <a:pt x="303" y="471"/>
                  </a:lnTo>
                  <a:lnTo>
                    <a:pt x="308" y="447"/>
                  </a:lnTo>
                  <a:lnTo>
                    <a:pt x="315" y="425"/>
                  </a:lnTo>
                  <a:lnTo>
                    <a:pt x="325" y="403"/>
                  </a:lnTo>
                  <a:lnTo>
                    <a:pt x="337" y="383"/>
                  </a:lnTo>
                  <a:lnTo>
                    <a:pt x="352" y="361"/>
                  </a:lnTo>
                  <a:lnTo>
                    <a:pt x="367" y="344"/>
                  </a:lnTo>
                  <a:lnTo>
                    <a:pt x="403" y="312"/>
                  </a:lnTo>
                  <a:lnTo>
                    <a:pt x="425" y="300"/>
                  </a:lnTo>
                  <a:lnTo>
                    <a:pt x="462" y="285"/>
                  </a:lnTo>
                  <a:lnTo>
                    <a:pt x="484" y="277"/>
                  </a:lnTo>
                  <a:lnTo>
                    <a:pt x="494" y="275"/>
                  </a:lnTo>
                  <a:lnTo>
                    <a:pt x="563" y="260"/>
                  </a:lnTo>
                  <a:lnTo>
                    <a:pt x="590" y="255"/>
                  </a:lnTo>
                  <a:lnTo>
                    <a:pt x="614" y="255"/>
                  </a:lnTo>
                  <a:lnTo>
                    <a:pt x="641" y="258"/>
                  </a:lnTo>
                  <a:lnTo>
                    <a:pt x="666" y="263"/>
                  </a:lnTo>
                  <a:lnTo>
                    <a:pt x="691" y="268"/>
                  </a:lnTo>
                  <a:lnTo>
                    <a:pt x="713" y="275"/>
                  </a:lnTo>
                  <a:lnTo>
                    <a:pt x="735" y="282"/>
                  </a:lnTo>
                  <a:lnTo>
                    <a:pt x="754" y="287"/>
                  </a:lnTo>
                  <a:lnTo>
                    <a:pt x="764" y="282"/>
                  </a:lnTo>
                  <a:lnTo>
                    <a:pt x="772" y="275"/>
                  </a:lnTo>
                  <a:lnTo>
                    <a:pt x="781" y="263"/>
                  </a:lnTo>
                  <a:lnTo>
                    <a:pt x="794" y="246"/>
                  </a:lnTo>
                  <a:lnTo>
                    <a:pt x="806" y="226"/>
                  </a:lnTo>
                  <a:lnTo>
                    <a:pt x="826" y="196"/>
                  </a:lnTo>
                  <a:lnTo>
                    <a:pt x="855" y="145"/>
                  </a:lnTo>
                  <a:lnTo>
                    <a:pt x="865" y="125"/>
                  </a:lnTo>
                  <a:lnTo>
                    <a:pt x="872" y="101"/>
                  </a:lnTo>
                  <a:lnTo>
                    <a:pt x="877" y="86"/>
                  </a:lnTo>
                  <a:lnTo>
                    <a:pt x="880" y="74"/>
                  </a:lnTo>
                  <a:lnTo>
                    <a:pt x="875" y="64"/>
                  </a:lnTo>
                  <a:lnTo>
                    <a:pt x="865" y="56"/>
                  </a:lnTo>
                  <a:lnTo>
                    <a:pt x="853" y="52"/>
                  </a:lnTo>
                  <a:lnTo>
                    <a:pt x="835" y="47"/>
                  </a:lnTo>
                  <a:lnTo>
                    <a:pt x="826" y="39"/>
                  </a:lnTo>
                  <a:lnTo>
                    <a:pt x="806" y="34"/>
                  </a:lnTo>
                  <a:lnTo>
                    <a:pt x="786" y="27"/>
                  </a:lnTo>
                  <a:lnTo>
                    <a:pt x="779" y="25"/>
                  </a:lnTo>
                  <a:lnTo>
                    <a:pt x="757" y="17"/>
                  </a:lnTo>
                  <a:lnTo>
                    <a:pt x="730" y="12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375">
              <a:solidFill>
                <a:srgbClr val="FFFFFF"/>
              </a:solidFill>
              <a:prstDash val="solid"/>
              <a:miter lim="24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37"/>
            <p:cNvSpPr/>
            <p:nvPr/>
          </p:nvSpPr>
          <p:spPr>
            <a:xfrm>
              <a:off x="4064275" y="3280175"/>
              <a:ext cx="30275" cy="28800"/>
            </a:xfrm>
            <a:custGeom>
              <a:rect b="b" l="l" r="r" t="t"/>
              <a:pathLst>
                <a:path extrusionOk="0" h="1152" w="1211">
                  <a:moveTo>
                    <a:pt x="624" y="268"/>
                  </a:moveTo>
                  <a:lnTo>
                    <a:pt x="649" y="271"/>
                  </a:lnTo>
                  <a:lnTo>
                    <a:pt x="690" y="281"/>
                  </a:lnTo>
                  <a:lnTo>
                    <a:pt x="710" y="290"/>
                  </a:lnTo>
                  <a:lnTo>
                    <a:pt x="739" y="308"/>
                  </a:lnTo>
                  <a:lnTo>
                    <a:pt x="759" y="320"/>
                  </a:lnTo>
                  <a:lnTo>
                    <a:pt x="786" y="339"/>
                  </a:lnTo>
                  <a:lnTo>
                    <a:pt x="803" y="354"/>
                  </a:lnTo>
                  <a:lnTo>
                    <a:pt x="828" y="381"/>
                  </a:lnTo>
                  <a:lnTo>
                    <a:pt x="840" y="401"/>
                  </a:lnTo>
                  <a:lnTo>
                    <a:pt x="860" y="440"/>
                  </a:lnTo>
                  <a:lnTo>
                    <a:pt x="867" y="462"/>
                  </a:lnTo>
                  <a:lnTo>
                    <a:pt x="877" y="487"/>
                  </a:lnTo>
                  <a:lnTo>
                    <a:pt x="884" y="511"/>
                  </a:lnTo>
                  <a:lnTo>
                    <a:pt x="894" y="546"/>
                  </a:lnTo>
                  <a:lnTo>
                    <a:pt x="897" y="568"/>
                  </a:lnTo>
                  <a:lnTo>
                    <a:pt x="899" y="605"/>
                  </a:lnTo>
                  <a:lnTo>
                    <a:pt x="897" y="627"/>
                  </a:lnTo>
                  <a:lnTo>
                    <a:pt x="892" y="664"/>
                  </a:lnTo>
                  <a:lnTo>
                    <a:pt x="884" y="688"/>
                  </a:lnTo>
                  <a:lnTo>
                    <a:pt x="872" y="715"/>
                  </a:lnTo>
                  <a:lnTo>
                    <a:pt x="862" y="737"/>
                  </a:lnTo>
                  <a:lnTo>
                    <a:pt x="845" y="767"/>
                  </a:lnTo>
                  <a:lnTo>
                    <a:pt x="833" y="784"/>
                  </a:lnTo>
                  <a:lnTo>
                    <a:pt x="806" y="816"/>
                  </a:lnTo>
                  <a:lnTo>
                    <a:pt x="789" y="830"/>
                  </a:lnTo>
                  <a:lnTo>
                    <a:pt x="757" y="845"/>
                  </a:lnTo>
                  <a:lnTo>
                    <a:pt x="735" y="855"/>
                  </a:lnTo>
                  <a:lnTo>
                    <a:pt x="700" y="870"/>
                  </a:lnTo>
                  <a:lnTo>
                    <a:pt x="676" y="875"/>
                  </a:lnTo>
                  <a:lnTo>
                    <a:pt x="639" y="880"/>
                  </a:lnTo>
                  <a:lnTo>
                    <a:pt x="614" y="882"/>
                  </a:lnTo>
                  <a:lnTo>
                    <a:pt x="582" y="880"/>
                  </a:lnTo>
                  <a:lnTo>
                    <a:pt x="558" y="877"/>
                  </a:lnTo>
                  <a:lnTo>
                    <a:pt x="531" y="872"/>
                  </a:lnTo>
                  <a:lnTo>
                    <a:pt x="506" y="865"/>
                  </a:lnTo>
                  <a:lnTo>
                    <a:pt x="472" y="850"/>
                  </a:lnTo>
                  <a:lnTo>
                    <a:pt x="450" y="838"/>
                  </a:lnTo>
                  <a:lnTo>
                    <a:pt x="438" y="830"/>
                  </a:lnTo>
                  <a:lnTo>
                    <a:pt x="415" y="813"/>
                  </a:lnTo>
                  <a:lnTo>
                    <a:pt x="406" y="803"/>
                  </a:lnTo>
                  <a:lnTo>
                    <a:pt x="388" y="789"/>
                  </a:lnTo>
                  <a:lnTo>
                    <a:pt x="379" y="779"/>
                  </a:lnTo>
                  <a:lnTo>
                    <a:pt x="366" y="759"/>
                  </a:lnTo>
                  <a:lnTo>
                    <a:pt x="359" y="749"/>
                  </a:lnTo>
                  <a:lnTo>
                    <a:pt x="349" y="730"/>
                  </a:lnTo>
                  <a:lnTo>
                    <a:pt x="342" y="718"/>
                  </a:lnTo>
                  <a:lnTo>
                    <a:pt x="332" y="695"/>
                  </a:lnTo>
                  <a:lnTo>
                    <a:pt x="325" y="673"/>
                  </a:lnTo>
                  <a:lnTo>
                    <a:pt x="317" y="651"/>
                  </a:lnTo>
                  <a:lnTo>
                    <a:pt x="312" y="629"/>
                  </a:lnTo>
                  <a:lnTo>
                    <a:pt x="310" y="610"/>
                  </a:lnTo>
                  <a:lnTo>
                    <a:pt x="305" y="587"/>
                  </a:lnTo>
                  <a:lnTo>
                    <a:pt x="305" y="565"/>
                  </a:lnTo>
                  <a:lnTo>
                    <a:pt x="305" y="556"/>
                  </a:lnTo>
                  <a:lnTo>
                    <a:pt x="305" y="531"/>
                  </a:lnTo>
                  <a:lnTo>
                    <a:pt x="310" y="497"/>
                  </a:lnTo>
                  <a:lnTo>
                    <a:pt x="312" y="487"/>
                  </a:lnTo>
                  <a:lnTo>
                    <a:pt x="317" y="465"/>
                  </a:lnTo>
                  <a:lnTo>
                    <a:pt x="327" y="440"/>
                  </a:lnTo>
                  <a:lnTo>
                    <a:pt x="339" y="418"/>
                  </a:lnTo>
                  <a:lnTo>
                    <a:pt x="357" y="391"/>
                  </a:lnTo>
                  <a:lnTo>
                    <a:pt x="371" y="371"/>
                  </a:lnTo>
                  <a:lnTo>
                    <a:pt x="401" y="344"/>
                  </a:lnTo>
                  <a:lnTo>
                    <a:pt x="420" y="330"/>
                  </a:lnTo>
                  <a:lnTo>
                    <a:pt x="455" y="310"/>
                  </a:lnTo>
                  <a:lnTo>
                    <a:pt x="477" y="298"/>
                  </a:lnTo>
                  <a:lnTo>
                    <a:pt x="506" y="288"/>
                  </a:lnTo>
                  <a:lnTo>
                    <a:pt x="528" y="281"/>
                  </a:lnTo>
                  <a:lnTo>
                    <a:pt x="575" y="271"/>
                  </a:lnTo>
                  <a:lnTo>
                    <a:pt x="600" y="268"/>
                  </a:lnTo>
                  <a:close/>
                  <a:moveTo>
                    <a:pt x="636" y="1"/>
                  </a:moveTo>
                  <a:lnTo>
                    <a:pt x="612" y="3"/>
                  </a:lnTo>
                  <a:lnTo>
                    <a:pt x="585" y="3"/>
                  </a:lnTo>
                  <a:lnTo>
                    <a:pt x="558" y="6"/>
                  </a:lnTo>
                  <a:lnTo>
                    <a:pt x="533" y="11"/>
                  </a:lnTo>
                  <a:lnTo>
                    <a:pt x="499" y="18"/>
                  </a:lnTo>
                  <a:lnTo>
                    <a:pt x="455" y="28"/>
                  </a:lnTo>
                  <a:lnTo>
                    <a:pt x="408" y="45"/>
                  </a:lnTo>
                  <a:lnTo>
                    <a:pt x="339" y="74"/>
                  </a:lnTo>
                  <a:lnTo>
                    <a:pt x="320" y="87"/>
                  </a:lnTo>
                  <a:lnTo>
                    <a:pt x="266" y="111"/>
                  </a:lnTo>
                  <a:lnTo>
                    <a:pt x="246" y="123"/>
                  </a:lnTo>
                  <a:lnTo>
                    <a:pt x="226" y="136"/>
                  </a:lnTo>
                  <a:lnTo>
                    <a:pt x="209" y="150"/>
                  </a:lnTo>
                  <a:lnTo>
                    <a:pt x="182" y="173"/>
                  </a:lnTo>
                  <a:lnTo>
                    <a:pt x="165" y="187"/>
                  </a:lnTo>
                  <a:lnTo>
                    <a:pt x="148" y="204"/>
                  </a:lnTo>
                  <a:lnTo>
                    <a:pt x="133" y="222"/>
                  </a:lnTo>
                  <a:lnTo>
                    <a:pt x="99" y="263"/>
                  </a:lnTo>
                  <a:lnTo>
                    <a:pt x="82" y="281"/>
                  </a:lnTo>
                  <a:lnTo>
                    <a:pt x="67" y="300"/>
                  </a:lnTo>
                  <a:lnTo>
                    <a:pt x="50" y="327"/>
                  </a:lnTo>
                  <a:lnTo>
                    <a:pt x="37" y="352"/>
                  </a:lnTo>
                  <a:lnTo>
                    <a:pt x="33" y="364"/>
                  </a:lnTo>
                  <a:lnTo>
                    <a:pt x="25" y="389"/>
                  </a:lnTo>
                  <a:lnTo>
                    <a:pt x="13" y="425"/>
                  </a:lnTo>
                  <a:lnTo>
                    <a:pt x="8" y="450"/>
                  </a:lnTo>
                  <a:lnTo>
                    <a:pt x="6" y="465"/>
                  </a:lnTo>
                  <a:lnTo>
                    <a:pt x="3" y="492"/>
                  </a:lnTo>
                  <a:lnTo>
                    <a:pt x="3" y="529"/>
                  </a:lnTo>
                  <a:lnTo>
                    <a:pt x="1" y="553"/>
                  </a:lnTo>
                  <a:lnTo>
                    <a:pt x="1" y="578"/>
                  </a:lnTo>
                  <a:lnTo>
                    <a:pt x="1" y="605"/>
                  </a:lnTo>
                  <a:lnTo>
                    <a:pt x="1" y="629"/>
                  </a:lnTo>
                  <a:lnTo>
                    <a:pt x="3" y="656"/>
                  </a:lnTo>
                  <a:lnTo>
                    <a:pt x="8" y="681"/>
                  </a:lnTo>
                  <a:lnTo>
                    <a:pt x="13" y="708"/>
                  </a:lnTo>
                  <a:lnTo>
                    <a:pt x="18" y="732"/>
                  </a:lnTo>
                  <a:lnTo>
                    <a:pt x="25" y="757"/>
                  </a:lnTo>
                  <a:lnTo>
                    <a:pt x="35" y="781"/>
                  </a:lnTo>
                  <a:lnTo>
                    <a:pt x="42" y="803"/>
                  </a:lnTo>
                  <a:lnTo>
                    <a:pt x="55" y="833"/>
                  </a:lnTo>
                  <a:lnTo>
                    <a:pt x="67" y="853"/>
                  </a:lnTo>
                  <a:lnTo>
                    <a:pt x="77" y="875"/>
                  </a:lnTo>
                  <a:lnTo>
                    <a:pt x="87" y="897"/>
                  </a:lnTo>
                  <a:lnTo>
                    <a:pt x="104" y="924"/>
                  </a:lnTo>
                  <a:lnTo>
                    <a:pt x="145" y="983"/>
                  </a:lnTo>
                  <a:lnTo>
                    <a:pt x="165" y="1007"/>
                  </a:lnTo>
                  <a:lnTo>
                    <a:pt x="182" y="1024"/>
                  </a:lnTo>
                  <a:lnTo>
                    <a:pt x="202" y="1039"/>
                  </a:lnTo>
                  <a:lnTo>
                    <a:pt x="222" y="1051"/>
                  </a:lnTo>
                  <a:lnTo>
                    <a:pt x="271" y="1078"/>
                  </a:lnTo>
                  <a:lnTo>
                    <a:pt x="293" y="1093"/>
                  </a:lnTo>
                  <a:lnTo>
                    <a:pt x="315" y="1108"/>
                  </a:lnTo>
                  <a:lnTo>
                    <a:pt x="339" y="1118"/>
                  </a:lnTo>
                  <a:lnTo>
                    <a:pt x="361" y="1127"/>
                  </a:lnTo>
                  <a:lnTo>
                    <a:pt x="386" y="1132"/>
                  </a:lnTo>
                  <a:lnTo>
                    <a:pt x="411" y="1140"/>
                  </a:lnTo>
                  <a:lnTo>
                    <a:pt x="465" y="1145"/>
                  </a:lnTo>
                  <a:lnTo>
                    <a:pt x="492" y="1150"/>
                  </a:lnTo>
                  <a:lnTo>
                    <a:pt x="516" y="1150"/>
                  </a:lnTo>
                  <a:lnTo>
                    <a:pt x="602" y="1152"/>
                  </a:lnTo>
                  <a:lnTo>
                    <a:pt x="646" y="1152"/>
                  </a:lnTo>
                  <a:lnTo>
                    <a:pt x="695" y="1142"/>
                  </a:lnTo>
                  <a:lnTo>
                    <a:pt x="744" y="1132"/>
                  </a:lnTo>
                  <a:lnTo>
                    <a:pt x="823" y="1110"/>
                  </a:lnTo>
                  <a:lnTo>
                    <a:pt x="847" y="1100"/>
                  </a:lnTo>
                  <a:lnTo>
                    <a:pt x="872" y="1091"/>
                  </a:lnTo>
                  <a:lnTo>
                    <a:pt x="894" y="1078"/>
                  </a:lnTo>
                  <a:lnTo>
                    <a:pt x="916" y="1064"/>
                  </a:lnTo>
                  <a:lnTo>
                    <a:pt x="938" y="1051"/>
                  </a:lnTo>
                  <a:lnTo>
                    <a:pt x="980" y="1022"/>
                  </a:lnTo>
                  <a:lnTo>
                    <a:pt x="1000" y="1012"/>
                  </a:lnTo>
                  <a:lnTo>
                    <a:pt x="1024" y="990"/>
                  </a:lnTo>
                  <a:lnTo>
                    <a:pt x="1044" y="978"/>
                  </a:lnTo>
                  <a:lnTo>
                    <a:pt x="1061" y="958"/>
                  </a:lnTo>
                  <a:lnTo>
                    <a:pt x="1076" y="941"/>
                  </a:lnTo>
                  <a:lnTo>
                    <a:pt x="1098" y="916"/>
                  </a:lnTo>
                  <a:lnTo>
                    <a:pt x="1110" y="899"/>
                  </a:lnTo>
                  <a:lnTo>
                    <a:pt x="1125" y="880"/>
                  </a:lnTo>
                  <a:lnTo>
                    <a:pt x="1137" y="860"/>
                  </a:lnTo>
                  <a:lnTo>
                    <a:pt x="1154" y="830"/>
                  </a:lnTo>
                  <a:lnTo>
                    <a:pt x="1164" y="811"/>
                  </a:lnTo>
                  <a:lnTo>
                    <a:pt x="1174" y="786"/>
                  </a:lnTo>
                  <a:lnTo>
                    <a:pt x="1181" y="764"/>
                  </a:lnTo>
                  <a:lnTo>
                    <a:pt x="1201" y="688"/>
                  </a:lnTo>
                  <a:lnTo>
                    <a:pt x="1206" y="666"/>
                  </a:lnTo>
                  <a:lnTo>
                    <a:pt x="1211" y="632"/>
                  </a:lnTo>
                  <a:lnTo>
                    <a:pt x="1211" y="607"/>
                  </a:lnTo>
                  <a:lnTo>
                    <a:pt x="1208" y="583"/>
                  </a:lnTo>
                  <a:lnTo>
                    <a:pt x="1206" y="560"/>
                  </a:lnTo>
                  <a:lnTo>
                    <a:pt x="1198" y="526"/>
                  </a:lnTo>
                  <a:lnTo>
                    <a:pt x="1196" y="482"/>
                  </a:lnTo>
                  <a:lnTo>
                    <a:pt x="1191" y="457"/>
                  </a:lnTo>
                  <a:lnTo>
                    <a:pt x="1184" y="425"/>
                  </a:lnTo>
                  <a:lnTo>
                    <a:pt x="1179" y="401"/>
                  </a:lnTo>
                  <a:lnTo>
                    <a:pt x="1162" y="352"/>
                  </a:lnTo>
                  <a:lnTo>
                    <a:pt x="1149" y="327"/>
                  </a:lnTo>
                  <a:lnTo>
                    <a:pt x="1140" y="303"/>
                  </a:lnTo>
                  <a:lnTo>
                    <a:pt x="1120" y="263"/>
                  </a:lnTo>
                  <a:lnTo>
                    <a:pt x="1103" y="231"/>
                  </a:lnTo>
                  <a:lnTo>
                    <a:pt x="1090" y="214"/>
                  </a:lnTo>
                  <a:lnTo>
                    <a:pt x="1073" y="195"/>
                  </a:lnTo>
                  <a:lnTo>
                    <a:pt x="1056" y="180"/>
                  </a:lnTo>
                  <a:lnTo>
                    <a:pt x="1032" y="155"/>
                  </a:lnTo>
                  <a:lnTo>
                    <a:pt x="1014" y="141"/>
                  </a:lnTo>
                  <a:lnTo>
                    <a:pt x="1000" y="123"/>
                  </a:lnTo>
                  <a:lnTo>
                    <a:pt x="982" y="109"/>
                  </a:lnTo>
                  <a:lnTo>
                    <a:pt x="955" y="87"/>
                  </a:lnTo>
                  <a:lnTo>
                    <a:pt x="936" y="74"/>
                  </a:lnTo>
                  <a:lnTo>
                    <a:pt x="916" y="62"/>
                  </a:lnTo>
                  <a:lnTo>
                    <a:pt x="897" y="52"/>
                  </a:lnTo>
                  <a:lnTo>
                    <a:pt x="865" y="35"/>
                  </a:lnTo>
                  <a:lnTo>
                    <a:pt x="843" y="28"/>
                  </a:lnTo>
                  <a:lnTo>
                    <a:pt x="820" y="20"/>
                  </a:lnTo>
                  <a:lnTo>
                    <a:pt x="764" y="6"/>
                  </a:lnTo>
                  <a:lnTo>
                    <a:pt x="742" y="3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375">
              <a:solidFill>
                <a:srgbClr val="FFFFFF"/>
              </a:solidFill>
              <a:prstDash val="solid"/>
              <a:miter lim="245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5" name="Google Shape;3055;p337"/>
          <p:cNvSpPr txBox="1"/>
          <p:nvPr>
            <p:ph type="title"/>
          </p:nvPr>
        </p:nvSpPr>
        <p:spPr>
          <a:xfrm>
            <a:off x="720000" y="-10338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Companies Winning Hearts and Likes</a:t>
            </a:r>
            <a:endParaRPr sz="2600">
              <a:solidFill>
                <a:srgbClr val="99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56" name="Google Shape;3056;p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300" y="279004"/>
            <a:ext cx="7115425" cy="40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1" name="Google Shape;3061;p338"/>
          <p:cNvCxnSpPr/>
          <p:nvPr/>
        </p:nvCxnSpPr>
        <p:spPr>
          <a:xfrm>
            <a:off x="-215525" y="2020050"/>
            <a:ext cx="2914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lg" w="lg" type="none"/>
            <a:tailEnd len="lg" w="lg" type="triangle"/>
          </a:ln>
        </p:spPr>
      </p:cxnSp>
      <p:grpSp>
        <p:nvGrpSpPr>
          <p:cNvPr id="3062" name="Google Shape;3062;p338"/>
          <p:cNvGrpSpPr/>
          <p:nvPr/>
        </p:nvGrpSpPr>
        <p:grpSpPr>
          <a:xfrm flipH="1">
            <a:off x="7139941" y="1327395"/>
            <a:ext cx="1985504" cy="3803561"/>
            <a:chOff x="845875" y="2400750"/>
            <a:chExt cx="942650" cy="1307425"/>
          </a:xfrm>
        </p:grpSpPr>
        <p:sp>
          <p:nvSpPr>
            <p:cNvPr id="3063" name="Google Shape;3063;p338"/>
            <p:cNvSpPr/>
            <p:nvPr/>
          </p:nvSpPr>
          <p:spPr>
            <a:xfrm>
              <a:off x="1758800" y="2513325"/>
              <a:ext cx="19400" cy="1035150"/>
            </a:xfrm>
            <a:custGeom>
              <a:rect b="b" l="l" r="r" t="t"/>
              <a:pathLst>
                <a:path extrusionOk="0" h="41406" w="776">
                  <a:moveTo>
                    <a:pt x="390" y="1"/>
                  </a:moveTo>
                  <a:cubicBezTo>
                    <a:pt x="181" y="1"/>
                    <a:pt x="1" y="168"/>
                    <a:pt x="1" y="385"/>
                  </a:cubicBezTo>
                  <a:lnTo>
                    <a:pt x="1" y="41308"/>
                  </a:lnTo>
                  <a:lnTo>
                    <a:pt x="775" y="41406"/>
                  </a:lnTo>
                  <a:lnTo>
                    <a:pt x="775" y="385"/>
                  </a:lnTo>
                  <a:cubicBezTo>
                    <a:pt x="775" y="194"/>
                    <a:pt x="631" y="29"/>
                    <a:pt x="435" y="3"/>
                  </a:cubicBezTo>
                  <a:cubicBezTo>
                    <a:pt x="420" y="1"/>
                    <a:pt x="405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38"/>
            <p:cNvSpPr/>
            <p:nvPr/>
          </p:nvSpPr>
          <p:spPr>
            <a:xfrm>
              <a:off x="866000" y="2956700"/>
              <a:ext cx="902525" cy="131825"/>
            </a:xfrm>
            <a:custGeom>
              <a:rect b="b" l="l" r="r" t="t"/>
              <a:pathLst>
                <a:path extrusionOk="0" h="5273" w="36101">
                  <a:moveTo>
                    <a:pt x="1" y="0"/>
                  </a:moveTo>
                  <a:lnTo>
                    <a:pt x="1" y="770"/>
                  </a:lnTo>
                  <a:lnTo>
                    <a:pt x="36100" y="5273"/>
                  </a:lnTo>
                  <a:lnTo>
                    <a:pt x="36100" y="44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38"/>
            <p:cNvSpPr/>
            <p:nvPr/>
          </p:nvSpPr>
          <p:spPr>
            <a:xfrm>
              <a:off x="1748225" y="3512525"/>
              <a:ext cx="40300" cy="195650"/>
            </a:xfrm>
            <a:custGeom>
              <a:rect b="b" l="l" r="r" t="t"/>
              <a:pathLst>
                <a:path extrusionOk="0" h="7826" w="1612">
                  <a:moveTo>
                    <a:pt x="799" y="1"/>
                  </a:moveTo>
                  <a:cubicBezTo>
                    <a:pt x="364" y="1"/>
                    <a:pt x="1" y="353"/>
                    <a:pt x="1" y="803"/>
                  </a:cubicBezTo>
                  <a:lnTo>
                    <a:pt x="6" y="7826"/>
                  </a:lnTo>
                  <a:lnTo>
                    <a:pt x="1612" y="7826"/>
                  </a:lnTo>
                  <a:lnTo>
                    <a:pt x="1612" y="803"/>
                  </a:lnTo>
                  <a:cubicBezTo>
                    <a:pt x="1612" y="395"/>
                    <a:pt x="1307" y="54"/>
                    <a:pt x="904" y="8"/>
                  </a:cubicBezTo>
                  <a:cubicBezTo>
                    <a:pt x="869" y="3"/>
                    <a:pt x="834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38"/>
            <p:cNvSpPr/>
            <p:nvPr/>
          </p:nvSpPr>
          <p:spPr>
            <a:xfrm>
              <a:off x="856325" y="2400750"/>
              <a:ext cx="19375" cy="1035300"/>
            </a:xfrm>
            <a:custGeom>
              <a:rect b="b" l="l" r="r" t="t"/>
              <a:pathLst>
                <a:path extrusionOk="0" h="41412" w="775">
                  <a:moveTo>
                    <a:pt x="390" y="1"/>
                  </a:moveTo>
                  <a:cubicBezTo>
                    <a:pt x="181" y="1"/>
                    <a:pt x="0" y="168"/>
                    <a:pt x="0" y="385"/>
                  </a:cubicBezTo>
                  <a:lnTo>
                    <a:pt x="0" y="41313"/>
                  </a:lnTo>
                  <a:lnTo>
                    <a:pt x="775" y="41411"/>
                  </a:lnTo>
                  <a:lnTo>
                    <a:pt x="775" y="385"/>
                  </a:lnTo>
                  <a:cubicBezTo>
                    <a:pt x="775" y="194"/>
                    <a:pt x="630" y="29"/>
                    <a:pt x="434" y="3"/>
                  </a:cubicBezTo>
                  <a:cubicBezTo>
                    <a:pt x="419" y="2"/>
                    <a:pt x="404" y="1"/>
                    <a:pt x="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38"/>
            <p:cNvSpPr/>
            <p:nvPr/>
          </p:nvSpPr>
          <p:spPr>
            <a:xfrm>
              <a:off x="845875" y="3399975"/>
              <a:ext cx="40150" cy="308200"/>
            </a:xfrm>
            <a:custGeom>
              <a:rect b="b" l="l" r="r" t="t"/>
              <a:pathLst>
                <a:path extrusionOk="0" h="12328" w="1606">
                  <a:moveTo>
                    <a:pt x="799" y="0"/>
                  </a:moveTo>
                  <a:cubicBezTo>
                    <a:pt x="364" y="0"/>
                    <a:pt x="0" y="352"/>
                    <a:pt x="0" y="802"/>
                  </a:cubicBezTo>
                  <a:lnTo>
                    <a:pt x="0" y="12328"/>
                  </a:lnTo>
                  <a:lnTo>
                    <a:pt x="1606" y="12328"/>
                  </a:lnTo>
                  <a:lnTo>
                    <a:pt x="1606" y="802"/>
                  </a:lnTo>
                  <a:cubicBezTo>
                    <a:pt x="1606" y="399"/>
                    <a:pt x="1306" y="53"/>
                    <a:pt x="904" y="7"/>
                  </a:cubicBezTo>
                  <a:cubicBezTo>
                    <a:pt x="868" y="2"/>
                    <a:pt x="833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8" name="Google Shape;3068;p338"/>
          <p:cNvGrpSpPr/>
          <p:nvPr/>
        </p:nvGrpSpPr>
        <p:grpSpPr>
          <a:xfrm>
            <a:off x="6654063" y="2086281"/>
            <a:ext cx="2386842" cy="1784370"/>
            <a:chOff x="4029925" y="586725"/>
            <a:chExt cx="1224775" cy="915625"/>
          </a:xfrm>
        </p:grpSpPr>
        <p:sp>
          <p:nvSpPr>
            <p:cNvPr id="3069" name="Google Shape;3069;p338"/>
            <p:cNvSpPr/>
            <p:nvPr/>
          </p:nvSpPr>
          <p:spPr>
            <a:xfrm>
              <a:off x="4795575" y="649425"/>
              <a:ext cx="401425" cy="396825"/>
            </a:xfrm>
            <a:custGeom>
              <a:rect b="b" l="l" r="r" t="t"/>
              <a:pathLst>
                <a:path extrusionOk="0" h="15873" w="16057">
                  <a:moveTo>
                    <a:pt x="14012" y="1"/>
                  </a:moveTo>
                  <a:cubicBezTo>
                    <a:pt x="13004" y="1"/>
                    <a:pt x="11996" y="90"/>
                    <a:pt x="11003" y="269"/>
                  </a:cubicBezTo>
                  <a:cubicBezTo>
                    <a:pt x="10472" y="362"/>
                    <a:pt x="9950" y="485"/>
                    <a:pt x="9432" y="632"/>
                  </a:cubicBezTo>
                  <a:cubicBezTo>
                    <a:pt x="7576" y="1170"/>
                    <a:pt x="5592" y="2137"/>
                    <a:pt x="3891" y="3836"/>
                  </a:cubicBezTo>
                  <a:cubicBezTo>
                    <a:pt x="2190" y="5537"/>
                    <a:pt x="1226" y="7520"/>
                    <a:pt x="688" y="9376"/>
                  </a:cubicBezTo>
                  <a:cubicBezTo>
                    <a:pt x="538" y="9894"/>
                    <a:pt x="418" y="10417"/>
                    <a:pt x="322" y="10947"/>
                  </a:cubicBezTo>
                  <a:cubicBezTo>
                    <a:pt x="77" y="12324"/>
                    <a:pt x="1" y="13728"/>
                    <a:pt x="97" y="15125"/>
                  </a:cubicBezTo>
                  <a:cubicBezTo>
                    <a:pt x="126" y="15532"/>
                    <a:pt x="163" y="15766"/>
                    <a:pt x="163" y="15766"/>
                  </a:cubicBezTo>
                  <a:cubicBezTo>
                    <a:pt x="163" y="15766"/>
                    <a:pt x="236" y="15775"/>
                    <a:pt x="374" y="15793"/>
                  </a:cubicBezTo>
                  <a:cubicBezTo>
                    <a:pt x="660" y="15824"/>
                    <a:pt x="1218" y="15873"/>
                    <a:pt x="1962" y="15873"/>
                  </a:cubicBezTo>
                  <a:cubicBezTo>
                    <a:pt x="2782" y="15873"/>
                    <a:pt x="3828" y="15813"/>
                    <a:pt x="4981" y="15606"/>
                  </a:cubicBezTo>
                  <a:cubicBezTo>
                    <a:pt x="5511" y="15510"/>
                    <a:pt x="6034" y="15387"/>
                    <a:pt x="6552" y="15240"/>
                  </a:cubicBezTo>
                  <a:cubicBezTo>
                    <a:pt x="8408" y="14703"/>
                    <a:pt x="10391" y="13738"/>
                    <a:pt x="12092" y="12037"/>
                  </a:cubicBezTo>
                  <a:cubicBezTo>
                    <a:pt x="13794" y="10338"/>
                    <a:pt x="14758" y="8352"/>
                    <a:pt x="15296" y="6497"/>
                  </a:cubicBezTo>
                  <a:cubicBezTo>
                    <a:pt x="15443" y="5979"/>
                    <a:pt x="15566" y="5456"/>
                    <a:pt x="15659" y="4926"/>
                  </a:cubicBezTo>
                  <a:cubicBezTo>
                    <a:pt x="16057" y="2729"/>
                    <a:pt x="15914" y="920"/>
                    <a:pt x="15848" y="321"/>
                  </a:cubicBezTo>
                  <a:cubicBezTo>
                    <a:pt x="15831" y="183"/>
                    <a:pt x="15821" y="107"/>
                    <a:pt x="15821" y="107"/>
                  </a:cubicBezTo>
                  <a:cubicBezTo>
                    <a:pt x="15821" y="107"/>
                    <a:pt x="15588" y="73"/>
                    <a:pt x="15180" y="41"/>
                  </a:cubicBezTo>
                  <a:cubicBezTo>
                    <a:pt x="14791" y="14"/>
                    <a:pt x="14402" y="1"/>
                    <a:pt x="14012" y="1"/>
                  </a:cubicBezTo>
                  <a:close/>
                </a:path>
              </a:pathLst>
            </a:custGeom>
            <a:solidFill>
              <a:srgbClr val="D47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38"/>
            <p:cNvSpPr/>
            <p:nvPr/>
          </p:nvSpPr>
          <p:spPr>
            <a:xfrm>
              <a:off x="4797975" y="650425"/>
              <a:ext cx="393750" cy="393825"/>
            </a:xfrm>
            <a:custGeom>
              <a:rect b="b" l="l" r="r" t="t"/>
              <a:pathLst>
                <a:path extrusionOk="0" h="15753" w="15750">
                  <a:moveTo>
                    <a:pt x="15084" y="1"/>
                  </a:moveTo>
                  <a:cubicBezTo>
                    <a:pt x="13580" y="406"/>
                    <a:pt x="9500" y="1793"/>
                    <a:pt x="5644" y="5647"/>
                  </a:cubicBezTo>
                  <a:lnTo>
                    <a:pt x="5646" y="5647"/>
                  </a:lnTo>
                  <a:cubicBezTo>
                    <a:pt x="1790" y="9500"/>
                    <a:pt x="406" y="13580"/>
                    <a:pt x="1" y="15085"/>
                  </a:cubicBezTo>
                  <a:cubicBezTo>
                    <a:pt x="30" y="15492"/>
                    <a:pt x="67" y="15726"/>
                    <a:pt x="67" y="15726"/>
                  </a:cubicBezTo>
                  <a:cubicBezTo>
                    <a:pt x="67" y="15726"/>
                    <a:pt x="140" y="15735"/>
                    <a:pt x="278" y="15753"/>
                  </a:cubicBezTo>
                  <a:cubicBezTo>
                    <a:pt x="327" y="15495"/>
                    <a:pt x="1328" y="10566"/>
                    <a:pt x="5946" y="5949"/>
                  </a:cubicBezTo>
                  <a:cubicBezTo>
                    <a:pt x="10570" y="1324"/>
                    <a:pt x="15492" y="330"/>
                    <a:pt x="15750" y="281"/>
                  </a:cubicBezTo>
                  <a:cubicBezTo>
                    <a:pt x="15735" y="143"/>
                    <a:pt x="15723" y="67"/>
                    <a:pt x="15723" y="67"/>
                  </a:cubicBezTo>
                  <a:cubicBezTo>
                    <a:pt x="15723" y="67"/>
                    <a:pt x="15492" y="33"/>
                    <a:pt x="15084" y="1"/>
                  </a:cubicBezTo>
                  <a:close/>
                </a:path>
              </a:pathLst>
            </a:custGeom>
            <a:solidFill>
              <a:srgbClr val="CC6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38"/>
            <p:cNvSpPr/>
            <p:nvPr/>
          </p:nvSpPr>
          <p:spPr>
            <a:xfrm>
              <a:off x="5031300" y="656150"/>
              <a:ext cx="155775" cy="155700"/>
            </a:xfrm>
            <a:custGeom>
              <a:rect b="b" l="l" r="r" t="t"/>
              <a:pathLst>
                <a:path extrusionOk="0" h="6228" w="6231">
                  <a:moveTo>
                    <a:pt x="1571" y="0"/>
                  </a:moveTo>
                  <a:cubicBezTo>
                    <a:pt x="1043" y="93"/>
                    <a:pt x="518" y="216"/>
                    <a:pt x="0" y="363"/>
                  </a:cubicBezTo>
                  <a:lnTo>
                    <a:pt x="3" y="363"/>
                  </a:lnTo>
                  <a:cubicBezTo>
                    <a:pt x="646" y="1534"/>
                    <a:pt x="1502" y="2668"/>
                    <a:pt x="2531" y="3699"/>
                  </a:cubicBezTo>
                  <a:cubicBezTo>
                    <a:pt x="3559" y="4728"/>
                    <a:pt x="4696" y="5585"/>
                    <a:pt x="5864" y="6228"/>
                  </a:cubicBezTo>
                  <a:cubicBezTo>
                    <a:pt x="6014" y="5710"/>
                    <a:pt x="6137" y="5187"/>
                    <a:pt x="6230" y="4657"/>
                  </a:cubicBezTo>
                  <a:cubicBezTo>
                    <a:pt x="4320" y="3508"/>
                    <a:pt x="2722" y="1907"/>
                    <a:pt x="1571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38"/>
            <p:cNvSpPr/>
            <p:nvPr/>
          </p:nvSpPr>
          <p:spPr>
            <a:xfrm>
              <a:off x="4803625" y="883825"/>
              <a:ext cx="155700" cy="155750"/>
            </a:xfrm>
            <a:custGeom>
              <a:rect b="b" l="l" r="r" t="t"/>
              <a:pathLst>
                <a:path extrusionOk="0" h="6230" w="6228">
                  <a:moveTo>
                    <a:pt x="366" y="0"/>
                  </a:moveTo>
                  <a:cubicBezTo>
                    <a:pt x="216" y="518"/>
                    <a:pt x="96" y="1041"/>
                    <a:pt x="0" y="1571"/>
                  </a:cubicBezTo>
                  <a:cubicBezTo>
                    <a:pt x="1910" y="2722"/>
                    <a:pt x="3508" y="4320"/>
                    <a:pt x="4659" y="6230"/>
                  </a:cubicBezTo>
                  <a:cubicBezTo>
                    <a:pt x="5187" y="6134"/>
                    <a:pt x="5712" y="6011"/>
                    <a:pt x="6228" y="5864"/>
                  </a:cubicBezTo>
                  <a:cubicBezTo>
                    <a:pt x="5585" y="4693"/>
                    <a:pt x="4728" y="3559"/>
                    <a:pt x="3700" y="2531"/>
                  </a:cubicBezTo>
                  <a:cubicBezTo>
                    <a:pt x="2671" y="1502"/>
                    <a:pt x="1534" y="643"/>
                    <a:pt x="366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38"/>
            <p:cNvSpPr/>
            <p:nvPr/>
          </p:nvSpPr>
          <p:spPr>
            <a:xfrm>
              <a:off x="4889725" y="745000"/>
              <a:ext cx="108150" cy="103050"/>
            </a:xfrm>
            <a:custGeom>
              <a:rect b="b" l="l" r="r" t="t"/>
              <a:pathLst>
                <a:path extrusionOk="0" h="4122" w="4326">
                  <a:moveTo>
                    <a:pt x="3374" y="1"/>
                  </a:moveTo>
                  <a:cubicBezTo>
                    <a:pt x="3178" y="1"/>
                    <a:pt x="2982" y="67"/>
                    <a:pt x="2821" y="204"/>
                  </a:cubicBezTo>
                  <a:cubicBezTo>
                    <a:pt x="2376" y="590"/>
                    <a:pt x="1942" y="995"/>
                    <a:pt x="1525" y="1412"/>
                  </a:cubicBezTo>
                  <a:cubicBezTo>
                    <a:pt x="1107" y="1829"/>
                    <a:pt x="702" y="2264"/>
                    <a:pt x="317" y="2708"/>
                  </a:cubicBezTo>
                  <a:cubicBezTo>
                    <a:pt x="0" y="3076"/>
                    <a:pt x="52" y="3631"/>
                    <a:pt x="430" y="3935"/>
                  </a:cubicBezTo>
                  <a:cubicBezTo>
                    <a:pt x="586" y="4060"/>
                    <a:pt x="774" y="4121"/>
                    <a:pt x="961" y="4121"/>
                  </a:cubicBezTo>
                  <a:cubicBezTo>
                    <a:pt x="1200" y="4121"/>
                    <a:pt x="1438" y="4022"/>
                    <a:pt x="1606" y="3827"/>
                  </a:cubicBezTo>
                  <a:cubicBezTo>
                    <a:pt x="1964" y="3413"/>
                    <a:pt x="2342" y="3008"/>
                    <a:pt x="2730" y="2617"/>
                  </a:cubicBezTo>
                  <a:cubicBezTo>
                    <a:pt x="3118" y="2229"/>
                    <a:pt x="3523" y="1851"/>
                    <a:pt x="3940" y="1493"/>
                  </a:cubicBezTo>
                  <a:cubicBezTo>
                    <a:pt x="4291" y="1184"/>
                    <a:pt x="4325" y="649"/>
                    <a:pt x="4018" y="295"/>
                  </a:cubicBezTo>
                  <a:cubicBezTo>
                    <a:pt x="3850" y="101"/>
                    <a:pt x="3612" y="1"/>
                    <a:pt x="3374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38"/>
            <p:cNvSpPr/>
            <p:nvPr/>
          </p:nvSpPr>
          <p:spPr>
            <a:xfrm>
              <a:off x="4948075" y="744825"/>
              <a:ext cx="48325" cy="46700"/>
            </a:xfrm>
            <a:custGeom>
              <a:rect b="b" l="l" r="r" t="t"/>
              <a:pathLst>
                <a:path extrusionOk="0" h="1868" w="1933">
                  <a:moveTo>
                    <a:pt x="365" y="1"/>
                  </a:moveTo>
                  <a:cubicBezTo>
                    <a:pt x="281" y="1"/>
                    <a:pt x="196" y="33"/>
                    <a:pt x="131" y="98"/>
                  </a:cubicBezTo>
                  <a:cubicBezTo>
                    <a:pt x="3" y="224"/>
                    <a:pt x="1" y="430"/>
                    <a:pt x="123" y="560"/>
                  </a:cubicBezTo>
                  <a:lnTo>
                    <a:pt x="1333" y="1768"/>
                  </a:lnTo>
                  <a:cubicBezTo>
                    <a:pt x="1398" y="1834"/>
                    <a:pt x="1483" y="1867"/>
                    <a:pt x="1568" y="1867"/>
                  </a:cubicBezTo>
                  <a:cubicBezTo>
                    <a:pt x="1653" y="1867"/>
                    <a:pt x="1738" y="1835"/>
                    <a:pt x="1802" y="1770"/>
                  </a:cubicBezTo>
                  <a:cubicBezTo>
                    <a:pt x="1932" y="1640"/>
                    <a:pt x="1932" y="1429"/>
                    <a:pt x="1800" y="1301"/>
                  </a:cubicBezTo>
                  <a:lnTo>
                    <a:pt x="592" y="91"/>
                  </a:lnTo>
                  <a:cubicBezTo>
                    <a:pt x="528" y="31"/>
                    <a:pt x="447" y="1"/>
                    <a:pt x="365" y="1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38"/>
            <p:cNvSpPr/>
            <p:nvPr/>
          </p:nvSpPr>
          <p:spPr>
            <a:xfrm>
              <a:off x="4928450" y="762875"/>
              <a:ext cx="48075" cy="46475"/>
            </a:xfrm>
            <a:custGeom>
              <a:rect b="b" l="l" r="r" t="t"/>
              <a:pathLst>
                <a:path extrusionOk="0" h="1859" w="1923">
                  <a:moveTo>
                    <a:pt x="361" y="0"/>
                  </a:moveTo>
                  <a:cubicBezTo>
                    <a:pt x="277" y="0"/>
                    <a:pt x="193" y="32"/>
                    <a:pt x="128" y="96"/>
                  </a:cubicBezTo>
                  <a:cubicBezTo>
                    <a:pt x="3" y="223"/>
                    <a:pt x="0" y="427"/>
                    <a:pt x="123" y="557"/>
                  </a:cubicBezTo>
                  <a:lnTo>
                    <a:pt x="1328" y="1765"/>
                  </a:lnTo>
                  <a:cubicBezTo>
                    <a:pt x="1393" y="1827"/>
                    <a:pt x="1476" y="1858"/>
                    <a:pt x="1559" y="1858"/>
                  </a:cubicBezTo>
                  <a:cubicBezTo>
                    <a:pt x="1643" y="1858"/>
                    <a:pt x="1728" y="1826"/>
                    <a:pt x="1792" y="1760"/>
                  </a:cubicBezTo>
                  <a:cubicBezTo>
                    <a:pt x="1920" y="1632"/>
                    <a:pt x="1922" y="1426"/>
                    <a:pt x="1794" y="1296"/>
                  </a:cubicBezTo>
                  <a:lnTo>
                    <a:pt x="589" y="91"/>
                  </a:lnTo>
                  <a:cubicBezTo>
                    <a:pt x="525" y="30"/>
                    <a:pt x="443" y="0"/>
                    <a:pt x="361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38"/>
            <p:cNvSpPr/>
            <p:nvPr/>
          </p:nvSpPr>
          <p:spPr>
            <a:xfrm>
              <a:off x="4909225" y="781350"/>
              <a:ext cx="48625" cy="46950"/>
            </a:xfrm>
            <a:custGeom>
              <a:rect b="b" l="l" r="r" t="t"/>
              <a:pathLst>
                <a:path extrusionOk="0" h="1878" w="1945">
                  <a:moveTo>
                    <a:pt x="365" y="1"/>
                  </a:moveTo>
                  <a:cubicBezTo>
                    <a:pt x="280" y="1"/>
                    <a:pt x="196" y="33"/>
                    <a:pt x="131" y="98"/>
                  </a:cubicBezTo>
                  <a:cubicBezTo>
                    <a:pt x="1" y="228"/>
                    <a:pt x="1" y="439"/>
                    <a:pt x="133" y="567"/>
                  </a:cubicBezTo>
                  <a:lnTo>
                    <a:pt x="1344" y="1777"/>
                  </a:lnTo>
                  <a:cubicBezTo>
                    <a:pt x="1408" y="1844"/>
                    <a:pt x="1494" y="1878"/>
                    <a:pt x="1581" y="1878"/>
                  </a:cubicBezTo>
                  <a:cubicBezTo>
                    <a:pt x="1665" y="1878"/>
                    <a:pt x="1749" y="1846"/>
                    <a:pt x="1815" y="1782"/>
                  </a:cubicBezTo>
                  <a:cubicBezTo>
                    <a:pt x="1945" y="1649"/>
                    <a:pt x="1942" y="1438"/>
                    <a:pt x="1810" y="1311"/>
                  </a:cubicBezTo>
                  <a:lnTo>
                    <a:pt x="600" y="100"/>
                  </a:lnTo>
                  <a:cubicBezTo>
                    <a:pt x="536" y="34"/>
                    <a:pt x="450" y="1"/>
                    <a:pt x="365" y="1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38"/>
            <p:cNvSpPr/>
            <p:nvPr/>
          </p:nvSpPr>
          <p:spPr>
            <a:xfrm>
              <a:off x="4891550" y="801375"/>
              <a:ext cx="48075" cy="46425"/>
            </a:xfrm>
            <a:custGeom>
              <a:rect b="b" l="l" r="r" t="t"/>
              <a:pathLst>
                <a:path extrusionOk="0" h="1857" w="1923">
                  <a:moveTo>
                    <a:pt x="365" y="0"/>
                  </a:moveTo>
                  <a:cubicBezTo>
                    <a:pt x="280" y="0"/>
                    <a:pt x="195" y="33"/>
                    <a:pt x="131" y="97"/>
                  </a:cubicBezTo>
                  <a:cubicBezTo>
                    <a:pt x="3" y="225"/>
                    <a:pt x="1" y="429"/>
                    <a:pt x="124" y="559"/>
                  </a:cubicBezTo>
                  <a:lnTo>
                    <a:pt x="1334" y="1766"/>
                  </a:lnTo>
                  <a:cubicBezTo>
                    <a:pt x="1398" y="1827"/>
                    <a:pt x="1480" y="1857"/>
                    <a:pt x="1561" y="1857"/>
                  </a:cubicBezTo>
                  <a:cubicBezTo>
                    <a:pt x="1645" y="1857"/>
                    <a:pt x="1729" y="1825"/>
                    <a:pt x="1793" y="1761"/>
                  </a:cubicBezTo>
                  <a:cubicBezTo>
                    <a:pt x="1920" y="1634"/>
                    <a:pt x="1923" y="1430"/>
                    <a:pt x="1800" y="1300"/>
                  </a:cubicBezTo>
                  <a:lnTo>
                    <a:pt x="590" y="90"/>
                  </a:lnTo>
                  <a:cubicBezTo>
                    <a:pt x="527" y="30"/>
                    <a:pt x="446" y="0"/>
                    <a:pt x="365" y="0"/>
                  </a:cubicBezTo>
                  <a:close/>
                </a:path>
              </a:pathLst>
            </a:custGeom>
            <a:solidFill>
              <a:srgbClr val="FF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38"/>
            <p:cNvSpPr/>
            <p:nvPr/>
          </p:nvSpPr>
          <p:spPr>
            <a:xfrm>
              <a:off x="5191025" y="652150"/>
              <a:ext cx="700" cy="5300"/>
            </a:xfrm>
            <a:custGeom>
              <a:rect b="b" l="l" r="r" t="t"/>
              <a:pathLst>
                <a:path extrusionOk="0" h="212" w="28">
                  <a:moveTo>
                    <a:pt x="1" y="1"/>
                  </a:moveTo>
                  <a:cubicBezTo>
                    <a:pt x="3" y="8"/>
                    <a:pt x="13" y="82"/>
                    <a:pt x="28" y="212"/>
                  </a:cubicBezTo>
                  <a:cubicBezTo>
                    <a:pt x="15" y="82"/>
                    <a:pt x="3" y="8"/>
                    <a:pt x="3" y="1"/>
                  </a:cubicBezTo>
                  <a:close/>
                </a:path>
              </a:pathLst>
            </a:custGeom>
            <a:solidFill>
              <a:srgbClr val="DCC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38"/>
            <p:cNvSpPr/>
            <p:nvPr/>
          </p:nvSpPr>
          <p:spPr>
            <a:xfrm>
              <a:off x="5042525" y="657425"/>
              <a:ext cx="154475" cy="318900"/>
            </a:xfrm>
            <a:custGeom>
              <a:rect b="b" l="l" r="r" t="t"/>
              <a:pathLst>
                <a:path extrusionOk="0" h="12756" w="6179">
                  <a:moveTo>
                    <a:pt x="5968" y="1"/>
                  </a:moveTo>
                  <a:cubicBezTo>
                    <a:pt x="5953" y="3"/>
                    <a:pt x="5921" y="11"/>
                    <a:pt x="5869" y="20"/>
                  </a:cubicBezTo>
                  <a:cubicBezTo>
                    <a:pt x="5847" y="646"/>
                    <a:pt x="5732" y="2203"/>
                    <a:pt x="5138" y="4129"/>
                  </a:cubicBezTo>
                  <a:cubicBezTo>
                    <a:pt x="5133" y="4149"/>
                    <a:pt x="5128" y="4169"/>
                    <a:pt x="5121" y="4186"/>
                  </a:cubicBezTo>
                  <a:cubicBezTo>
                    <a:pt x="5339" y="4336"/>
                    <a:pt x="5560" y="4476"/>
                    <a:pt x="5781" y="4608"/>
                  </a:cubicBezTo>
                  <a:cubicBezTo>
                    <a:pt x="6179" y="2409"/>
                    <a:pt x="6036" y="602"/>
                    <a:pt x="5968" y="1"/>
                  </a:cubicBezTo>
                  <a:close/>
                  <a:moveTo>
                    <a:pt x="4583" y="5678"/>
                  </a:moveTo>
                  <a:cubicBezTo>
                    <a:pt x="3864" y="7414"/>
                    <a:pt x="2750" y="9309"/>
                    <a:pt x="1017" y="11044"/>
                  </a:cubicBezTo>
                  <a:cubicBezTo>
                    <a:pt x="683" y="11376"/>
                    <a:pt x="344" y="11687"/>
                    <a:pt x="0" y="11975"/>
                  </a:cubicBezTo>
                  <a:cubicBezTo>
                    <a:pt x="280" y="12196"/>
                    <a:pt x="565" y="12414"/>
                    <a:pt x="852" y="12625"/>
                  </a:cubicBezTo>
                  <a:cubicBezTo>
                    <a:pt x="911" y="12669"/>
                    <a:pt x="970" y="12713"/>
                    <a:pt x="1029" y="12755"/>
                  </a:cubicBezTo>
                  <a:cubicBezTo>
                    <a:pt x="1446" y="12436"/>
                    <a:pt x="1841" y="12090"/>
                    <a:pt x="2214" y="11717"/>
                  </a:cubicBezTo>
                  <a:cubicBezTo>
                    <a:pt x="3564" y="10367"/>
                    <a:pt x="4448" y="8840"/>
                    <a:pt x="5027" y="7340"/>
                  </a:cubicBezTo>
                  <a:cubicBezTo>
                    <a:pt x="5177" y="6950"/>
                    <a:pt x="5305" y="6560"/>
                    <a:pt x="5418" y="6177"/>
                  </a:cubicBezTo>
                  <a:cubicBezTo>
                    <a:pt x="5135" y="6022"/>
                    <a:pt x="4858" y="5855"/>
                    <a:pt x="4583" y="5678"/>
                  </a:cubicBezTo>
                  <a:close/>
                </a:path>
              </a:pathLst>
            </a:custGeom>
            <a:solidFill>
              <a:srgbClr val="BE66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38"/>
            <p:cNvSpPr/>
            <p:nvPr/>
          </p:nvSpPr>
          <p:spPr>
            <a:xfrm>
              <a:off x="5189300" y="651900"/>
              <a:ext cx="2425" cy="6050"/>
            </a:xfrm>
            <a:custGeom>
              <a:rect b="b" l="l" r="r" t="t"/>
              <a:pathLst>
                <a:path extrusionOk="0" h="242" w="97">
                  <a:moveTo>
                    <a:pt x="6" y="1"/>
                  </a:moveTo>
                  <a:cubicBezTo>
                    <a:pt x="6" y="50"/>
                    <a:pt x="6" y="131"/>
                    <a:pt x="1" y="241"/>
                  </a:cubicBezTo>
                  <a:cubicBezTo>
                    <a:pt x="50" y="232"/>
                    <a:pt x="82" y="224"/>
                    <a:pt x="97" y="222"/>
                  </a:cubicBezTo>
                  <a:cubicBezTo>
                    <a:pt x="84" y="92"/>
                    <a:pt x="72" y="20"/>
                    <a:pt x="72" y="11"/>
                  </a:cubicBezTo>
                  <a:cubicBezTo>
                    <a:pt x="72" y="11"/>
                    <a:pt x="48" y="6"/>
                    <a:pt x="6" y="1"/>
                  </a:cubicBezTo>
                  <a:close/>
                </a:path>
              </a:pathLst>
            </a:custGeom>
            <a:solidFill>
              <a:srgbClr val="B96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38"/>
            <p:cNvSpPr/>
            <p:nvPr/>
          </p:nvSpPr>
          <p:spPr>
            <a:xfrm>
              <a:off x="5157100" y="762050"/>
              <a:ext cx="29975" cy="49800"/>
            </a:xfrm>
            <a:custGeom>
              <a:rect b="b" l="l" r="r" t="t"/>
              <a:pathLst>
                <a:path extrusionOk="0" h="1992" w="1199">
                  <a:moveTo>
                    <a:pt x="538" y="1"/>
                  </a:moveTo>
                  <a:cubicBezTo>
                    <a:pt x="398" y="455"/>
                    <a:pt x="228" y="931"/>
                    <a:pt x="30" y="1420"/>
                  </a:cubicBezTo>
                  <a:cubicBezTo>
                    <a:pt x="20" y="1444"/>
                    <a:pt x="10" y="1469"/>
                    <a:pt x="0" y="1493"/>
                  </a:cubicBezTo>
                  <a:cubicBezTo>
                    <a:pt x="275" y="1670"/>
                    <a:pt x="552" y="1837"/>
                    <a:pt x="832" y="1992"/>
                  </a:cubicBezTo>
                  <a:cubicBezTo>
                    <a:pt x="982" y="1474"/>
                    <a:pt x="1105" y="951"/>
                    <a:pt x="1198" y="421"/>
                  </a:cubicBezTo>
                  <a:cubicBezTo>
                    <a:pt x="977" y="291"/>
                    <a:pt x="756" y="151"/>
                    <a:pt x="538" y="1"/>
                  </a:cubicBezTo>
                  <a:close/>
                </a:path>
              </a:pathLst>
            </a:custGeom>
            <a:solidFill>
              <a:srgbClr val="DCC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38"/>
            <p:cNvSpPr/>
            <p:nvPr/>
          </p:nvSpPr>
          <p:spPr>
            <a:xfrm>
              <a:off x="4906725" y="1039625"/>
              <a:ext cx="12975" cy="2100"/>
            </a:xfrm>
            <a:custGeom>
              <a:rect b="b" l="l" r="r" t="t"/>
              <a:pathLst>
                <a:path extrusionOk="0" h="84" w="519">
                  <a:moveTo>
                    <a:pt x="0" y="84"/>
                  </a:moveTo>
                  <a:lnTo>
                    <a:pt x="0" y="84"/>
                  </a:lnTo>
                  <a:close/>
                  <a:moveTo>
                    <a:pt x="22" y="81"/>
                  </a:moveTo>
                  <a:lnTo>
                    <a:pt x="17" y="81"/>
                  </a:lnTo>
                  <a:lnTo>
                    <a:pt x="22" y="81"/>
                  </a:lnTo>
                  <a:close/>
                  <a:moveTo>
                    <a:pt x="42" y="79"/>
                  </a:moveTo>
                  <a:lnTo>
                    <a:pt x="35" y="79"/>
                  </a:lnTo>
                  <a:lnTo>
                    <a:pt x="42" y="79"/>
                  </a:lnTo>
                  <a:close/>
                  <a:moveTo>
                    <a:pt x="69" y="74"/>
                  </a:moveTo>
                  <a:lnTo>
                    <a:pt x="47" y="79"/>
                  </a:lnTo>
                  <a:lnTo>
                    <a:pt x="69" y="74"/>
                  </a:lnTo>
                  <a:close/>
                  <a:moveTo>
                    <a:pt x="481" y="8"/>
                  </a:moveTo>
                  <a:cubicBezTo>
                    <a:pt x="341" y="32"/>
                    <a:pt x="204" y="54"/>
                    <a:pt x="69" y="74"/>
                  </a:cubicBezTo>
                  <a:cubicBezTo>
                    <a:pt x="204" y="54"/>
                    <a:pt x="341" y="32"/>
                    <a:pt x="481" y="8"/>
                  </a:cubicBezTo>
                  <a:close/>
                  <a:moveTo>
                    <a:pt x="501" y="3"/>
                  </a:moveTo>
                  <a:lnTo>
                    <a:pt x="484" y="8"/>
                  </a:lnTo>
                  <a:lnTo>
                    <a:pt x="501" y="3"/>
                  </a:lnTo>
                  <a:close/>
                  <a:moveTo>
                    <a:pt x="518" y="0"/>
                  </a:moveTo>
                  <a:lnTo>
                    <a:pt x="511" y="0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DCC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38"/>
            <p:cNvSpPr/>
            <p:nvPr/>
          </p:nvSpPr>
          <p:spPr>
            <a:xfrm>
              <a:off x="4889475" y="963100"/>
              <a:ext cx="170875" cy="80175"/>
            </a:xfrm>
            <a:custGeom>
              <a:rect b="b" l="l" r="r" t="t"/>
              <a:pathLst>
                <a:path extrusionOk="0" h="3207" w="6835">
                  <a:moveTo>
                    <a:pt x="5820" y="0"/>
                  </a:moveTo>
                  <a:cubicBezTo>
                    <a:pt x="4782" y="833"/>
                    <a:pt x="3648" y="1535"/>
                    <a:pt x="2440" y="2094"/>
                  </a:cubicBezTo>
                  <a:cubicBezTo>
                    <a:pt x="2566" y="2296"/>
                    <a:pt x="2683" y="2497"/>
                    <a:pt x="2794" y="2698"/>
                  </a:cubicBezTo>
                  <a:cubicBezTo>
                    <a:pt x="3938" y="2372"/>
                    <a:pt x="5032" y="1898"/>
                    <a:pt x="6051" y="1284"/>
                  </a:cubicBezTo>
                  <a:cubicBezTo>
                    <a:pt x="6314" y="1125"/>
                    <a:pt x="6576" y="953"/>
                    <a:pt x="6834" y="769"/>
                  </a:cubicBezTo>
                  <a:lnTo>
                    <a:pt x="6751" y="707"/>
                  </a:lnTo>
                  <a:cubicBezTo>
                    <a:pt x="6437" y="477"/>
                    <a:pt x="6127" y="241"/>
                    <a:pt x="5820" y="0"/>
                  </a:cubicBezTo>
                  <a:close/>
                  <a:moveTo>
                    <a:pt x="995" y="2683"/>
                  </a:moveTo>
                  <a:lnTo>
                    <a:pt x="995" y="2683"/>
                  </a:lnTo>
                  <a:cubicBezTo>
                    <a:pt x="732" y="2777"/>
                    <a:pt x="474" y="2863"/>
                    <a:pt x="226" y="2939"/>
                  </a:cubicBezTo>
                  <a:cubicBezTo>
                    <a:pt x="148" y="2963"/>
                    <a:pt x="74" y="2985"/>
                    <a:pt x="0" y="3007"/>
                  </a:cubicBezTo>
                  <a:cubicBezTo>
                    <a:pt x="76" y="3074"/>
                    <a:pt x="155" y="3140"/>
                    <a:pt x="231" y="3206"/>
                  </a:cubicBezTo>
                  <a:cubicBezTo>
                    <a:pt x="381" y="3189"/>
                    <a:pt x="533" y="3169"/>
                    <a:pt x="688" y="3145"/>
                  </a:cubicBezTo>
                  <a:lnTo>
                    <a:pt x="690" y="3145"/>
                  </a:lnTo>
                  <a:lnTo>
                    <a:pt x="707" y="3142"/>
                  </a:lnTo>
                  <a:lnTo>
                    <a:pt x="737" y="3142"/>
                  </a:lnTo>
                  <a:lnTo>
                    <a:pt x="759" y="3140"/>
                  </a:lnTo>
                  <a:cubicBezTo>
                    <a:pt x="894" y="3118"/>
                    <a:pt x="1031" y="3096"/>
                    <a:pt x="1171" y="3071"/>
                  </a:cubicBezTo>
                  <a:lnTo>
                    <a:pt x="1174" y="3071"/>
                  </a:lnTo>
                  <a:lnTo>
                    <a:pt x="1191" y="3069"/>
                  </a:lnTo>
                  <a:lnTo>
                    <a:pt x="1201" y="3066"/>
                  </a:lnTo>
                  <a:lnTo>
                    <a:pt x="1208" y="3066"/>
                  </a:lnTo>
                  <a:lnTo>
                    <a:pt x="1225" y="3064"/>
                  </a:lnTo>
                  <a:cubicBezTo>
                    <a:pt x="1152" y="2939"/>
                    <a:pt x="1073" y="2813"/>
                    <a:pt x="992" y="2688"/>
                  </a:cubicBezTo>
                  <a:lnTo>
                    <a:pt x="995" y="2683"/>
                  </a:lnTo>
                  <a:close/>
                </a:path>
              </a:pathLst>
            </a:custGeom>
            <a:solidFill>
              <a:srgbClr val="BE66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38"/>
            <p:cNvSpPr/>
            <p:nvPr/>
          </p:nvSpPr>
          <p:spPr>
            <a:xfrm>
              <a:off x="4914275" y="1015325"/>
              <a:ext cx="45050" cy="24250"/>
            </a:xfrm>
            <a:custGeom>
              <a:rect b="b" l="l" r="r" t="t"/>
              <a:pathLst>
                <a:path extrusionOk="0" h="970" w="1802">
                  <a:moveTo>
                    <a:pt x="1451" y="0"/>
                  </a:moveTo>
                  <a:cubicBezTo>
                    <a:pt x="1200" y="116"/>
                    <a:pt x="952" y="224"/>
                    <a:pt x="707" y="324"/>
                  </a:cubicBezTo>
                  <a:cubicBezTo>
                    <a:pt x="469" y="423"/>
                    <a:pt x="233" y="511"/>
                    <a:pt x="0" y="594"/>
                  </a:cubicBezTo>
                  <a:cubicBezTo>
                    <a:pt x="81" y="720"/>
                    <a:pt x="160" y="845"/>
                    <a:pt x="233" y="970"/>
                  </a:cubicBezTo>
                  <a:cubicBezTo>
                    <a:pt x="763" y="874"/>
                    <a:pt x="1286" y="751"/>
                    <a:pt x="1802" y="604"/>
                  </a:cubicBezTo>
                  <a:cubicBezTo>
                    <a:pt x="1691" y="400"/>
                    <a:pt x="1574" y="199"/>
                    <a:pt x="1451" y="0"/>
                  </a:cubicBezTo>
                  <a:close/>
                </a:path>
              </a:pathLst>
            </a:custGeom>
            <a:solidFill>
              <a:srgbClr val="DCC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38"/>
            <p:cNvSpPr/>
            <p:nvPr/>
          </p:nvSpPr>
          <p:spPr>
            <a:xfrm>
              <a:off x="4859150" y="1041350"/>
              <a:ext cx="22850" cy="4625"/>
            </a:xfrm>
            <a:custGeom>
              <a:rect b="b" l="l" r="r" t="t"/>
              <a:pathLst>
                <a:path extrusionOk="0" h="185" w="914">
                  <a:moveTo>
                    <a:pt x="764" y="0"/>
                  </a:moveTo>
                  <a:cubicBezTo>
                    <a:pt x="502" y="71"/>
                    <a:pt x="246" y="133"/>
                    <a:pt x="1" y="184"/>
                  </a:cubicBezTo>
                  <a:cubicBezTo>
                    <a:pt x="288" y="177"/>
                    <a:pt x="592" y="157"/>
                    <a:pt x="914" y="130"/>
                  </a:cubicBezTo>
                  <a:lnTo>
                    <a:pt x="764" y="0"/>
                  </a:lnTo>
                  <a:close/>
                </a:path>
              </a:pathLst>
            </a:custGeom>
            <a:solidFill>
              <a:srgbClr val="BE66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38"/>
            <p:cNvSpPr/>
            <p:nvPr/>
          </p:nvSpPr>
          <p:spPr>
            <a:xfrm>
              <a:off x="4788650" y="586725"/>
              <a:ext cx="214000" cy="196525"/>
            </a:xfrm>
            <a:custGeom>
              <a:rect b="b" l="l" r="r" t="t"/>
              <a:pathLst>
                <a:path extrusionOk="0" h="7861" w="8560">
                  <a:moveTo>
                    <a:pt x="1698" y="1"/>
                  </a:moveTo>
                  <a:cubicBezTo>
                    <a:pt x="1455" y="1"/>
                    <a:pt x="1214" y="43"/>
                    <a:pt x="985" y="124"/>
                  </a:cubicBezTo>
                  <a:cubicBezTo>
                    <a:pt x="739" y="212"/>
                    <a:pt x="526" y="372"/>
                    <a:pt x="369" y="580"/>
                  </a:cubicBezTo>
                  <a:cubicBezTo>
                    <a:pt x="214" y="789"/>
                    <a:pt x="128" y="1039"/>
                    <a:pt x="84" y="1285"/>
                  </a:cubicBezTo>
                  <a:cubicBezTo>
                    <a:pt x="0" y="1783"/>
                    <a:pt x="76" y="2272"/>
                    <a:pt x="187" y="2738"/>
                  </a:cubicBezTo>
                  <a:cubicBezTo>
                    <a:pt x="423" y="3673"/>
                    <a:pt x="828" y="4542"/>
                    <a:pt x="1284" y="5372"/>
                  </a:cubicBezTo>
                  <a:cubicBezTo>
                    <a:pt x="1746" y="6199"/>
                    <a:pt x="2259" y="6997"/>
                    <a:pt x="2813" y="7763"/>
                  </a:cubicBezTo>
                  <a:cubicBezTo>
                    <a:pt x="2838" y="7795"/>
                    <a:pt x="2863" y="7829"/>
                    <a:pt x="2885" y="7861"/>
                  </a:cubicBezTo>
                  <a:cubicBezTo>
                    <a:pt x="2961" y="7755"/>
                    <a:pt x="3039" y="7650"/>
                    <a:pt x="3118" y="7544"/>
                  </a:cubicBezTo>
                  <a:lnTo>
                    <a:pt x="3118" y="7542"/>
                  </a:lnTo>
                  <a:cubicBezTo>
                    <a:pt x="2561" y="6793"/>
                    <a:pt x="2050" y="6012"/>
                    <a:pt x="1586" y="5202"/>
                  </a:cubicBezTo>
                  <a:cubicBezTo>
                    <a:pt x="1355" y="4800"/>
                    <a:pt x="1147" y="4385"/>
                    <a:pt x="955" y="3963"/>
                  </a:cubicBezTo>
                  <a:cubicBezTo>
                    <a:pt x="764" y="3543"/>
                    <a:pt x="604" y="3109"/>
                    <a:pt x="482" y="2664"/>
                  </a:cubicBezTo>
                  <a:cubicBezTo>
                    <a:pt x="366" y="2225"/>
                    <a:pt x="293" y="1766"/>
                    <a:pt x="356" y="1329"/>
                  </a:cubicBezTo>
                  <a:cubicBezTo>
                    <a:pt x="391" y="1115"/>
                    <a:pt x="459" y="907"/>
                    <a:pt x="580" y="737"/>
                  </a:cubicBezTo>
                  <a:cubicBezTo>
                    <a:pt x="705" y="566"/>
                    <a:pt x="877" y="433"/>
                    <a:pt x="1076" y="359"/>
                  </a:cubicBezTo>
                  <a:cubicBezTo>
                    <a:pt x="1289" y="280"/>
                    <a:pt x="1517" y="239"/>
                    <a:pt x="1744" y="239"/>
                  </a:cubicBezTo>
                  <a:cubicBezTo>
                    <a:pt x="1757" y="239"/>
                    <a:pt x="1770" y="239"/>
                    <a:pt x="1782" y="239"/>
                  </a:cubicBezTo>
                  <a:cubicBezTo>
                    <a:pt x="1989" y="242"/>
                    <a:pt x="2197" y="261"/>
                    <a:pt x="2401" y="296"/>
                  </a:cubicBezTo>
                  <a:cubicBezTo>
                    <a:pt x="2858" y="384"/>
                    <a:pt x="3302" y="514"/>
                    <a:pt x="3731" y="686"/>
                  </a:cubicBezTo>
                  <a:cubicBezTo>
                    <a:pt x="4603" y="1020"/>
                    <a:pt x="5433" y="1461"/>
                    <a:pt x="6233" y="1948"/>
                  </a:cubicBezTo>
                  <a:cubicBezTo>
                    <a:pt x="7035" y="2431"/>
                    <a:pt x="7806" y="2969"/>
                    <a:pt x="8560" y="3528"/>
                  </a:cubicBezTo>
                  <a:cubicBezTo>
                    <a:pt x="7833" y="2932"/>
                    <a:pt x="7075" y="2375"/>
                    <a:pt x="6289" y="1859"/>
                  </a:cubicBezTo>
                  <a:cubicBezTo>
                    <a:pt x="5499" y="1346"/>
                    <a:pt x="4679" y="875"/>
                    <a:pt x="3803" y="507"/>
                  </a:cubicBezTo>
                  <a:cubicBezTo>
                    <a:pt x="3366" y="318"/>
                    <a:pt x="2909" y="175"/>
                    <a:pt x="2443" y="77"/>
                  </a:cubicBezTo>
                  <a:cubicBezTo>
                    <a:pt x="2205" y="30"/>
                    <a:pt x="1964" y="6"/>
                    <a:pt x="1724" y="3"/>
                  </a:cubicBezTo>
                  <a:lnTo>
                    <a:pt x="1724" y="1"/>
                  </a:lnTo>
                  <a:lnTo>
                    <a:pt x="1719" y="1"/>
                  </a:lnTo>
                  <a:cubicBezTo>
                    <a:pt x="1712" y="1"/>
                    <a:pt x="1705" y="1"/>
                    <a:pt x="1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38"/>
            <p:cNvSpPr/>
            <p:nvPr/>
          </p:nvSpPr>
          <p:spPr>
            <a:xfrm>
              <a:off x="4860825" y="775250"/>
              <a:ext cx="181725" cy="187750"/>
            </a:xfrm>
            <a:custGeom>
              <a:rect b="b" l="l" r="r" t="t"/>
              <a:pathLst>
                <a:path extrusionOk="0" h="7510" w="7269">
                  <a:moveTo>
                    <a:pt x="233" y="1"/>
                  </a:moveTo>
                  <a:cubicBezTo>
                    <a:pt x="152" y="106"/>
                    <a:pt x="76" y="212"/>
                    <a:pt x="0" y="317"/>
                  </a:cubicBezTo>
                  <a:cubicBezTo>
                    <a:pt x="405" y="875"/>
                    <a:pt x="830" y="1419"/>
                    <a:pt x="1274" y="1950"/>
                  </a:cubicBezTo>
                  <a:cubicBezTo>
                    <a:pt x="1286" y="1837"/>
                    <a:pt x="1323" y="1729"/>
                    <a:pt x="1382" y="1631"/>
                  </a:cubicBezTo>
                  <a:lnTo>
                    <a:pt x="1355" y="1604"/>
                  </a:lnTo>
                  <a:cubicBezTo>
                    <a:pt x="1281" y="1530"/>
                    <a:pt x="1247" y="1429"/>
                    <a:pt x="1259" y="1326"/>
                  </a:cubicBezTo>
                  <a:cubicBezTo>
                    <a:pt x="906" y="894"/>
                    <a:pt x="565" y="452"/>
                    <a:pt x="233" y="1"/>
                  </a:cubicBezTo>
                  <a:close/>
                  <a:moveTo>
                    <a:pt x="2531" y="2806"/>
                  </a:moveTo>
                  <a:cubicBezTo>
                    <a:pt x="2403" y="2875"/>
                    <a:pt x="2261" y="2912"/>
                    <a:pt x="2118" y="2912"/>
                  </a:cubicBezTo>
                  <a:lnTo>
                    <a:pt x="2101" y="2912"/>
                  </a:lnTo>
                  <a:cubicBezTo>
                    <a:pt x="2592" y="3459"/>
                    <a:pt x="3095" y="3994"/>
                    <a:pt x="3613" y="4517"/>
                  </a:cubicBezTo>
                  <a:cubicBezTo>
                    <a:pt x="4671" y="5578"/>
                    <a:pt x="5793" y="6579"/>
                    <a:pt x="6969" y="7510"/>
                  </a:cubicBezTo>
                  <a:cubicBezTo>
                    <a:pt x="7069" y="7429"/>
                    <a:pt x="7170" y="7348"/>
                    <a:pt x="7268" y="7262"/>
                  </a:cubicBezTo>
                  <a:cubicBezTo>
                    <a:pt x="6085" y="6321"/>
                    <a:pt x="4958" y="5310"/>
                    <a:pt x="3893" y="4237"/>
                  </a:cubicBezTo>
                  <a:cubicBezTo>
                    <a:pt x="3429" y="3771"/>
                    <a:pt x="2975" y="3292"/>
                    <a:pt x="2531" y="2806"/>
                  </a:cubicBezTo>
                  <a:close/>
                </a:path>
              </a:pathLst>
            </a:custGeom>
            <a:solidFill>
              <a:srgbClr val="E19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38"/>
            <p:cNvSpPr/>
            <p:nvPr/>
          </p:nvSpPr>
          <p:spPr>
            <a:xfrm>
              <a:off x="4892600" y="816000"/>
              <a:ext cx="31500" cy="32050"/>
            </a:xfrm>
            <a:custGeom>
              <a:rect b="b" l="l" r="r" t="t"/>
              <a:pathLst>
                <a:path extrusionOk="0" h="1282" w="1260">
                  <a:moveTo>
                    <a:pt x="109" y="1"/>
                  </a:moveTo>
                  <a:cubicBezTo>
                    <a:pt x="52" y="99"/>
                    <a:pt x="15" y="207"/>
                    <a:pt x="1" y="320"/>
                  </a:cubicBezTo>
                  <a:cubicBezTo>
                    <a:pt x="273" y="646"/>
                    <a:pt x="548" y="965"/>
                    <a:pt x="830" y="1282"/>
                  </a:cubicBezTo>
                  <a:lnTo>
                    <a:pt x="847" y="1282"/>
                  </a:lnTo>
                  <a:cubicBezTo>
                    <a:pt x="990" y="1282"/>
                    <a:pt x="1132" y="1245"/>
                    <a:pt x="1260" y="1176"/>
                  </a:cubicBezTo>
                  <a:cubicBezTo>
                    <a:pt x="1184" y="1093"/>
                    <a:pt x="1110" y="1009"/>
                    <a:pt x="1036" y="926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CD8D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38"/>
            <p:cNvSpPr/>
            <p:nvPr/>
          </p:nvSpPr>
          <p:spPr>
            <a:xfrm>
              <a:off x="4891925" y="808450"/>
              <a:ext cx="26600" cy="30775"/>
            </a:xfrm>
            <a:custGeom>
              <a:rect b="b" l="l" r="r" t="t"/>
              <a:pathLst>
                <a:path extrusionOk="0" h="1231" w="1064">
                  <a:moveTo>
                    <a:pt x="15" y="1"/>
                  </a:moveTo>
                  <a:cubicBezTo>
                    <a:pt x="1" y="101"/>
                    <a:pt x="35" y="204"/>
                    <a:pt x="109" y="276"/>
                  </a:cubicBezTo>
                  <a:lnTo>
                    <a:pt x="136" y="305"/>
                  </a:lnTo>
                  <a:lnTo>
                    <a:pt x="1063" y="1230"/>
                  </a:lnTo>
                  <a:cubicBezTo>
                    <a:pt x="705" y="828"/>
                    <a:pt x="354" y="418"/>
                    <a:pt x="15" y="3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38"/>
            <p:cNvSpPr/>
            <p:nvPr/>
          </p:nvSpPr>
          <p:spPr>
            <a:xfrm>
              <a:off x="5060375" y="840925"/>
              <a:ext cx="194325" cy="210575"/>
            </a:xfrm>
            <a:custGeom>
              <a:rect b="b" l="l" r="r" t="t"/>
              <a:pathLst>
                <a:path extrusionOk="0" h="8423" w="7773">
                  <a:moveTo>
                    <a:pt x="315" y="5415"/>
                  </a:moveTo>
                  <a:cubicBezTo>
                    <a:pt x="209" y="5496"/>
                    <a:pt x="106" y="5572"/>
                    <a:pt x="1" y="5648"/>
                  </a:cubicBezTo>
                  <a:cubicBezTo>
                    <a:pt x="104" y="5724"/>
                    <a:pt x="209" y="5801"/>
                    <a:pt x="317" y="5874"/>
                  </a:cubicBezTo>
                  <a:lnTo>
                    <a:pt x="585" y="5612"/>
                  </a:lnTo>
                  <a:cubicBezTo>
                    <a:pt x="494" y="5545"/>
                    <a:pt x="403" y="5481"/>
                    <a:pt x="315" y="5415"/>
                  </a:cubicBezTo>
                  <a:close/>
                  <a:moveTo>
                    <a:pt x="634" y="5646"/>
                  </a:moveTo>
                  <a:lnTo>
                    <a:pt x="369" y="5913"/>
                  </a:lnTo>
                  <a:cubicBezTo>
                    <a:pt x="992" y="6348"/>
                    <a:pt x="1633" y="6755"/>
                    <a:pt x="2298" y="7131"/>
                  </a:cubicBezTo>
                  <a:cubicBezTo>
                    <a:pt x="2657" y="7327"/>
                    <a:pt x="3020" y="7519"/>
                    <a:pt x="3393" y="7691"/>
                  </a:cubicBezTo>
                  <a:lnTo>
                    <a:pt x="3648" y="7440"/>
                  </a:lnTo>
                  <a:cubicBezTo>
                    <a:pt x="3248" y="7254"/>
                    <a:pt x="2855" y="7048"/>
                    <a:pt x="2470" y="6827"/>
                  </a:cubicBezTo>
                  <a:cubicBezTo>
                    <a:pt x="1839" y="6463"/>
                    <a:pt x="1228" y="6068"/>
                    <a:pt x="634" y="5646"/>
                  </a:cubicBezTo>
                  <a:close/>
                  <a:moveTo>
                    <a:pt x="4311" y="0"/>
                  </a:moveTo>
                  <a:lnTo>
                    <a:pt x="4311" y="0"/>
                  </a:lnTo>
                  <a:cubicBezTo>
                    <a:pt x="4868" y="756"/>
                    <a:pt x="5398" y="1532"/>
                    <a:pt x="5884" y="2335"/>
                  </a:cubicBezTo>
                  <a:cubicBezTo>
                    <a:pt x="6368" y="3137"/>
                    <a:pt x="6800" y="3972"/>
                    <a:pt x="7127" y="4843"/>
                  </a:cubicBezTo>
                  <a:cubicBezTo>
                    <a:pt x="7289" y="5278"/>
                    <a:pt x="7424" y="5724"/>
                    <a:pt x="7492" y="6179"/>
                  </a:cubicBezTo>
                  <a:cubicBezTo>
                    <a:pt x="7559" y="6625"/>
                    <a:pt x="7563" y="7104"/>
                    <a:pt x="7372" y="7489"/>
                  </a:cubicBezTo>
                  <a:cubicBezTo>
                    <a:pt x="7188" y="7880"/>
                    <a:pt x="6773" y="8093"/>
                    <a:pt x="6336" y="8128"/>
                  </a:cubicBezTo>
                  <a:cubicBezTo>
                    <a:pt x="6262" y="8133"/>
                    <a:pt x="6186" y="8137"/>
                    <a:pt x="6113" y="8137"/>
                  </a:cubicBezTo>
                  <a:cubicBezTo>
                    <a:pt x="5742" y="8137"/>
                    <a:pt x="5364" y="8061"/>
                    <a:pt x="4998" y="7958"/>
                  </a:cubicBezTo>
                  <a:cubicBezTo>
                    <a:pt x="4556" y="7831"/>
                    <a:pt x="4124" y="7666"/>
                    <a:pt x="3705" y="7467"/>
                  </a:cubicBezTo>
                  <a:lnTo>
                    <a:pt x="3457" y="7723"/>
                  </a:lnTo>
                  <a:cubicBezTo>
                    <a:pt x="3928" y="7939"/>
                    <a:pt x="4417" y="8118"/>
                    <a:pt x="4917" y="8255"/>
                  </a:cubicBezTo>
                  <a:cubicBezTo>
                    <a:pt x="5286" y="8349"/>
                    <a:pt x="5666" y="8422"/>
                    <a:pt x="6054" y="8422"/>
                  </a:cubicBezTo>
                  <a:cubicBezTo>
                    <a:pt x="6157" y="8422"/>
                    <a:pt x="6260" y="8415"/>
                    <a:pt x="6363" y="8405"/>
                  </a:cubicBezTo>
                  <a:cubicBezTo>
                    <a:pt x="6618" y="8380"/>
                    <a:pt x="6864" y="8302"/>
                    <a:pt x="7085" y="8169"/>
                  </a:cubicBezTo>
                  <a:cubicBezTo>
                    <a:pt x="7306" y="8034"/>
                    <a:pt x="7485" y="7835"/>
                    <a:pt x="7595" y="7600"/>
                  </a:cubicBezTo>
                  <a:cubicBezTo>
                    <a:pt x="7701" y="7369"/>
                    <a:pt x="7757" y="7121"/>
                    <a:pt x="7765" y="6871"/>
                  </a:cubicBezTo>
                  <a:cubicBezTo>
                    <a:pt x="7772" y="6628"/>
                    <a:pt x="7755" y="6385"/>
                    <a:pt x="7711" y="6144"/>
                  </a:cubicBezTo>
                  <a:cubicBezTo>
                    <a:pt x="7630" y="5670"/>
                    <a:pt x="7482" y="5214"/>
                    <a:pt x="7306" y="4775"/>
                  </a:cubicBezTo>
                  <a:cubicBezTo>
                    <a:pt x="6947" y="3896"/>
                    <a:pt x="6481" y="3071"/>
                    <a:pt x="5973" y="2281"/>
                  </a:cubicBezTo>
                  <a:cubicBezTo>
                    <a:pt x="5460" y="1490"/>
                    <a:pt x="4907" y="729"/>
                    <a:pt x="4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38"/>
            <p:cNvSpPr/>
            <p:nvPr/>
          </p:nvSpPr>
          <p:spPr>
            <a:xfrm>
              <a:off x="5035025" y="956775"/>
              <a:ext cx="33225" cy="25425"/>
            </a:xfrm>
            <a:custGeom>
              <a:rect b="b" l="l" r="r" t="t"/>
              <a:pathLst>
                <a:path extrusionOk="0" h="1017" w="1329">
                  <a:moveTo>
                    <a:pt x="300" y="1"/>
                  </a:moveTo>
                  <a:cubicBezTo>
                    <a:pt x="202" y="87"/>
                    <a:pt x="101" y="168"/>
                    <a:pt x="1" y="249"/>
                  </a:cubicBezTo>
                  <a:cubicBezTo>
                    <a:pt x="305" y="489"/>
                    <a:pt x="615" y="725"/>
                    <a:pt x="929" y="955"/>
                  </a:cubicBezTo>
                  <a:lnTo>
                    <a:pt x="1015" y="1017"/>
                  </a:lnTo>
                  <a:cubicBezTo>
                    <a:pt x="1120" y="941"/>
                    <a:pt x="1223" y="862"/>
                    <a:pt x="1329" y="784"/>
                  </a:cubicBezTo>
                  <a:cubicBezTo>
                    <a:pt x="1270" y="739"/>
                    <a:pt x="1211" y="695"/>
                    <a:pt x="1152" y="651"/>
                  </a:cubicBezTo>
                  <a:cubicBezTo>
                    <a:pt x="865" y="440"/>
                    <a:pt x="583" y="224"/>
                    <a:pt x="300" y="1"/>
                  </a:cubicBezTo>
                  <a:close/>
                </a:path>
              </a:pathLst>
            </a:custGeom>
            <a:solidFill>
              <a:srgbClr val="D294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38"/>
            <p:cNvSpPr/>
            <p:nvPr/>
          </p:nvSpPr>
          <p:spPr>
            <a:xfrm>
              <a:off x="4702550" y="752050"/>
              <a:ext cx="145825" cy="209425"/>
            </a:xfrm>
            <a:custGeom>
              <a:rect b="b" l="l" r="r" t="t"/>
              <a:pathLst>
                <a:path extrusionOk="0" h="8377" w="5833">
                  <a:moveTo>
                    <a:pt x="1436" y="1"/>
                  </a:moveTo>
                  <a:cubicBezTo>
                    <a:pt x="1260" y="1"/>
                    <a:pt x="1083" y="23"/>
                    <a:pt x="911" y="72"/>
                  </a:cubicBezTo>
                  <a:cubicBezTo>
                    <a:pt x="720" y="126"/>
                    <a:pt x="545" y="229"/>
                    <a:pt x="406" y="367"/>
                  </a:cubicBezTo>
                  <a:cubicBezTo>
                    <a:pt x="268" y="511"/>
                    <a:pt x="167" y="686"/>
                    <a:pt x="113" y="877"/>
                  </a:cubicBezTo>
                  <a:cubicBezTo>
                    <a:pt x="1" y="1253"/>
                    <a:pt x="28" y="1636"/>
                    <a:pt x="91" y="1996"/>
                  </a:cubicBezTo>
                  <a:cubicBezTo>
                    <a:pt x="158" y="2355"/>
                    <a:pt x="258" y="2708"/>
                    <a:pt x="388" y="3050"/>
                  </a:cubicBezTo>
                  <a:cubicBezTo>
                    <a:pt x="644" y="3729"/>
                    <a:pt x="980" y="4373"/>
                    <a:pt x="1348" y="4989"/>
                  </a:cubicBezTo>
                  <a:cubicBezTo>
                    <a:pt x="1719" y="5605"/>
                    <a:pt x="2124" y="6201"/>
                    <a:pt x="2551" y="6778"/>
                  </a:cubicBezTo>
                  <a:cubicBezTo>
                    <a:pt x="2899" y="7245"/>
                    <a:pt x="3265" y="7701"/>
                    <a:pt x="3643" y="8145"/>
                  </a:cubicBezTo>
                  <a:cubicBezTo>
                    <a:pt x="3724" y="8064"/>
                    <a:pt x="3805" y="7983"/>
                    <a:pt x="3889" y="7905"/>
                  </a:cubicBezTo>
                  <a:cubicBezTo>
                    <a:pt x="3889" y="7885"/>
                    <a:pt x="3891" y="7866"/>
                    <a:pt x="3894" y="7846"/>
                  </a:cubicBezTo>
                  <a:cubicBezTo>
                    <a:pt x="3535" y="7424"/>
                    <a:pt x="3187" y="6994"/>
                    <a:pt x="2850" y="6552"/>
                  </a:cubicBezTo>
                  <a:cubicBezTo>
                    <a:pt x="2421" y="5990"/>
                    <a:pt x="2016" y="5408"/>
                    <a:pt x="1645" y="4810"/>
                  </a:cubicBezTo>
                  <a:cubicBezTo>
                    <a:pt x="1461" y="4508"/>
                    <a:pt x="1284" y="4203"/>
                    <a:pt x="1120" y="3891"/>
                  </a:cubicBezTo>
                  <a:cubicBezTo>
                    <a:pt x="955" y="3582"/>
                    <a:pt x="806" y="3266"/>
                    <a:pt x="673" y="2939"/>
                  </a:cubicBezTo>
                  <a:cubicBezTo>
                    <a:pt x="541" y="2620"/>
                    <a:pt x="435" y="2286"/>
                    <a:pt x="364" y="1947"/>
                  </a:cubicBezTo>
                  <a:cubicBezTo>
                    <a:pt x="295" y="1611"/>
                    <a:pt x="266" y="1263"/>
                    <a:pt x="352" y="948"/>
                  </a:cubicBezTo>
                  <a:cubicBezTo>
                    <a:pt x="391" y="794"/>
                    <a:pt x="469" y="651"/>
                    <a:pt x="575" y="533"/>
                  </a:cubicBezTo>
                  <a:cubicBezTo>
                    <a:pt x="685" y="418"/>
                    <a:pt x="825" y="332"/>
                    <a:pt x="977" y="286"/>
                  </a:cubicBezTo>
                  <a:cubicBezTo>
                    <a:pt x="1137" y="236"/>
                    <a:pt x="1303" y="212"/>
                    <a:pt x="1469" y="212"/>
                  </a:cubicBezTo>
                  <a:cubicBezTo>
                    <a:pt x="1477" y="212"/>
                    <a:pt x="1485" y="212"/>
                    <a:pt x="1493" y="212"/>
                  </a:cubicBezTo>
                  <a:cubicBezTo>
                    <a:pt x="1660" y="214"/>
                    <a:pt x="1822" y="227"/>
                    <a:pt x="1984" y="256"/>
                  </a:cubicBezTo>
                  <a:cubicBezTo>
                    <a:pt x="2674" y="369"/>
                    <a:pt x="3339" y="639"/>
                    <a:pt x="3977" y="946"/>
                  </a:cubicBezTo>
                  <a:cubicBezTo>
                    <a:pt x="4615" y="1263"/>
                    <a:pt x="5234" y="1614"/>
                    <a:pt x="5833" y="1999"/>
                  </a:cubicBezTo>
                  <a:cubicBezTo>
                    <a:pt x="5256" y="1577"/>
                    <a:pt x="4652" y="1194"/>
                    <a:pt x="4024" y="853"/>
                  </a:cubicBezTo>
                  <a:cubicBezTo>
                    <a:pt x="3393" y="519"/>
                    <a:pt x="2735" y="214"/>
                    <a:pt x="2021" y="65"/>
                  </a:cubicBezTo>
                  <a:cubicBezTo>
                    <a:pt x="1827" y="25"/>
                    <a:pt x="1633" y="6"/>
                    <a:pt x="1436" y="3"/>
                  </a:cubicBezTo>
                  <a:lnTo>
                    <a:pt x="1436" y="1"/>
                  </a:lnTo>
                  <a:close/>
                  <a:moveTo>
                    <a:pt x="3874" y="8023"/>
                  </a:moveTo>
                  <a:lnTo>
                    <a:pt x="3695" y="8207"/>
                  </a:lnTo>
                  <a:cubicBezTo>
                    <a:pt x="3744" y="8263"/>
                    <a:pt x="3791" y="8320"/>
                    <a:pt x="3840" y="8376"/>
                  </a:cubicBezTo>
                  <a:cubicBezTo>
                    <a:pt x="3852" y="8261"/>
                    <a:pt x="3862" y="8143"/>
                    <a:pt x="3874" y="80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38"/>
            <p:cNvSpPr/>
            <p:nvPr/>
          </p:nvSpPr>
          <p:spPr>
            <a:xfrm>
              <a:off x="4798525" y="948125"/>
              <a:ext cx="90900" cy="93250"/>
            </a:xfrm>
            <a:custGeom>
              <a:rect b="b" l="l" r="r" t="t"/>
              <a:pathLst>
                <a:path extrusionOk="0" h="3730" w="3636">
                  <a:moveTo>
                    <a:pt x="55" y="0"/>
                  </a:moveTo>
                  <a:lnTo>
                    <a:pt x="55" y="3"/>
                  </a:lnTo>
                  <a:cubicBezTo>
                    <a:pt x="52" y="23"/>
                    <a:pt x="50" y="40"/>
                    <a:pt x="47" y="59"/>
                  </a:cubicBezTo>
                  <a:lnTo>
                    <a:pt x="79" y="30"/>
                  </a:lnTo>
                  <a:lnTo>
                    <a:pt x="55" y="0"/>
                  </a:lnTo>
                  <a:close/>
                  <a:moveTo>
                    <a:pt x="1115" y="1184"/>
                  </a:moveTo>
                  <a:lnTo>
                    <a:pt x="1113" y="1186"/>
                  </a:lnTo>
                  <a:cubicBezTo>
                    <a:pt x="1113" y="1186"/>
                    <a:pt x="1113" y="1187"/>
                    <a:pt x="1114" y="1187"/>
                  </a:cubicBezTo>
                  <a:lnTo>
                    <a:pt x="1114" y="1187"/>
                  </a:lnTo>
                  <a:cubicBezTo>
                    <a:pt x="1114" y="1186"/>
                    <a:pt x="1115" y="1185"/>
                    <a:pt x="1115" y="1184"/>
                  </a:cubicBezTo>
                  <a:close/>
                  <a:moveTo>
                    <a:pt x="126" y="86"/>
                  </a:moveTo>
                  <a:lnTo>
                    <a:pt x="35" y="180"/>
                  </a:lnTo>
                  <a:cubicBezTo>
                    <a:pt x="23" y="300"/>
                    <a:pt x="10" y="418"/>
                    <a:pt x="1" y="533"/>
                  </a:cubicBezTo>
                  <a:cubicBezTo>
                    <a:pt x="207" y="771"/>
                    <a:pt x="418" y="1007"/>
                    <a:pt x="631" y="1240"/>
                  </a:cubicBezTo>
                  <a:cubicBezTo>
                    <a:pt x="683" y="1112"/>
                    <a:pt x="739" y="977"/>
                    <a:pt x="796" y="842"/>
                  </a:cubicBezTo>
                  <a:cubicBezTo>
                    <a:pt x="570" y="592"/>
                    <a:pt x="344" y="342"/>
                    <a:pt x="126" y="86"/>
                  </a:cubicBezTo>
                  <a:close/>
                  <a:moveTo>
                    <a:pt x="1114" y="1187"/>
                  </a:moveTo>
                  <a:lnTo>
                    <a:pt x="1114" y="1187"/>
                  </a:lnTo>
                  <a:cubicBezTo>
                    <a:pt x="1058" y="1323"/>
                    <a:pt x="1004" y="1455"/>
                    <a:pt x="955" y="1584"/>
                  </a:cubicBezTo>
                  <a:cubicBezTo>
                    <a:pt x="1144" y="1785"/>
                    <a:pt x="1336" y="1984"/>
                    <a:pt x="1532" y="2180"/>
                  </a:cubicBezTo>
                  <a:cubicBezTo>
                    <a:pt x="2067" y="2715"/>
                    <a:pt x="2620" y="3231"/>
                    <a:pt x="3189" y="3729"/>
                  </a:cubicBezTo>
                  <a:cubicBezTo>
                    <a:pt x="3334" y="3692"/>
                    <a:pt x="3484" y="3651"/>
                    <a:pt x="3636" y="3606"/>
                  </a:cubicBezTo>
                  <a:cubicBezTo>
                    <a:pt x="3005" y="3064"/>
                    <a:pt x="2399" y="2494"/>
                    <a:pt x="1812" y="1903"/>
                  </a:cubicBezTo>
                  <a:cubicBezTo>
                    <a:pt x="1577" y="1668"/>
                    <a:pt x="1344" y="1427"/>
                    <a:pt x="1114" y="1187"/>
                  </a:cubicBezTo>
                  <a:close/>
                </a:path>
              </a:pathLst>
            </a:custGeom>
            <a:solidFill>
              <a:srgbClr val="E19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38"/>
            <p:cNvSpPr/>
            <p:nvPr/>
          </p:nvSpPr>
          <p:spPr>
            <a:xfrm>
              <a:off x="4814350" y="969175"/>
              <a:ext cx="12075" cy="18550"/>
            </a:xfrm>
            <a:custGeom>
              <a:rect b="b" l="l" r="r" t="t"/>
              <a:pathLst>
                <a:path extrusionOk="0" h="742" w="483">
                  <a:moveTo>
                    <a:pt x="165" y="0"/>
                  </a:moveTo>
                  <a:cubicBezTo>
                    <a:pt x="106" y="135"/>
                    <a:pt x="52" y="268"/>
                    <a:pt x="1" y="398"/>
                  </a:cubicBezTo>
                  <a:cubicBezTo>
                    <a:pt x="106" y="513"/>
                    <a:pt x="214" y="629"/>
                    <a:pt x="320" y="742"/>
                  </a:cubicBezTo>
                  <a:cubicBezTo>
                    <a:pt x="372" y="614"/>
                    <a:pt x="426" y="479"/>
                    <a:pt x="482" y="342"/>
                  </a:cubicBezTo>
                  <a:cubicBezTo>
                    <a:pt x="376" y="229"/>
                    <a:pt x="271" y="116"/>
                    <a:pt x="165" y="0"/>
                  </a:cubicBezTo>
                  <a:close/>
                </a:path>
              </a:pathLst>
            </a:custGeom>
            <a:solidFill>
              <a:srgbClr val="DB98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38"/>
            <p:cNvSpPr/>
            <p:nvPr/>
          </p:nvSpPr>
          <p:spPr>
            <a:xfrm>
              <a:off x="4881975" y="1043250"/>
              <a:ext cx="80250" cy="56425"/>
            </a:xfrm>
            <a:custGeom>
              <a:rect b="b" l="l" r="r" t="t"/>
              <a:pathLst>
                <a:path extrusionOk="0" h="2257" w="3210">
                  <a:moveTo>
                    <a:pt x="534" y="0"/>
                  </a:moveTo>
                  <a:cubicBezTo>
                    <a:pt x="352" y="20"/>
                    <a:pt x="175" y="40"/>
                    <a:pt x="1" y="54"/>
                  </a:cubicBezTo>
                  <a:cubicBezTo>
                    <a:pt x="465" y="454"/>
                    <a:pt x="944" y="837"/>
                    <a:pt x="1432" y="1205"/>
                  </a:cubicBezTo>
                  <a:cubicBezTo>
                    <a:pt x="1925" y="1574"/>
                    <a:pt x="2431" y="1930"/>
                    <a:pt x="2954" y="2256"/>
                  </a:cubicBezTo>
                  <a:lnTo>
                    <a:pt x="3209" y="2003"/>
                  </a:lnTo>
                  <a:cubicBezTo>
                    <a:pt x="2677" y="1662"/>
                    <a:pt x="2161" y="1294"/>
                    <a:pt x="1658" y="906"/>
                  </a:cubicBezTo>
                  <a:cubicBezTo>
                    <a:pt x="1275" y="614"/>
                    <a:pt x="899" y="312"/>
                    <a:pt x="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38"/>
            <p:cNvSpPr/>
            <p:nvPr/>
          </p:nvSpPr>
          <p:spPr>
            <a:xfrm>
              <a:off x="4881975" y="1043250"/>
              <a:ext cx="13350" cy="1375"/>
            </a:xfrm>
            <a:custGeom>
              <a:rect b="b" l="l" r="r" t="t"/>
              <a:pathLst>
                <a:path extrusionOk="0" h="55" w="534">
                  <a:moveTo>
                    <a:pt x="531" y="0"/>
                  </a:moveTo>
                  <a:cubicBezTo>
                    <a:pt x="352" y="20"/>
                    <a:pt x="175" y="40"/>
                    <a:pt x="1" y="54"/>
                  </a:cubicBezTo>
                  <a:cubicBezTo>
                    <a:pt x="175" y="40"/>
                    <a:pt x="352" y="20"/>
                    <a:pt x="534" y="0"/>
                  </a:cubicBezTo>
                  <a:close/>
                </a:path>
              </a:pathLst>
            </a:custGeom>
            <a:solidFill>
              <a:srgbClr val="E19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38"/>
            <p:cNvSpPr/>
            <p:nvPr/>
          </p:nvSpPr>
          <p:spPr>
            <a:xfrm>
              <a:off x="4878250" y="1038200"/>
              <a:ext cx="17025" cy="6350"/>
            </a:xfrm>
            <a:custGeom>
              <a:rect b="b" l="l" r="r" t="t"/>
              <a:pathLst>
                <a:path extrusionOk="0" h="254" w="681">
                  <a:moveTo>
                    <a:pt x="447" y="1"/>
                  </a:moveTo>
                  <a:lnTo>
                    <a:pt x="447" y="3"/>
                  </a:lnTo>
                  <a:cubicBezTo>
                    <a:pt x="295" y="48"/>
                    <a:pt x="147" y="87"/>
                    <a:pt x="0" y="126"/>
                  </a:cubicBezTo>
                  <a:lnTo>
                    <a:pt x="150" y="254"/>
                  </a:lnTo>
                  <a:cubicBezTo>
                    <a:pt x="322" y="239"/>
                    <a:pt x="498" y="222"/>
                    <a:pt x="680" y="200"/>
                  </a:cubicBezTo>
                  <a:cubicBezTo>
                    <a:pt x="602" y="134"/>
                    <a:pt x="523" y="67"/>
                    <a:pt x="447" y="1"/>
                  </a:cubicBezTo>
                  <a:close/>
                </a:path>
              </a:pathLst>
            </a:custGeom>
            <a:solidFill>
              <a:srgbClr val="D294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38"/>
            <p:cNvSpPr/>
            <p:nvPr/>
          </p:nvSpPr>
          <p:spPr>
            <a:xfrm>
              <a:off x="5040750" y="995075"/>
              <a:ext cx="8300" cy="12475"/>
            </a:xfrm>
            <a:custGeom>
              <a:rect b="b" l="l" r="r" t="t"/>
              <a:pathLst>
                <a:path extrusionOk="0" h="499" w="332">
                  <a:moveTo>
                    <a:pt x="0" y="0"/>
                  </a:moveTo>
                  <a:cubicBezTo>
                    <a:pt x="106" y="165"/>
                    <a:pt x="206" y="332"/>
                    <a:pt x="307" y="499"/>
                  </a:cubicBezTo>
                  <a:lnTo>
                    <a:pt x="332" y="474"/>
                  </a:lnTo>
                  <a:cubicBezTo>
                    <a:pt x="224" y="315"/>
                    <a:pt x="113" y="157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38"/>
            <p:cNvSpPr/>
            <p:nvPr/>
          </p:nvSpPr>
          <p:spPr>
            <a:xfrm>
              <a:off x="5040750" y="9950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94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38"/>
            <p:cNvSpPr/>
            <p:nvPr/>
          </p:nvSpPr>
          <p:spPr>
            <a:xfrm>
              <a:off x="4957950" y="1008450"/>
              <a:ext cx="131775" cy="129375"/>
            </a:xfrm>
            <a:custGeom>
              <a:rect b="b" l="l" r="r" t="t"/>
              <a:pathLst>
                <a:path extrusionOk="0" h="5175" w="5271">
                  <a:moveTo>
                    <a:pt x="3680" y="0"/>
                  </a:moveTo>
                  <a:cubicBezTo>
                    <a:pt x="3681" y="1"/>
                    <a:pt x="3681" y="1"/>
                    <a:pt x="3681" y="2"/>
                  </a:cubicBezTo>
                  <a:lnTo>
                    <a:pt x="3681" y="2"/>
                  </a:lnTo>
                  <a:lnTo>
                    <a:pt x="3683" y="0"/>
                  </a:lnTo>
                  <a:close/>
                  <a:moveTo>
                    <a:pt x="5222" y="3385"/>
                  </a:moveTo>
                  <a:lnTo>
                    <a:pt x="5219" y="3388"/>
                  </a:lnTo>
                  <a:cubicBezTo>
                    <a:pt x="5219" y="3388"/>
                    <a:pt x="5219" y="3388"/>
                    <a:pt x="5219" y="3388"/>
                  </a:cubicBezTo>
                  <a:lnTo>
                    <a:pt x="5219" y="3388"/>
                  </a:lnTo>
                  <a:lnTo>
                    <a:pt x="5222" y="3385"/>
                  </a:lnTo>
                  <a:close/>
                  <a:moveTo>
                    <a:pt x="3681" y="2"/>
                  </a:moveTo>
                  <a:lnTo>
                    <a:pt x="3656" y="27"/>
                  </a:lnTo>
                  <a:cubicBezTo>
                    <a:pt x="3906" y="452"/>
                    <a:pt x="4142" y="887"/>
                    <a:pt x="4355" y="1328"/>
                  </a:cubicBezTo>
                  <a:cubicBezTo>
                    <a:pt x="4655" y="1969"/>
                    <a:pt x="4917" y="2639"/>
                    <a:pt x="5016" y="3329"/>
                  </a:cubicBezTo>
                  <a:cubicBezTo>
                    <a:pt x="5018" y="3358"/>
                    <a:pt x="5023" y="3390"/>
                    <a:pt x="5025" y="3420"/>
                  </a:cubicBezTo>
                  <a:lnTo>
                    <a:pt x="5197" y="3250"/>
                  </a:lnTo>
                  <a:cubicBezTo>
                    <a:pt x="5131" y="2909"/>
                    <a:pt x="5030" y="2578"/>
                    <a:pt x="4900" y="2259"/>
                  </a:cubicBezTo>
                  <a:cubicBezTo>
                    <a:pt x="4768" y="1925"/>
                    <a:pt x="4618" y="1598"/>
                    <a:pt x="4449" y="1282"/>
                  </a:cubicBezTo>
                  <a:cubicBezTo>
                    <a:pt x="4216" y="840"/>
                    <a:pt x="3958" y="414"/>
                    <a:pt x="3681" y="2"/>
                  </a:cubicBezTo>
                  <a:close/>
                  <a:moveTo>
                    <a:pt x="254" y="3447"/>
                  </a:moveTo>
                  <a:lnTo>
                    <a:pt x="254" y="3449"/>
                  </a:lnTo>
                  <a:lnTo>
                    <a:pt x="1" y="3702"/>
                  </a:lnTo>
                  <a:cubicBezTo>
                    <a:pt x="57" y="3739"/>
                    <a:pt x="116" y="3773"/>
                    <a:pt x="175" y="3810"/>
                  </a:cubicBezTo>
                  <a:cubicBezTo>
                    <a:pt x="789" y="4183"/>
                    <a:pt x="1429" y="4522"/>
                    <a:pt x="2107" y="4785"/>
                  </a:cubicBezTo>
                  <a:cubicBezTo>
                    <a:pt x="2446" y="4920"/>
                    <a:pt x="2794" y="5028"/>
                    <a:pt x="3153" y="5104"/>
                  </a:cubicBezTo>
                  <a:cubicBezTo>
                    <a:pt x="3204" y="5114"/>
                    <a:pt x="3253" y="5121"/>
                    <a:pt x="3305" y="5131"/>
                  </a:cubicBezTo>
                  <a:lnTo>
                    <a:pt x="3486" y="4947"/>
                  </a:lnTo>
                  <a:lnTo>
                    <a:pt x="3543" y="4890"/>
                  </a:lnTo>
                  <a:cubicBezTo>
                    <a:pt x="3432" y="4875"/>
                    <a:pt x="3320" y="4853"/>
                    <a:pt x="3209" y="4829"/>
                  </a:cubicBezTo>
                  <a:cubicBezTo>
                    <a:pt x="2870" y="4748"/>
                    <a:pt x="2539" y="4637"/>
                    <a:pt x="2220" y="4500"/>
                  </a:cubicBezTo>
                  <a:cubicBezTo>
                    <a:pt x="1577" y="4227"/>
                    <a:pt x="956" y="3884"/>
                    <a:pt x="357" y="3511"/>
                  </a:cubicBezTo>
                  <a:lnTo>
                    <a:pt x="254" y="3447"/>
                  </a:lnTo>
                  <a:close/>
                  <a:moveTo>
                    <a:pt x="5219" y="3388"/>
                  </a:moveTo>
                  <a:lnTo>
                    <a:pt x="5040" y="3570"/>
                  </a:lnTo>
                  <a:cubicBezTo>
                    <a:pt x="5055" y="3832"/>
                    <a:pt x="5033" y="4092"/>
                    <a:pt x="4937" y="4323"/>
                  </a:cubicBezTo>
                  <a:cubicBezTo>
                    <a:pt x="4878" y="4470"/>
                    <a:pt x="4778" y="4600"/>
                    <a:pt x="4652" y="4696"/>
                  </a:cubicBezTo>
                  <a:cubicBezTo>
                    <a:pt x="4522" y="4789"/>
                    <a:pt x="4373" y="4853"/>
                    <a:pt x="4215" y="4883"/>
                  </a:cubicBezTo>
                  <a:cubicBezTo>
                    <a:pt x="4105" y="4905"/>
                    <a:pt x="3992" y="4915"/>
                    <a:pt x="3879" y="4915"/>
                  </a:cubicBezTo>
                  <a:cubicBezTo>
                    <a:pt x="3823" y="4915"/>
                    <a:pt x="3766" y="4912"/>
                    <a:pt x="3710" y="4907"/>
                  </a:cubicBezTo>
                  <a:lnTo>
                    <a:pt x="3580" y="5040"/>
                  </a:lnTo>
                  <a:lnTo>
                    <a:pt x="3467" y="5153"/>
                  </a:lnTo>
                  <a:cubicBezTo>
                    <a:pt x="3582" y="5168"/>
                    <a:pt x="3700" y="5175"/>
                    <a:pt x="3815" y="5175"/>
                  </a:cubicBezTo>
                  <a:cubicBezTo>
                    <a:pt x="3968" y="5175"/>
                    <a:pt x="4120" y="5160"/>
                    <a:pt x="4267" y="5131"/>
                  </a:cubicBezTo>
                  <a:cubicBezTo>
                    <a:pt x="4458" y="5089"/>
                    <a:pt x="4640" y="5006"/>
                    <a:pt x="4797" y="4885"/>
                  </a:cubicBezTo>
                  <a:cubicBezTo>
                    <a:pt x="4952" y="4760"/>
                    <a:pt x="5072" y="4596"/>
                    <a:pt x="5143" y="4409"/>
                  </a:cubicBezTo>
                  <a:cubicBezTo>
                    <a:pt x="5271" y="4073"/>
                    <a:pt x="5266" y="3722"/>
                    <a:pt x="5219" y="33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38"/>
            <p:cNvSpPr/>
            <p:nvPr/>
          </p:nvSpPr>
          <p:spPr>
            <a:xfrm>
              <a:off x="5087925" y="996850"/>
              <a:ext cx="94850" cy="96250"/>
            </a:xfrm>
            <a:custGeom>
              <a:rect b="b" l="l" r="r" t="t"/>
              <a:pathLst>
                <a:path extrusionOk="0" h="3850" w="3794">
                  <a:moveTo>
                    <a:pt x="3793" y="1"/>
                  </a:moveTo>
                  <a:lnTo>
                    <a:pt x="3793" y="1"/>
                  </a:lnTo>
                  <a:cubicBezTo>
                    <a:pt x="3376" y="398"/>
                    <a:pt x="2961" y="801"/>
                    <a:pt x="2549" y="1203"/>
                  </a:cubicBezTo>
                  <a:lnTo>
                    <a:pt x="2603" y="1228"/>
                  </a:lnTo>
                  <a:cubicBezTo>
                    <a:pt x="3000" y="820"/>
                    <a:pt x="3398" y="410"/>
                    <a:pt x="3793" y="1"/>
                  </a:cubicBezTo>
                  <a:close/>
                  <a:moveTo>
                    <a:pt x="2291" y="1454"/>
                  </a:moveTo>
                  <a:cubicBezTo>
                    <a:pt x="1869" y="1866"/>
                    <a:pt x="1447" y="2278"/>
                    <a:pt x="1027" y="2693"/>
                  </a:cubicBezTo>
                  <a:lnTo>
                    <a:pt x="1" y="3712"/>
                  </a:lnTo>
                  <a:cubicBezTo>
                    <a:pt x="3" y="3729"/>
                    <a:pt x="6" y="3746"/>
                    <a:pt x="8" y="3761"/>
                  </a:cubicBezTo>
                  <a:cubicBezTo>
                    <a:pt x="13" y="3793"/>
                    <a:pt x="18" y="3820"/>
                    <a:pt x="23" y="3849"/>
                  </a:cubicBezTo>
                  <a:lnTo>
                    <a:pt x="1098" y="2764"/>
                  </a:lnTo>
                  <a:cubicBezTo>
                    <a:pt x="1518" y="2337"/>
                    <a:pt x="1937" y="1910"/>
                    <a:pt x="2357" y="1483"/>
                  </a:cubicBezTo>
                  <a:lnTo>
                    <a:pt x="2291" y="14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38"/>
            <p:cNvSpPr/>
            <p:nvPr/>
          </p:nvSpPr>
          <p:spPr>
            <a:xfrm>
              <a:off x="5145175" y="1026925"/>
              <a:ext cx="7825" cy="7075"/>
            </a:xfrm>
            <a:custGeom>
              <a:rect b="b" l="l" r="r" t="t"/>
              <a:pathLst>
                <a:path extrusionOk="0" h="283" w="313">
                  <a:moveTo>
                    <a:pt x="256" y="0"/>
                  </a:moveTo>
                  <a:lnTo>
                    <a:pt x="1" y="251"/>
                  </a:lnTo>
                  <a:lnTo>
                    <a:pt x="65" y="283"/>
                  </a:lnTo>
                  <a:lnTo>
                    <a:pt x="313" y="30"/>
                  </a:lnTo>
                  <a:lnTo>
                    <a:pt x="256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38"/>
            <p:cNvSpPr/>
            <p:nvPr/>
          </p:nvSpPr>
          <p:spPr>
            <a:xfrm>
              <a:off x="4909900" y="1094000"/>
              <a:ext cx="174075" cy="175700"/>
            </a:xfrm>
            <a:custGeom>
              <a:rect b="b" l="l" r="r" t="t"/>
              <a:pathLst>
                <a:path extrusionOk="0" h="7028" w="6963">
                  <a:moveTo>
                    <a:pt x="6950" y="0"/>
                  </a:moveTo>
                  <a:lnTo>
                    <a:pt x="5467" y="1473"/>
                  </a:lnTo>
                  <a:cubicBezTo>
                    <a:pt x="5521" y="1480"/>
                    <a:pt x="5578" y="1485"/>
                    <a:pt x="5634" y="1490"/>
                  </a:cubicBezTo>
                  <a:lnTo>
                    <a:pt x="6962" y="150"/>
                  </a:lnTo>
                  <a:cubicBezTo>
                    <a:pt x="6960" y="101"/>
                    <a:pt x="6955" y="52"/>
                    <a:pt x="6950" y="0"/>
                  </a:cubicBezTo>
                  <a:close/>
                  <a:moveTo>
                    <a:pt x="5227" y="1709"/>
                  </a:moveTo>
                  <a:lnTo>
                    <a:pt x="2691" y="4264"/>
                  </a:lnTo>
                  <a:lnTo>
                    <a:pt x="1341" y="5641"/>
                  </a:lnTo>
                  <a:lnTo>
                    <a:pt x="1" y="7028"/>
                  </a:lnTo>
                  <a:lnTo>
                    <a:pt x="1388" y="5688"/>
                  </a:lnTo>
                  <a:lnTo>
                    <a:pt x="2765" y="4338"/>
                  </a:lnTo>
                  <a:lnTo>
                    <a:pt x="5391" y="1733"/>
                  </a:lnTo>
                  <a:cubicBezTo>
                    <a:pt x="5335" y="1726"/>
                    <a:pt x="5281" y="1719"/>
                    <a:pt x="5229" y="17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38"/>
            <p:cNvSpPr/>
            <p:nvPr/>
          </p:nvSpPr>
          <p:spPr>
            <a:xfrm>
              <a:off x="5040550" y="1089625"/>
              <a:ext cx="47950" cy="47650"/>
            </a:xfrm>
            <a:custGeom>
              <a:rect b="b" l="l" r="r" t="t"/>
              <a:pathLst>
                <a:path extrusionOk="0" h="1906" w="1918">
                  <a:moveTo>
                    <a:pt x="1896" y="1"/>
                  </a:moveTo>
                  <a:lnTo>
                    <a:pt x="1724" y="173"/>
                  </a:lnTo>
                  <a:cubicBezTo>
                    <a:pt x="1729" y="222"/>
                    <a:pt x="1734" y="273"/>
                    <a:pt x="1736" y="323"/>
                  </a:cubicBezTo>
                  <a:lnTo>
                    <a:pt x="1918" y="138"/>
                  </a:lnTo>
                  <a:cubicBezTo>
                    <a:pt x="1915" y="109"/>
                    <a:pt x="1910" y="80"/>
                    <a:pt x="1906" y="50"/>
                  </a:cubicBezTo>
                  <a:cubicBezTo>
                    <a:pt x="1903" y="35"/>
                    <a:pt x="1901" y="18"/>
                    <a:pt x="1896" y="1"/>
                  </a:cubicBezTo>
                  <a:close/>
                  <a:moveTo>
                    <a:pt x="239" y="1643"/>
                  </a:moveTo>
                  <a:lnTo>
                    <a:pt x="185" y="1700"/>
                  </a:lnTo>
                  <a:lnTo>
                    <a:pt x="1" y="1884"/>
                  </a:lnTo>
                  <a:cubicBezTo>
                    <a:pt x="55" y="1891"/>
                    <a:pt x="109" y="1901"/>
                    <a:pt x="163" y="1906"/>
                  </a:cubicBezTo>
                  <a:lnTo>
                    <a:pt x="276" y="1793"/>
                  </a:lnTo>
                  <a:lnTo>
                    <a:pt x="408" y="1660"/>
                  </a:lnTo>
                  <a:cubicBezTo>
                    <a:pt x="352" y="1658"/>
                    <a:pt x="295" y="1650"/>
                    <a:pt x="239" y="16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38"/>
            <p:cNvSpPr/>
            <p:nvPr/>
          </p:nvSpPr>
          <p:spPr>
            <a:xfrm>
              <a:off x="5049025" y="915175"/>
              <a:ext cx="93050" cy="93300"/>
            </a:xfrm>
            <a:custGeom>
              <a:rect b="b" l="l" r="r" t="t"/>
              <a:pathLst>
                <a:path extrusionOk="0" h="3732" w="3722">
                  <a:moveTo>
                    <a:pt x="3722" y="0"/>
                  </a:moveTo>
                  <a:lnTo>
                    <a:pt x="1039" y="2642"/>
                  </a:lnTo>
                  <a:lnTo>
                    <a:pt x="1085" y="2676"/>
                  </a:lnTo>
                  <a:lnTo>
                    <a:pt x="3722" y="0"/>
                  </a:lnTo>
                  <a:close/>
                  <a:moveTo>
                    <a:pt x="771" y="2904"/>
                  </a:moveTo>
                  <a:lnTo>
                    <a:pt x="761" y="2914"/>
                  </a:lnTo>
                  <a:lnTo>
                    <a:pt x="1" y="3670"/>
                  </a:lnTo>
                  <a:lnTo>
                    <a:pt x="40" y="3731"/>
                  </a:lnTo>
                  <a:lnTo>
                    <a:pt x="808" y="2958"/>
                  </a:lnTo>
                  <a:lnTo>
                    <a:pt x="823" y="2943"/>
                  </a:lnTo>
                  <a:lnTo>
                    <a:pt x="771" y="29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38"/>
            <p:cNvSpPr/>
            <p:nvPr/>
          </p:nvSpPr>
          <p:spPr>
            <a:xfrm>
              <a:off x="5068300" y="981200"/>
              <a:ext cx="7925" cy="7525"/>
            </a:xfrm>
            <a:custGeom>
              <a:rect b="b" l="l" r="r" t="t"/>
              <a:pathLst>
                <a:path extrusionOk="0" h="301" w="317">
                  <a:moveTo>
                    <a:pt x="268" y="1"/>
                  </a:moveTo>
                  <a:lnTo>
                    <a:pt x="0" y="263"/>
                  </a:lnTo>
                  <a:lnTo>
                    <a:pt x="54" y="300"/>
                  </a:lnTo>
                  <a:lnTo>
                    <a:pt x="317" y="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38"/>
            <p:cNvSpPr/>
            <p:nvPr/>
          </p:nvSpPr>
          <p:spPr>
            <a:xfrm>
              <a:off x="4554900" y="1007525"/>
              <a:ext cx="494525" cy="494825"/>
            </a:xfrm>
            <a:custGeom>
              <a:rect b="b" l="l" r="r" t="t"/>
              <a:pathLst>
                <a:path extrusionOk="0" h="19793" w="19781">
                  <a:moveTo>
                    <a:pt x="19741" y="1"/>
                  </a:moveTo>
                  <a:lnTo>
                    <a:pt x="17586" y="2146"/>
                  </a:lnTo>
                  <a:lnTo>
                    <a:pt x="16292" y="3432"/>
                  </a:lnTo>
                  <a:cubicBezTo>
                    <a:pt x="16319" y="3449"/>
                    <a:pt x="16349" y="3469"/>
                    <a:pt x="16376" y="3486"/>
                  </a:cubicBezTo>
                  <a:lnTo>
                    <a:pt x="17647" y="2210"/>
                  </a:lnTo>
                  <a:lnTo>
                    <a:pt x="19780" y="64"/>
                  </a:lnTo>
                  <a:lnTo>
                    <a:pt x="19743" y="3"/>
                  </a:lnTo>
                  <a:lnTo>
                    <a:pt x="19741" y="1"/>
                  </a:lnTo>
                  <a:close/>
                  <a:moveTo>
                    <a:pt x="16037" y="3685"/>
                  </a:moveTo>
                  <a:lnTo>
                    <a:pt x="11697" y="8003"/>
                  </a:lnTo>
                  <a:lnTo>
                    <a:pt x="5840" y="13889"/>
                  </a:lnTo>
                  <a:lnTo>
                    <a:pt x="2914" y="16832"/>
                  </a:lnTo>
                  <a:lnTo>
                    <a:pt x="1" y="19793"/>
                  </a:lnTo>
                  <a:lnTo>
                    <a:pt x="2958" y="16879"/>
                  </a:lnTo>
                  <a:lnTo>
                    <a:pt x="5902" y="13950"/>
                  </a:lnTo>
                  <a:lnTo>
                    <a:pt x="11790" y="8096"/>
                  </a:lnTo>
                  <a:lnTo>
                    <a:pt x="16123" y="3739"/>
                  </a:lnTo>
                  <a:lnTo>
                    <a:pt x="16037" y="36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38"/>
            <p:cNvSpPr/>
            <p:nvPr/>
          </p:nvSpPr>
          <p:spPr>
            <a:xfrm>
              <a:off x="4955800" y="1006925"/>
              <a:ext cx="94225" cy="94100"/>
            </a:xfrm>
            <a:custGeom>
              <a:rect b="b" l="l" r="r" t="t"/>
              <a:pathLst>
                <a:path extrusionOk="0" h="3764" w="3769">
                  <a:moveTo>
                    <a:pt x="3730" y="0"/>
                  </a:moveTo>
                  <a:lnTo>
                    <a:pt x="3705" y="25"/>
                  </a:lnTo>
                  <a:lnTo>
                    <a:pt x="3742" y="86"/>
                  </a:lnTo>
                  <a:lnTo>
                    <a:pt x="3769" y="59"/>
                  </a:lnTo>
                  <a:lnTo>
                    <a:pt x="3730" y="0"/>
                  </a:lnTo>
                  <a:close/>
                  <a:moveTo>
                    <a:pt x="256" y="3456"/>
                  </a:moveTo>
                  <a:lnTo>
                    <a:pt x="1" y="3709"/>
                  </a:lnTo>
                  <a:lnTo>
                    <a:pt x="87" y="3763"/>
                  </a:lnTo>
                  <a:lnTo>
                    <a:pt x="340" y="3510"/>
                  </a:lnTo>
                  <a:cubicBezTo>
                    <a:pt x="313" y="3493"/>
                    <a:pt x="283" y="3473"/>
                    <a:pt x="256" y="3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38"/>
            <p:cNvSpPr/>
            <p:nvPr/>
          </p:nvSpPr>
          <p:spPr>
            <a:xfrm>
              <a:off x="4464025" y="1232075"/>
              <a:ext cx="234075" cy="234075"/>
            </a:xfrm>
            <a:custGeom>
              <a:rect b="b" l="l" r="r" t="t"/>
              <a:pathLst>
                <a:path extrusionOk="0" h="9363" w="9363">
                  <a:moveTo>
                    <a:pt x="9362" y="0"/>
                  </a:moveTo>
                  <a:lnTo>
                    <a:pt x="9362" y="0"/>
                  </a:lnTo>
                  <a:cubicBezTo>
                    <a:pt x="8562" y="761"/>
                    <a:pt x="7774" y="1532"/>
                    <a:pt x="6986" y="2305"/>
                  </a:cubicBezTo>
                  <a:lnTo>
                    <a:pt x="4635" y="4635"/>
                  </a:lnTo>
                  <a:lnTo>
                    <a:pt x="2305" y="6986"/>
                  </a:lnTo>
                  <a:lnTo>
                    <a:pt x="1147" y="8169"/>
                  </a:lnTo>
                  <a:lnTo>
                    <a:pt x="0" y="9362"/>
                  </a:lnTo>
                  <a:lnTo>
                    <a:pt x="1193" y="8216"/>
                  </a:lnTo>
                  <a:lnTo>
                    <a:pt x="2376" y="7057"/>
                  </a:lnTo>
                  <a:lnTo>
                    <a:pt x="4728" y="4728"/>
                  </a:lnTo>
                  <a:lnTo>
                    <a:pt x="7057" y="2376"/>
                  </a:lnTo>
                  <a:cubicBezTo>
                    <a:pt x="7831" y="1588"/>
                    <a:pt x="8601" y="798"/>
                    <a:pt x="9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38"/>
            <p:cNvSpPr/>
            <p:nvPr/>
          </p:nvSpPr>
          <p:spPr>
            <a:xfrm>
              <a:off x="4556800" y="955675"/>
              <a:ext cx="238075" cy="238175"/>
            </a:xfrm>
            <a:custGeom>
              <a:rect b="b" l="l" r="r" t="t"/>
              <a:pathLst>
                <a:path extrusionOk="0" h="9527" w="9523">
                  <a:moveTo>
                    <a:pt x="9471" y="0"/>
                  </a:moveTo>
                  <a:cubicBezTo>
                    <a:pt x="9471" y="1"/>
                    <a:pt x="9472" y="1"/>
                    <a:pt x="9472" y="2"/>
                  </a:cubicBezTo>
                  <a:lnTo>
                    <a:pt x="9472" y="2"/>
                  </a:lnTo>
                  <a:cubicBezTo>
                    <a:pt x="9472" y="1"/>
                    <a:pt x="9473" y="1"/>
                    <a:pt x="9473" y="0"/>
                  </a:cubicBezTo>
                  <a:close/>
                  <a:moveTo>
                    <a:pt x="9472" y="2"/>
                  </a:moveTo>
                  <a:cubicBezTo>
                    <a:pt x="9180" y="288"/>
                    <a:pt x="8889" y="573"/>
                    <a:pt x="8599" y="860"/>
                  </a:cubicBezTo>
                  <a:lnTo>
                    <a:pt x="5710" y="3727"/>
                  </a:lnTo>
                  <a:lnTo>
                    <a:pt x="2843" y="6613"/>
                  </a:lnTo>
                  <a:lnTo>
                    <a:pt x="1417" y="8064"/>
                  </a:lnTo>
                  <a:lnTo>
                    <a:pt x="1" y="9527"/>
                  </a:lnTo>
                  <a:lnTo>
                    <a:pt x="1461" y="8111"/>
                  </a:lnTo>
                  <a:lnTo>
                    <a:pt x="2914" y="6684"/>
                  </a:lnTo>
                  <a:lnTo>
                    <a:pt x="5801" y="3817"/>
                  </a:lnTo>
                  <a:lnTo>
                    <a:pt x="8668" y="931"/>
                  </a:lnTo>
                  <a:cubicBezTo>
                    <a:pt x="8953" y="641"/>
                    <a:pt x="9238" y="351"/>
                    <a:pt x="9522" y="62"/>
                  </a:cubicBezTo>
                  <a:cubicBezTo>
                    <a:pt x="9506" y="40"/>
                    <a:pt x="9489" y="21"/>
                    <a:pt x="947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38"/>
            <p:cNvSpPr/>
            <p:nvPr/>
          </p:nvSpPr>
          <p:spPr>
            <a:xfrm>
              <a:off x="4800500" y="931975"/>
              <a:ext cx="18375" cy="18325"/>
            </a:xfrm>
            <a:custGeom>
              <a:rect b="b" l="l" r="r" t="t"/>
              <a:pathLst>
                <a:path extrusionOk="0" h="733" w="735">
                  <a:moveTo>
                    <a:pt x="692" y="1"/>
                  </a:moveTo>
                  <a:cubicBezTo>
                    <a:pt x="462" y="227"/>
                    <a:pt x="231" y="453"/>
                    <a:pt x="0" y="676"/>
                  </a:cubicBezTo>
                  <a:lnTo>
                    <a:pt x="47" y="732"/>
                  </a:lnTo>
                  <a:cubicBezTo>
                    <a:pt x="278" y="499"/>
                    <a:pt x="506" y="264"/>
                    <a:pt x="734" y="30"/>
                  </a:cubicBezTo>
                  <a:lnTo>
                    <a:pt x="692" y="1"/>
                  </a:lnTo>
                  <a:close/>
                </a:path>
              </a:pathLst>
            </a:custGeom>
            <a:solidFill>
              <a:srgbClr val="E19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38"/>
            <p:cNvSpPr/>
            <p:nvPr/>
          </p:nvSpPr>
          <p:spPr>
            <a:xfrm>
              <a:off x="4817800" y="906100"/>
              <a:ext cx="26775" cy="26650"/>
            </a:xfrm>
            <a:custGeom>
              <a:rect b="b" l="l" r="r" t="t"/>
              <a:pathLst>
                <a:path extrusionOk="0" h="1066" w="1071">
                  <a:moveTo>
                    <a:pt x="1071" y="0"/>
                  </a:moveTo>
                  <a:lnTo>
                    <a:pt x="1071" y="0"/>
                  </a:lnTo>
                  <a:cubicBezTo>
                    <a:pt x="712" y="344"/>
                    <a:pt x="356" y="690"/>
                    <a:pt x="0" y="1036"/>
                  </a:cubicBezTo>
                  <a:lnTo>
                    <a:pt x="42" y="1065"/>
                  </a:lnTo>
                  <a:cubicBezTo>
                    <a:pt x="386" y="712"/>
                    <a:pt x="729" y="356"/>
                    <a:pt x="1071" y="0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38"/>
            <p:cNvSpPr/>
            <p:nvPr/>
          </p:nvSpPr>
          <p:spPr>
            <a:xfrm>
              <a:off x="4793625" y="949600"/>
              <a:ext cx="6150" cy="7625"/>
            </a:xfrm>
            <a:custGeom>
              <a:rect b="b" l="l" r="r" t="t"/>
              <a:pathLst>
                <a:path extrusionOk="0" h="305" w="246">
                  <a:moveTo>
                    <a:pt x="246" y="0"/>
                  </a:moveTo>
                  <a:cubicBezTo>
                    <a:pt x="246" y="1"/>
                    <a:pt x="245" y="2"/>
                    <a:pt x="245" y="3"/>
                  </a:cubicBezTo>
                  <a:lnTo>
                    <a:pt x="245" y="3"/>
                  </a:lnTo>
                  <a:cubicBezTo>
                    <a:pt x="245" y="3"/>
                    <a:pt x="246" y="3"/>
                    <a:pt x="246" y="3"/>
                  </a:cubicBezTo>
                  <a:lnTo>
                    <a:pt x="246" y="0"/>
                  </a:lnTo>
                  <a:close/>
                  <a:moveTo>
                    <a:pt x="245" y="3"/>
                  </a:moveTo>
                  <a:lnTo>
                    <a:pt x="245" y="3"/>
                  </a:lnTo>
                  <a:cubicBezTo>
                    <a:pt x="162" y="82"/>
                    <a:pt x="81" y="163"/>
                    <a:pt x="0" y="243"/>
                  </a:cubicBezTo>
                  <a:cubicBezTo>
                    <a:pt x="17" y="263"/>
                    <a:pt x="35" y="283"/>
                    <a:pt x="52" y="305"/>
                  </a:cubicBezTo>
                  <a:lnTo>
                    <a:pt x="231" y="121"/>
                  </a:lnTo>
                  <a:cubicBezTo>
                    <a:pt x="236" y="82"/>
                    <a:pt x="241" y="44"/>
                    <a:pt x="24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38"/>
            <p:cNvSpPr/>
            <p:nvPr/>
          </p:nvSpPr>
          <p:spPr>
            <a:xfrm>
              <a:off x="4799375" y="948850"/>
              <a:ext cx="2375" cy="3775"/>
            </a:xfrm>
            <a:custGeom>
              <a:rect b="b" l="l" r="r" t="t"/>
              <a:pathLst>
                <a:path extrusionOk="0" h="151" w="95">
                  <a:moveTo>
                    <a:pt x="45" y="1"/>
                  </a:moveTo>
                  <a:lnTo>
                    <a:pt x="16" y="33"/>
                  </a:lnTo>
                  <a:cubicBezTo>
                    <a:pt x="11" y="72"/>
                    <a:pt x="6" y="111"/>
                    <a:pt x="1" y="151"/>
                  </a:cubicBezTo>
                  <a:lnTo>
                    <a:pt x="94" y="57"/>
                  </a:lnTo>
                  <a:lnTo>
                    <a:pt x="48" y="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EABB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38"/>
            <p:cNvSpPr/>
            <p:nvPr/>
          </p:nvSpPr>
          <p:spPr>
            <a:xfrm>
              <a:off x="4319800" y="921975"/>
              <a:ext cx="360000" cy="360075"/>
            </a:xfrm>
            <a:custGeom>
              <a:rect b="b" l="l" r="r" t="t"/>
              <a:pathLst>
                <a:path extrusionOk="0" h="14403" w="14400">
                  <a:moveTo>
                    <a:pt x="14400" y="1"/>
                  </a:moveTo>
                  <a:lnTo>
                    <a:pt x="12576" y="1778"/>
                  </a:lnTo>
                  <a:lnTo>
                    <a:pt x="10764" y="3565"/>
                  </a:lnTo>
                  <a:lnTo>
                    <a:pt x="7154" y="7156"/>
                  </a:lnTo>
                  <a:lnTo>
                    <a:pt x="3563" y="10765"/>
                  </a:lnTo>
                  <a:lnTo>
                    <a:pt x="1778" y="12579"/>
                  </a:lnTo>
                  <a:lnTo>
                    <a:pt x="1" y="14402"/>
                  </a:lnTo>
                  <a:lnTo>
                    <a:pt x="1822" y="12625"/>
                  </a:lnTo>
                  <a:lnTo>
                    <a:pt x="3636" y="10838"/>
                  </a:lnTo>
                  <a:lnTo>
                    <a:pt x="7247" y="7247"/>
                  </a:lnTo>
                  <a:lnTo>
                    <a:pt x="10836" y="3639"/>
                  </a:lnTo>
                  <a:lnTo>
                    <a:pt x="12623" y="1825"/>
                  </a:lnTo>
                  <a:lnTo>
                    <a:pt x="14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38"/>
            <p:cNvSpPr/>
            <p:nvPr/>
          </p:nvSpPr>
          <p:spPr>
            <a:xfrm>
              <a:off x="4029925" y="812700"/>
              <a:ext cx="648525" cy="648600"/>
            </a:xfrm>
            <a:custGeom>
              <a:rect b="b" l="l" r="r" t="t"/>
              <a:pathLst>
                <a:path extrusionOk="0" h="25944" w="25941">
                  <a:moveTo>
                    <a:pt x="25941" y="0"/>
                  </a:moveTo>
                  <a:lnTo>
                    <a:pt x="22676" y="3221"/>
                  </a:lnTo>
                  <a:lnTo>
                    <a:pt x="19426" y="6456"/>
                  </a:lnTo>
                  <a:lnTo>
                    <a:pt x="12924" y="12924"/>
                  </a:lnTo>
                  <a:lnTo>
                    <a:pt x="6453" y="19426"/>
                  </a:lnTo>
                  <a:lnTo>
                    <a:pt x="3218" y="22676"/>
                  </a:lnTo>
                  <a:lnTo>
                    <a:pt x="0" y="25943"/>
                  </a:lnTo>
                  <a:lnTo>
                    <a:pt x="0" y="25943"/>
                  </a:lnTo>
                  <a:lnTo>
                    <a:pt x="3265" y="22723"/>
                  </a:lnTo>
                  <a:lnTo>
                    <a:pt x="6517" y="19488"/>
                  </a:lnTo>
                  <a:lnTo>
                    <a:pt x="13017" y="13017"/>
                  </a:lnTo>
                  <a:lnTo>
                    <a:pt x="19488" y="6517"/>
                  </a:lnTo>
                  <a:lnTo>
                    <a:pt x="22720" y="3265"/>
                  </a:lnTo>
                  <a:lnTo>
                    <a:pt x="25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7" name="Google Shape;3117;p338"/>
          <p:cNvSpPr txBox="1"/>
          <p:nvPr>
            <p:ph idx="4294967295" type="title"/>
          </p:nvPr>
        </p:nvSpPr>
        <p:spPr>
          <a:xfrm>
            <a:off x="716550" y="1067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Sentiment Analysis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3118" name="Google Shape;3118;p338"/>
          <p:cNvPicPr preferRelativeResize="0"/>
          <p:nvPr/>
        </p:nvPicPr>
        <p:blipFill rotWithShape="1">
          <a:blip r:embed="rId3">
            <a:alphaModFix/>
          </a:blip>
          <a:srcRect b="0" l="0" r="0" t="7638"/>
          <a:stretch/>
        </p:blipFill>
        <p:spPr>
          <a:xfrm>
            <a:off x="551475" y="526733"/>
            <a:ext cx="7415900" cy="4380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339"/>
          <p:cNvSpPr txBox="1"/>
          <p:nvPr>
            <p:ph type="title"/>
          </p:nvPr>
        </p:nvSpPr>
        <p:spPr>
          <a:xfrm>
            <a:off x="68657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0000"/>
                </a:solidFill>
                <a:latin typeface="Poppins"/>
                <a:ea typeface="Poppins"/>
                <a:cs typeface="Poppins"/>
                <a:sym typeface="Poppins"/>
              </a:rPr>
              <a:t>STOCK ANALYSIS</a:t>
            </a:r>
            <a:endParaRPr sz="2600">
              <a:solidFill>
                <a:srgbClr val="99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24" name="Google Shape;3124;p339" title="Stock analysi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13" y="518025"/>
            <a:ext cx="6517525" cy="42717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/>
            </a:outerShdw>
          </a:effectLst>
        </p:spPr>
      </p:pic>
      <p:grpSp>
        <p:nvGrpSpPr>
          <p:cNvPr id="3125" name="Google Shape;3125;p339"/>
          <p:cNvGrpSpPr/>
          <p:nvPr/>
        </p:nvGrpSpPr>
        <p:grpSpPr>
          <a:xfrm>
            <a:off x="8149691" y="2445044"/>
            <a:ext cx="567463" cy="346839"/>
            <a:chOff x="7537102" y="2298982"/>
            <a:chExt cx="411892" cy="283852"/>
          </a:xfrm>
        </p:grpSpPr>
        <p:sp>
          <p:nvSpPr>
            <p:cNvPr id="3126" name="Google Shape;3126;p339"/>
            <p:cNvSpPr/>
            <p:nvPr/>
          </p:nvSpPr>
          <p:spPr>
            <a:xfrm>
              <a:off x="7537102" y="2384029"/>
              <a:ext cx="411892" cy="198806"/>
            </a:xfrm>
            <a:custGeom>
              <a:rect b="b" l="l" r="r" t="t"/>
              <a:pathLst>
                <a:path extrusionOk="0" h="6833" w="14158">
                  <a:moveTo>
                    <a:pt x="0" y="1"/>
                  </a:moveTo>
                  <a:lnTo>
                    <a:pt x="0" y="6590"/>
                  </a:lnTo>
                  <a:cubicBezTo>
                    <a:pt x="0" y="6722"/>
                    <a:pt x="111" y="6833"/>
                    <a:pt x="250" y="6833"/>
                  </a:cubicBezTo>
                  <a:lnTo>
                    <a:pt x="13907" y="6833"/>
                  </a:lnTo>
                  <a:cubicBezTo>
                    <a:pt x="14046" y="6833"/>
                    <a:pt x="14157" y="6722"/>
                    <a:pt x="14157" y="6590"/>
                  </a:cubicBezTo>
                  <a:lnTo>
                    <a:pt x="14157" y="1"/>
                  </a:lnTo>
                  <a:close/>
                </a:path>
              </a:pathLst>
            </a:custGeom>
            <a:solidFill>
              <a:srgbClr val="768B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39"/>
            <p:cNvSpPr/>
            <p:nvPr/>
          </p:nvSpPr>
          <p:spPr>
            <a:xfrm>
              <a:off x="7537102" y="2298982"/>
              <a:ext cx="411892" cy="198806"/>
            </a:xfrm>
            <a:custGeom>
              <a:rect b="b" l="l" r="r" t="t"/>
              <a:pathLst>
                <a:path extrusionOk="0" h="6833" w="14158">
                  <a:moveTo>
                    <a:pt x="250" y="1"/>
                  </a:moveTo>
                  <a:cubicBezTo>
                    <a:pt x="111" y="1"/>
                    <a:pt x="0" y="112"/>
                    <a:pt x="0" y="243"/>
                  </a:cubicBezTo>
                  <a:lnTo>
                    <a:pt x="0" y="6590"/>
                  </a:lnTo>
                  <a:cubicBezTo>
                    <a:pt x="0" y="6722"/>
                    <a:pt x="111" y="6833"/>
                    <a:pt x="250" y="6833"/>
                  </a:cubicBezTo>
                  <a:lnTo>
                    <a:pt x="13907" y="6833"/>
                  </a:lnTo>
                  <a:cubicBezTo>
                    <a:pt x="14046" y="6833"/>
                    <a:pt x="14157" y="6722"/>
                    <a:pt x="14157" y="6590"/>
                  </a:cubicBezTo>
                  <a:lnTo>
                    <a:pt x="14157" y="243"/>
                  </a:lnTo>
                  <a:cubicBezTo>
                    <a:pt x="14157" y="112"/>
                    <a:pt x="14046" y="1"/>
                    <a:pt x="13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39"/>
            <p:cNvSpPr/>
            <p:nvPr/>
          </p:nvSpPr>
          <p:spPr>
            <a:xfrm>
              <a:off x="7558484" y="2320254"/>
              <a:ext cx="369097" cy="156036"/>
            </a:xfrm>
            <a:custGeom>
              <a:rect b="b" l="l" r="r" t="t"/>
              <a:pathLst>
                <a:path extrusionOk="0" h="5363" w="12687">
                  <a:moveTo>
                    <a:pt x="3796" y="486"/>
                  </a:moveTo>
                  <a:cubicBezTo>
                    <a:pt x="3888" y="486"/>
                    <a:pt x="3939" y="606"/>
                    <a:pt x="3878" y="681"/>
                  </a:cubicBezTo>
                  <a:cubicBezTo>
                    <a:pt x="2935" y="1846"/>
                    <a:pt x="2935" y="3518"/>
                    <a:pt x="3878" y="4676"/>
                  </a:cubicBezTo>
                  <a:cubicBezTo>
                    <a:pt x="3940" y="4759"/>
                    <a:pt x="3885" y="4877"/>
                    <a:pt x="3788" y="4877"/>
                  </a:cubicBezTo>
                  <a:lnTo>
                    <a:pt x="1443" y="4877"/>
                  </a:lnTo>
                  <a:cubicBezTo>
                    <a:pt x="1346" y="4398"/>
                    <a:pt x="972" y="4024"/>
                    <a:pt x="493" y="3927"/>
                  </a:cubicBezTo>
                  <a:lnTo>
                    <a:pt x="493" y="1437"/>
                  </a:lnTo>
                  <a:cubicBezTo>
                    <a:pt x="972" y="1340"/>
                    <a:pt x="1346" y="965"/>
                    <a:pt x="1443" y="486"/>
                  </a:cubicBezTo>
                  <a:lnTo>
                    <a:pt x="3788" y="486"/>
                  </a:lnTo>
                  <a:cubicBezTo>
                    <a:pt x="3790" y="486"/>
                    <a:pt x="3793" y="486"/>
                    <a:pt x="3796" y="486"/>
                  </a:cubicBezTo>
                  <a:close/>
                  <a:moveTo>
                    <a:pt x="11251" y="486"/>
                  </a:moveTo>
                  <a:cubicBezTo>
                    <a:pt x="11348" y="972"/>
                    <a:pt x="11723" y="1347"/>
                    <a:pt x="12201" y="1444"/>
                  </a:cubicBezTo>
                  <a:lnTo>
                    <a:pt x="12201" y="3927"/>
                  </a:lnTo>
                  <a:cubicBezTo>
                    <a:pt x="11723" y="4024"/>
                    <a:pt x="11348" y="4398"/>
                    <a:pt x="11251" y="4884"/>
                  </a:cubicBezTo>
                  <a:lnTo>
                    <a:pt x="8900" y="4884"/>
                  </a:lnTo>
                  <a:cubicBezTo>
                    <a:pt x="8796" y="4884"/>
                    <a:pt x="8740" y="4766"/>
                    <a:pt x="8803" y="4683"/>
                  </a:cubicBezTo>
                  <a:cubicBezTo>
                    <a:pt x="9753" y="3518"/>
                    <a:pt x="9753" y="1853"/>
                    <a:pt x="8803" y="688"/>
                  </a:cubicBezTo>
                  <a:cubicBezTo>
                    <a:pt x="8740" y="604"/>
                    <a:pt x="8796" y="486"/>
                    <a:pt x="8900" y="486"/>
                  </a:cubicBezTo>
                  <a:close/>
                  <a:moveTo>
                    <a:pt x="1221" y="1"/>
                  </a:moveTo>
                  <a:cubicBezTo>
                    <a:pt x="1083" y="1"/>
                    <a:pt x="979" y="105"/>
                    <a:pt x="979" y="244"/>
                  </a:cubicBezTo>
                  <a:cubicBezTo>
                    <a:pt x="979" y="646"/>
                    <a:pt x="646" y="972"/>
                    <a:pt x="243" y="972"/>
                  </a:cubicBezTo>
                  <a:cubicBezTo>
                    <a:pt x="112" y="972"/>
                    <a:pt x="1" y="1083"/>
                    <a:pt x="1" y="1222"/>
                  </a:cubicBezTo>
                  <a:lnTo>
                    <a:pt x="1" y="4149"/>
                  </a:lnTo>
                  <a:cubicBezTo>
                    <a:pt x="1" y="4281"/>
                    <a:pt x="112" y="4392"/>
                    <a:pt x="243" y="4392"/>
                  </a:cubicBezTo>
                  <a:cubicBezTo>
                    <a:pt x="646" y="4392"/>
                    <a:pt x="979" y="4718"/>
                    <a:pt x="979" y="5120"/>
                  </a:cubicBezTo>
                  <a:cubicBezTo>
                    <a:pt x="979" y="5259"/>
                    <a:pt x="1083" y="5363"/>
                    <a:pt x="1221" y="5363"/>
                  </a:cubicBezTo>
                  <a:lnTo>
                    <a:pt x="11466" y="5363"/>
                  </a:lnTo>
                  <a:cubicBezTo>
                    <a:pt x="11605" y="5363"/>
                    <a:pt x="11709" y="5259"/>
                    <a:pt x="11709" y="5120"/>
                  </a:cubicBezTo>
                  <a:cubicBezTo>
                    <a:pt x="11709" y="4718"/>
                    <a:pt x="12042" y="4392"/>
                    <a:pt x="12444" y="4392"/>
                  </a:cubicBezTo>
                  <a:cubicBezTo>
                    <a:pt x="12576" y="4392"/>
                    <a:pt x="12687" y="4281"/>
                    <a:pt x="12687" y="4149"/>
                  </a:cubicBezTo>
                  <a:lnTo>
                    <a:pt x="12687" y="1222"/>
                  </a:lnTo>
                  <a:cubicBezTo>
                    <a:pt x="12687" y="1083"/>
                    <a:pt x="12576" y="972"/>
                    <a:pt x="12444" y="972"/>
                  </a:cubicBezTo>
                  <a:cubicBezTo>
                    <a:pt x="12042" y="972"/>
                    <a:pt x="11709" y="646"/>
                    <a:pt x="11709" y="244"/>
                  </a:cubicBezTo>
                  <a:cubicBezTo>
                    <a:pt x="11709" y="105"/>
                    <a:pt x="11605" y="1"/>
                    <a:pt x="11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39"/>
            <p:cNvSpPr/>
            <p:nvPr/>
          </p:nvSpPr>
          <p:spPr>
            <a:xfrm>
              <a:off x="7665017" y="2320254"/>
              <a:ext cx="156023" cy="156240"/>
            </a:xfrm>
            <a:custGeom>
              <a:rect b="b" l="l" r="r" t="t"/>
              <a:pathLst>
                <a:path extrusionOk="0" h="5370" w="5363">
                  <a:moveTo>
                    <a:pt x="2685" y="1"/>
                  </a:moveTo>
                  <a:cubicBezTo>
                    <a:pt x="1201" y="1"/>
                    <a:pt x="1" y="1201"/>
                    <a:pt x="1" y="2685"/>
                  </a:cubicBezTo>
                  <a:cubicBezTo>
                    <a:pt x="1" y="4163"/>
                    <a:pt x="1201" y="5370"/>
                    <a:pt x="2685" y="5370"/>
                  </a:cubicBezTo>
                  <a:cubicBezTo>
                    <a:pt x="4163" y="5370"/>
                    <a:pt x="5363" y="4163"/>
                    <a:pt x="5363" y="2685"/>
                  </a:cubicBezTo>
                  <a:cubicBezTo>
                    <a:pt x="5363" y="1201"/>
                    <a:pt x="4163" y="1"/>
                    <a:pt x="2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39"/>
            <p:cNvSpPr/>
            <p:nvPr/>
          </p:nvSpPr>
          <p:spPr>
            <a:xfrm>
              <a:off x="7707404" y="2348679"/>
              <a:ext cx="71073" cy="99418"/>
            </a:xfrm>
            <a:custGeom>
              <a:rect b="b" l="l" r="r" t="t"/>
              <a:pathLst>
                <a:path extrusionOk="0" h="3417" w="2443">
                  <a:moveTo>
                    <a:pt x="979" y="751"/>
                  </a:moveTo>
                  <a:lnTo>
                    <a:pt x="979" y="1382"/>
                  </a:lnTo>
                  <a:cubicBezTo>
                    <a:pt x="632" y="1264"/>
                    <a:pt x="493" y="1160"/>
                    <a:pt x="493" y="1022"/>
                  </a:cubicBezTo>
                  <a:cubicBezTo>
                    <a:pt x="493" y="938"/>
                    <a:pt x="673" y="800"/>
                    <a:pt x="979" y="751"/>
                  </a:cubicBezTo>
                  <a:close/>
                  <a:moveTo>
                    <a:pt x="1471" y="2027"/>
                  </a:moveTo>
                  <a:cubicBezTo>
                    <a:pt x="1818" y="2145"/>
                    <a:pt x="1957" y="2249"/>
                    <a:pt x="1957" y="2395"/>
                  </a:cubicBezTo>
                  <a:cubicBezTo>
                    <a:pt x="1964" y="2471"/>
                    <a:pt x="1776" y="2617"/>
                    <a:pt x="1471" y="2659"/>
                  </a:cubicBezTo>
                  <a:lnTo>
                    <a:pt x="1471" y="2027"/>
                  </a:lnTo>
                  <a:close/>
                  <a:moveTo>
                    <a:pt x="1225" y="0"/>
                  </a:moveTo>
                  <a:cubicBezTo>
                    <a:pt x="1102" y="0"/>
                    <a:pt x="979" y="82"/>
                    <a:pt x="979" y="245"/>
                  </a:cubicBezTo>
                  <a:lnTo>
                    <a:pt x="979" y="259"/>
                  </a:lnTo>
                  <a:cubicBezTo>
                    <a:pt x="410" y="328"/>
                    <a:pt x="1" y="626"/>
                    <a:pt x="1" y="1022"/>
                  </a:cubicBezTo>
                  <a:cubicBezTo>
                    <a:pt x="1" y="1563"/>
                    <a:pt x="535" y="1771"/>
                    <a:pt x="979" y="1896"/>
                  </a:cubicBezTo>
                  <a:lnTo>
                    <a:pt x="979" y="2659"/>
                  </a:lnTo>
                  <a:cubicBezTo>
                    <a:pt x="673" y="2610"/>
                    <a:pt x="493" y="2471"/>
                    <a:pt x="493" y="2395"/>
                  </a:cubicBezTo>
                  <a:cubicBezTo>
                    <a:pt x="493" y="2232"/>
                    <a:pt x="370" y="2150"/>
                    <a:pt x="247" y="2150"/>
                  </a:cubicBezTo>
                  <a:cubicBezTo>
                    <a:pt x="124" y="2150"/>
                    <a:pt x="1" y="2232"/>
                    <a:pt x="1" y="2395"/>
                  </a:cubicBezTo>
                  <a:cubicBezTo>
                    <a:pt x="1" y="2783"/>
                    <a:pt x="410" y="3089"/>
                    <a:pt x="979" y="3158"/>
                  </a:cubicBezTo>
                  <a:lnTo>
                    <a:pt x="979" y="3172"/>
                  </a:lnTo>
                  <a:cubicBezTo>
                    <a:pt x="979" y="3335"/>
                    <a:pt x="1102" y="3416"/>
                    <a:pt x="1225" y="3416"/>
                  </a:cubicBezTo>
                  <a:cubicBezTo>
                    <a:pt x="1348" y="3416"/>
                    <a:pt x="1471" y="3335"/>
                    <a:pt x="1471" y="3172"/>
                  </a:cubicBezTo>
                  <a:lnTo>
                    <a:pt x="1471" y="3158"/>
                  </a:lnTo>
                  <a:cubicBezTo>
                    <a:pt x="2040" y="3089"/>
                    <a:pt x="2442" y="2783"/>
                    <a:pt x="2442" y="2395"/>
                  </a:cubicBezTo>
                  <a:cubicBezTo>
                    <a:pt x="2442" y="1847"/>
                    <a:pt x="1908" y="1639"/>
                    <a:pt x="1471" y="1521"/>
                  </a:cubicBezTo>
                  <a:lnTo>
                    <a:pt x="1471" y="751"/>
                  </a:lnTo>
                  <a:cubicBezTo>
                    <a:pt x="1776" y="800"/>
                    <a:pt x="1957" y="938"/>
                    <a:pt x="1957" y="1022"/>
                  </a:cubicBezTo>
                  <a:cubicBezTo>
                    <a:pt x="1957" y="1185"/>
                    <a:pt x="2078" y="1266"/>
                    <a:pt x="2199" y="1266"/>
                  </a:cubicBezTo>
                  <a:cubicBezTo>
                    <a:pt x="2321" y="1266"/>
                    <a:pt x="2442" y="1185"/>
                    <a:pt x="2442" y="1022"/>
                  </a:cubicBezTo>
                  <a:cubicBezTo>
                    <a:pt x="2442" y="626"/>
                    <a:pt x="2040" y="328"/>
                    <a:pt x="1471" y="259"/>
                  </a:cubicBezTo>
                  <a:lnTo>
                    <a:pt x="1471" y="245"/>
                  </a:lnTo>
                  <a:cubicBezTo>
                    <a:pt x="1471" y="82"/>
                    <a:pt x="1348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39"/>
            <p:cNvSpPr/>
            <p:nvPr/>
          </p:nvSpPr>
          <p:spPr>
            <a:xfrm>
              <a:off x="7558484" y="2320254"/>
              <a:ext cx="14168" cy="14169"/>
            </a:xfrm>
            <a:custGeom>
              <a:rect b="b" l="l" r="r" t="t"/>
              <a:pathLst>
                <a:path extrusionOk="0" h="487" w="487">
                  <a:moveTo>
                    <a:pt x="243" y="1"/>
                  </a:moveTo>
                  <a:cubicBezTo>
                    <a:pt x="112" y="1"/>
                    <a:pt x="1" y="105"/>
                    <a:pt x="1" y="244"/>
                  </a:cubicBezTo>
                  <a:cubicBezTo>
                    <a:pt x="1" y="376"/>
                    <a:pt x="112" y="486"/>
                    <a:pt x="243" y="486"/>
                  </a:cubicBezTo>
                  <a:cubicBezTo>
                    <a:pt x="382" y="486"/>
                    <a:pt x="486" y="376"/>
                    <a:pt x="486" y="244"/>
                  </a:cubicBezTo>
                  <a:cubicBezTo>
                    <a:pt x="486" y="105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39"/>
            <p:cNvSpPr/>
            <p:nvPr/>
          </p:nvSpPr>
          <p:spPr>
            <a:xfrm>
              <a:off x="7913430" y="2320254"/>
              <a:ext cx="14139" cy="14169"/>
            </a:xfrm>
            <a:custGeom>
              <a:rect b="b" l="l" r="r" t="t"/>
              <a:pathLst>
                <a:path extrusionOk="0" h="487" w="486">
                  <a:moveTo>
                    <a:pt x="243" y="1"/>
                  </a:moveTo>
                  <a:cubicBezTo>
                    <a:pt x="104" y="1"/>
                    <a:pt x="0" y="105"/>
                    <a:pt x="0" y="244"/>
                  </a:cubicBezTo>
                  <a:cubicBezTo>
                    <a:pt x="0" y="376"/>
                    <a:pt x="104" y="486"/>
                    <a:pt x="243" y="486"/>
                  </a:cubicBezTo>
                  <a:cubicBezTo>
                    <a:pt x="375" y="486"/>
                    <a:pt x="486" y="376"/>
                    <a:pt x="486" y="244"/>
                  </a:cubicBezTo>
                  <a:cubicBezTo>
                    <a:pt x="486" y="105"/>
                    <a:pt x="375" y="1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39"/>
            <p:cNvSpPr/>
            <p:nvPr/>
          </p:nvSpPr>
          <p:spPr>
            <a:xfrm>
              <a:off x="7558484" y="2462146"/>
              <a:ext cx="14168" cy="14140"/>
            </a:xfrm>
            <a:custGeom>
              <a:rect b="b" l="l" r="r" t="t"/>
              <a:pathLst>
                <a:path extrusionOk="0" h="486" w="487">
                  <a:moveTo>
                    <a:pt x="243" y="0"/>
                  </a:moveTo>
                  <a:cubicBezTo>
                    <a:pt x="112" y="0"/>
                    <a:pt x="1" y="111"/>
                    <a:pt x="1" y="243"/>
                  </a:cubicBezTo>
                  <a:cubicBezTo>
                    <a:pt x="1" y="382"/>
                    <a:pt x="112" y="486"/>
                    <a:pt x="243" y="486"/>
                  </a:cubicBezTo>
                  <a:cubicBezTo>
                    <a:pt x="382" y="486"/>
                    <a:pt x="486" y="382"/>
                    <a:pt x="486" y="243"/>
                  </a:cubicBezTo>
                  <a:cubicBezTo>
                    <a:pt x="486" y="111"/>
                    <a:pt x="382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39"/>
            <p:cNvSpPr/>
            <p:nvPr/>
          </p:nvSpPr>
          <p:spPr>
            <a:xfrm>
              <a:off x="7913430" y="2462146"/>
              <a:ext cx="14139" cy="14140"/>
            </a:xfrm>
            <a:custGeom>
              <a:rect b="b" l="l" r="r" t="t"/>
              <a:pathLst>
                <a:path extrusionOk="0" h="486" w="486">
                  <a:moveTo>
                    <a:pt x="243" y="0"/>
                  </a:moveTo>
                  <a:cubicBezTo>
                    <a:pt x="104" y="0"/>
                    <a:pt x="0" y="111"/>
                    <a:pt x="0" y="243"/>
                  </a:cubicBezTo>
                  <a:cubicBezTo>
                    <a:pt x="0" y="382"/>
                    <a:pt x="104" y="486"/>
                    <a:pt x="243" y="486"/>
                  </a:cubicBezTo>
                  <a:cubicBezTo>
                    <a:pt x="375" y="486"/>
                    <a:pt x="486" y="382"/>
                    <a:pt x="486" y="243"/>
                  </a:cubicBezTo>
                  <a:cubicBezTo>
                    <a:pt x="486" y="111"/>
                    <a:pt x="375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39"/>
            <p:cNvSpPr/>
            <p:nvPr/>
          </p:nvSpPr>
          <p:spPr>
            <a:xfrm>
              <a:off x="7537102" y="2511781"/>
              <a:ext cx="411892" cy="14344"/>
            </a:xfrm>
            <a:custGeom>
              <a:rect b="b" l="l" r="r" t="t"/>
              <a:pathLst>
                <a:path extrusionOk="0" h="493" w="14158">
                  <a:moveTo>
                    <a:pt x="0" y="0"/>
                  </a:moveTo>
                  <a:lnTo>
                    <a:pt x="0" y="493"/>
                  </a:lnTo>
                  <a:lnTo>
                    <a:pt x="14157" y="493"/>
                  </a:lnTo>
                  <a:lnTo>
                    <a:pt x="14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39"/>
            <p:cNvSpPr/>
            <p:nvPr/>
          </p:nvSpPr>
          <p:spPr>
            <a:xfrm>
              <a:off x="7537102" y="2540235"/>
              <a:ext cx="411892" cy="14140"/>
            </a:xfrm>
            <a:custGeom>
              <a:rect b="b" l="l" r="r" t="t"/>
              <a:pathLst>
                <a:path extrusionOk="0" h="486" w="14158">
                  <a:moveTo>
                    <a:pt x="0" y="0"/>
                  </a:moveTo>
                  <a:lnTo>
                    <a:pt x="0" y="486"/>
                  </a:lnTo>
                  <a:lnTo>
                    <a:pt x="14157" y="486"/>
                  </a:lnTo>
                  <a:lnTo>
                    <a:pt x="14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39"/>
            <p:cNvSpPr/>
            <p:nvPr/>
          </p:nvSpPr>
          <p:spPr>
            <a:xfrm>
              <a:off x="7537102" y="2568689"/>
              <a:ext cx="411892" cy="14140"/>
            </a:xfrm>
            <a:custGeom>
              <a:rect b="b" l="l" r="r" t="t"/>
              <a:pathLst>
                <a:path extrusionOk="0" h="486" w="14158">
                  <a:moveTo>
                    <a:pt x="0" y="0"/>
                  </a:moveTo>
                  <a:lnTo>
                    <a:pt x="0" y="243"/>
                  </a:lnTo>
                  <a:cubicBezTo>
                    <a:pt x="0" y="375"/>
                    <a:pt x="111" y="486"/>
                    <a:pt x="250" y="486"/>
                  </a:cubicBezTo>
                  <a:lnTo>
                    <a:pt x="13907" y="486"/>
                  </a:lnTo>
                  <a:cubicBezTo>
                    <a:pt x="14046" y="486"/>
                    <a:pt x="14157" y="375"/>
                    <a:pt x="14157" y="243"/>
                  </a:cubicBezTo>
                  <a:lnTo>
                    <a:pt x="14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8" name="Google Shape;3138;p339"/>
          <p:cNvGrpSpPr/>
          <p:nvPr/>
        </p:nvGrpSpPr>
        <p:grpSpPr>
          <a:xfrm>
            <a:off x="8178758" y="3499594"/>
            <a:ext cx="509346" cy="410936"/>
            <a:chOff x="7520045" y="3221337"/>
            <a:chExt cx="369707" cy="336309"/>
          </a:xfrm>
        </p:grpSpPr>
        <p:sp>
          <p:nvSpPr>
            <p:cNvPr id="3139" name="Google Shape;3139;p339"/>
            <p:cNvSpPr/>
            <p:nvPr/>
          </p:nvSpPr>
          <p:spPr>
            <a:xfrm>
              <a:off x="7520045" y="3221337"/>
              <a:ext cx="369707" cy="336309"/>
            </a:xfrm>
            <a:custGeom>
              <a:rect b="b" l="l" r="r" t="t"/>
              <a:pathLst>
                <a:path extrusionOk="0" h="11559" w="12708">
                  <a:moveTo>
                    <a:pt x="6339" y="0"/>
                  </a:moveTo>
                  <a:cubicBezTo>
                    <a:pt x="4863" y="0"/>
                    <a:pt x="3387" y="562"/>
                    <a:pt x="2262" y="1688"/>
                  </a:cubicBezTo>
                  <a:cubicBezTo>
                    <a:pt x="0" y="3949"/>
                    <a:pt x="14" y="7625"/>
                    <a:pt x="2296" y="9865"/>
                  </a:cubicBezTo>
                  <a:cubicBezTo>
                    <a:pt x="2407" y="9976"/>
                    <a:pt x="2518" y="10080"/>
                    <a:pt x="2629" y="10177"/>
                  </a:cubicBezTo>
                  <a:cubicBezTo>
                    <a:pt x="3711" y="11101"/>
                    <a:pt x="5041" y="11558"/>
                    <a:pt x="6368" y="11558"/>
                  </a:cubicBezTo>
                  <a:cubicBezTo>
                    <a:pt x="7850" y="11558"/>
                    <a:pt x="9327" y="10989"/>
                    <a:pt x="10446" y="9865"/>
                  </a:cubicBezTo>
                  <a:lnTo>
                    <a:pt x="10446" y="9872"/>
                  </a:lnTo>
                  <a:cubicBezTo>
                    <a:pt x="12569" y="7743"/>
                    <a:pt x="12708" y="4344"/>
                    <a:pt x="10758" y="2055"/>
                  </a:cubicBezTo>
                  <a:cubicBezTo>
                    <a:pt x="10654" y="1937"/>
                    <a:pt x="10557" y="1826"/>
                    <a:pt x="10446" y="1715"/>
                  </a:cubicBezTo>
                  <a:cubicBezTo>
                    <a:pt x="9318" y="573"/>
                    <a:pt x="7828" y="0"/>
                    <a:pt x="6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39"/>
            <p:cNvSpPr/>
            <p:nvPr/>
          </p:nvSpPr>
          <p:spPr>
            <a:xfrm>
              <a:off x="7596526" y="3281126"/>
              <a:ext cx="262153" cy="262175"/>
            </a:xfrm>
            <a:custGeom>
              <a:rect b="b" l="l" r="r" t="t"/>
              <a:pathLst>
                <a:path extrusionOk="0" h="9011" w="9011">
                  <a:moveTo>
                    <a:pt x="8129" y="0"/>
                  </a:moveTo>
                  <a:lnTo>
                    <a:pt x="0" y="8122"/>
                  </a:lnTo>
                  <a:cubicBezTo>
                    <a:pt x="423" y="8483"/>
                    <a:pt x="895" y="8781"/>
                    <a:pt x="1408" y="9010"/>
                  </a:cubicBezTo>
                  <a:lnTo>
                    <a:pt x="9010" y="1401"/>
                  </a:lnTo>
                  <a:cubicBezTo>
                    <a:pt x="8788" y="895"/>
                    <a:pt x="8490" y="423"/>
                    <a:pt x="8129" y="0"/>
                  </a:cubicBezTo>
                  <a:close/>
                </a:path>
              </a:pathLst>
            </a:custGeom>
            <a:solidFill>
              <a:srgbClr val="AD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39"/>
            <p:cNvSpPr/>
            <p:nvPr/>
          </p:nvSpPr>
          <p:spPr>
            <a:xfrm>
              <a:off x="7556555" y="3255057"/>
              <a:ext cx="283565" cy="269682"/>
            </a:xfrm>
            <a:custGeom>
              <a:rect b="b" l="l" r="r" t="t"/>
              <a:pathLst>
                <a:path extrusionOk="0" h="9269" w="9747">
                  <a:moveTo>
                    <a:pt x="5117" y="0"/>
                  </a:moveTo>
                  <a:cubicBezTo>
                    <a:pt x="4109" y="0"/>
                    <a:pt x="3101" y="328"/>
                    <a:pt x="2262" y="986"/>
                  </a:cubicBezTo>
                  <a:cubicBezTo>
                    <a:pt x="556" y="2318"/>
                    <a:pt x="1" y="4656"/>
                    <a:pt x="930" y="6618"/>
                  </a:cubicBezTo>
                  <a:cubicBezTo>
                    <a:pt x="1705" y="8262"/>
                    <a:pt x="3357" y="9269"/>
                    <a:pt x="5120" y="9269"/>
                  </a:cubicBezTo>
                  <a:cubicBezTo>
                    <a:pt x="5455" y="9269"/>
                    <a:pt x="5795" y="9232"/>
                    <a:pt x="6133" y="9157"/>
                  </a:cubicBezTo>
                  <a:cubicBezTo>
                    <a:pt x="8248" y="8679"/>
                    <a:pt x="9746" y="6799"/>
                    <a:pt x="9746" y="4635"/>
                  </a:cubicBezTo>
                  <a:cubicBezTo>
                    <a:pt x="9746" y="3247"/>
                    <a:pt x="9122" y="1930"/>
                    <a:pt x="8054" y="1049"/>
                  </a:cubicBezTo>
                  <a:cubicBezTo>
                    <a:pt x="7201" y="351"/>
                    <a:pt x="6159" y="0"/>
                    <a:pt x="5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39"/>
            <p:cNvSpPr/>
            <p:nvPr/>
          </p:nvSpPr>
          <p:spPr>
            <a:xfrm>
              <a:off x="7556962" y="3254941"/>
              <a:ext cx="233904" cy="220336"/>
            </a:xfrm>
            <a:custGeom>
              <a:rect b="b" l="l" r="r" t="t"/>
              <a:pathLst>
                <a:path extrusionOk="0" h="7573" w="8040">
                  <a:moveTo>
                    <a:pt x="5097" y="1"/>
                  </a:moveTo>
                  <a:cubicBezTo>
                    <a:pt x="3906" y="1"/>
                    <a:pt x="2718" y="458"/>
                    <a:pt x="1818" y="1358"/>
                  </a:cubicBezTo>
                  <a:cubicBezTo>
                    <a:pt x="133" y="3043"/>
                    <a:pt x="1" y="5735"/>
                    <a:pt x="1520" y="7573"/>
                  </a:cubicBezTo>
                  <a:lnTo>
                    <a:pt x="1520" y="7573"/>
                  </a:lnTo>
                  <a:lnTo>
                    <a:pt x="8040" y="1053"/>
                  </a:lnTo>
                  <a:cubicBezTo>
                    <a:pt x="7180" y="348"/>
                    <a:pt x="6137" y="1"/>
                    <a:pt x="5097" y="1"/>
                  </a:cubicBezTo>
                  <a:close/>
                </a:path>
              </a:pathLst>
            </a:custGeom>
            <a:solidFill>
              <a:srgbClr val="AD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39"/>
            <p:cNvSpPr/>
            <p:nvPr/>
          </p:nvSpPr>
          <p:spPr>
            <a:xfrm>
              <a:off x="7575144" y="3259916"/>
              <a:ext cx="193727" cy="193569"/>
            </a:xfrm>
            <a:custGeom>
              <a:rect b="b" l="l" r="r" t="t"/>
              <a:pathLst>
                <a:path extrusionOk="0" h="6653" w="6659">
                  <a:moveTo>
                    <a:pt x="5688" y="1"/>
                  </a:moveTo>
                  <a:lnTo>
                    <a:pt x="0" y="5682"/>
                  </a:lnTo>
                  <a:cubicBezTo>
                    <a:pt x="97" y="6014"/>
                    <a:pt x="222" y="6340"/>
                    <a:pt x="388" y="6653"/>
                  </a:cubicBezTo>
                  <a:lnTo>
                    <a:pt x="6659" y="382"/>
                  </a:lnTo>
                  <a:cubicBezTo>
                    <a:pt x="6354" y="216"/>
                    <a:pt x="6028" y="91"/>
                    <a:pt x="56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39"/>
            <p:cNvSpPr/>
            <p:nvPr/>
          </p:nvSpPr>
          <p:spPr>
            <a:xfrm>
              <a:off x="7553936" y="3248831"/>
              <a:ext cx="306140" cy="282163"/>
            </a:xfrm>
            <a:custGeom>
              <a:rect b="b" l="l" r="r" t="t"/>
              <a:pathLst>
                <a:path extrusionOk="0" h="9698" w="10523">
                  <a:moveTo>
                    <a:pt x="5229" y="437"/>
                  </a:moveTo>
                  <a:cubicBezTo>
                    <a:pt x="6392" y="437"/>
                    <a:pt x="7505" y="901"/>
                    <a:pt x="8324" y="1727"/>
                  </a:cubicBezTo>
                  <a:cubicBezTo>
                    <a:pt x="9815" y="3212"/>
                    <a:pt x="10044" y="5549"/>
                    <a:pt x="8879" y="7297"/>
                  </a:cubicBezTo>
                  <a:cubicBezTo>
                    <a:pt x="8036" y="8554"/>
                    <a:pt x="6642" y="9262"/>
                    <a:pt x="5203" y="9262"/>
                  </a:cubicBezTo>
                  <a:cubicBezTo>
                    <a:pt x="4640" y="9262"/>
                    <a:pt x="4070" y="9153"/>
                    <a:pt x="3524" y="8927"/>
                  </a:cubicBezTo>
                  <a:cubicBezTo>
                    <a:pt x="1575" y="8123"/>
                    <a:pt x="472" y="6056"/>
                    <a:pt x="882" y="3989"/>
                  </a:cubicBezTo>
                  <a:cubicBezTo>
                    <a:pt x="1291" y="1922"/>
                    <a:pt x="3101" y="437"/>
                    <a:pt x="5203" y="437"/>
                  </a:cubicBezTo>
                  <a:cubicBezTo>
                    <a:pt x="5212" y="437"/>
                    <a:pt x="5220" y="437"/>
                    <a:pt x="5229" y="437"/>
                  </a:cubicBezTo>
                  <a:close/>
                  <a:moveTo>
                    <a:pt x="5204" y="0"/>
                  </a:moveTo>
                  <a:cubicBezTo>
                    <a:pt x="4583" y="0"/>
                    <a:pt x="3954" y="119"/>
                    <a:pt x="3351" y="368"/>
                  </a:cubicBezTo>
                  <a:cubicBezTo>
                    <a:pt x="1215" y="1256"/>
                    <a:pt x="1" y="3524"/>
                    <a:pt x="452" y="5792"/>
                  </a:cubicBezTo>
                  <a:cubicBezTo>
                    <a:pt x="902" y="8060"/>
                    <a:pt x="2893" y="9697"/>
                    <a:pt x="5203" y="9697"/>
                  </a:cubicBezTo>
                  <a:cubicBezTo>
                    <a:pt x="6493" y="9697"/>
                    <a:pt x="7728" y="9191"/>
                    <a:pt x="8636" y="8275"/>
                  </a:cubicBezTo>
                  <a:cubicBezTo>
                    <a:pt x="10266" y="6645"/>
                    <a:pt x="10523" y="4079"/>
                    <a:pt x="9240" y="2157"/>
                  </a:cubicBezTo>
                  <a:cubicBezTo>
                    <a:pt x="8319" y="773"/>
                    <a:pt x="6786" y="0"/>
                    <a:pt x="5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39"/>
            <p:cNvSpPr/>
            <p:nvPr/>
          </p:nvSpPr>
          <p:spPr>
            <a:xfrm>
              <a:off x="7659481" y="3318250"/>
              <a:ext cx="91641" cy="143322"/>
            </a:xfrm>
            <a:custGeom>
              <a:rect b="b" l="l" r="r" t="t"/>
              <a:pathLst>
                <a:path extrusionOk="0" h="4926" w="3150">
                  <a:moveTo>
                    <a:pt x="1575" y="0"/>
                  </a:moveTo>
                  <a:cubicBezTo>
                    <a:pt x="722" y="0"/>
                    <a:pt x="14" y="604"/>
                    <a:pt x="14" y="1339"/>
                  </a:cubicBezTo>
                  <a:cubicBezTo>
                    <a:pt x="14" y="2081"/>
                    <a:pt x="715" y="2678"/>
                    <a:pt x="1575" y="2678"/>
                  </a:cubicBezTo>
                  <a:cubicBezTo>
                    <a:pt x="2199" y="2678"/>
                    <a:pt x="2705" y="3087"/>
                    <a:pt x="2705" y="3579"/>
                  </a:cubicBezTo>
                  <a:cubicBezTo>
                    <a:pt x="2705" y="4079"/>
                    <a:pt x="2199" y="4488"/>
                    <a:pt x="1575" y="4488"/>
                  </a:cubicBezTo>
                  <a:cubicBezTo>
                    <a:pt x="958" y="4488"/>
                    <a:pt x="451" y="4079"/>
                    <a:pt x="451" y="3579"/>
                  </a:cubicBezTo>
                  <a:cubicBezTo>
                    <a:pt x="465" y="3423"/>
                    <a:pt x="349" y="3345"/>
                    <a:pt x="233" y="3345"/>
                  </a:cubicBezTo>
                  <a:cubicBezTo>
                    <a:pt x="117" y="3345"/>
                    <a:pt x="0" y="3423"/>
                    <a:pt x="14" y="3579"/>
                  </a:cubicBezTo>
                  <a:cubicBezTo>
                    <a:pt x="14" y="4322"/>
                    <a:pt x="715" y="4925"/>
                    <a:pt x="1575" y="4925"/>
                  </a:cubicBezTo>
                  <a:cubicBezTo>
                    <a:pt x="2442" y="4925"/>
                    <a:pt x="3136" y="4322"/>
                    <a:pt x="3136" y="3579"/>
                  </a:cubicBezTo>
                  <a:cubicBezTo>
                    <a:pt x="3136" y="2844"/>
                    <a:pt x="2442" y="2241"/>
                    <a:pt x="1575" y="2241"/>
                  </a:cubicBezTo>
                  <a:cubicBezTo>
                    <a:pt x="958" y="2241"/>
                    <a:pt x="451" y="1838"/>
                    <a:pt x="451" y="1339"/>
                  </a:cubicBezTo>
                  <a:cubicBezTo>
                    <a:pt x="451" y="840"/>
                    <a:pt x="958" y="437"/>
                    <a:pt x="1575" y="437"/>
                  </a:cubicBezTo>
                  <a:cubicBezTo>
                    <a:pt x="2199" y="437"/>
                    <a:pt x="2705" y="840"/>
                    <a:pt x="2705" y="1339"/>
                  </a:cubicBezTo>
                  <a:cubicBezTo>
                    <a:pt x="2692" y="1499"/>
                    <a:pt x="2806" y="1578"/>
                    <a:pt x="2921" y="1578"/>
                  </a:cubicBezTo>
                  <a:cubicBezTo>
                    <a:pt x="3035" y="1578"/>
                    <a:pt x="3149" y="1499"/>
                    <a:pt x="3136" y="1339"/>
                  </a:cubicBezTo>
                  <a:cubicBezTo>
                    <a:pt x="3136" y="604"/>
                    <a:pt x="2435" y="0"/>
                    <a:pt x="1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39"/>
            <p:cNvSpPr/>
            <p:nvPr/>
          </p:nvSpPr>
          <p:spPr>
            <a:xfrm>
              <a:off x="7698609" y="3304634"/>
              <a:ext cx="13470" cy="169828"/>
            </a:xfrm>
            <a:custGeom>
              <a:rect b="b" l="l" r="r" t="t"/>
              <a:pathLst>
                <a:path extrusionOk="0" h="5837" w="463">
                  <a:moveTo>
                    <a:pt x="232" y="0"/>
                  </a:moveTo>
                  <a:cubicBezTo>
                    <a:pt x="117" y="0"/>
                    <a:pt x="1" y="80"/>
                    <a:pt x="15" y="239"/>
                  </a:cubicBezTo>
                  <a:lnTo>
                    <a:pt x="15" y="5622"/>
                  </a:lnTo>
                  <a:cubicBezTo>
                    <a:pt x="15" y="5740"/>
                    <a:pt x="112" y="5837"/>
                    <a:pt x="230" y="5837"/>
                  </a:cubicBezTo>
                  <a:cubicBezTo>
                    <a:pt x="355" y="5837"/>
                    <a:pt x="452" y="5740"/>
                    <a:pt x="445" y="5622"/>
                  </a:cubicBezTo>
                  <a:lnTo>
                    <a:pt x="445" y="239"/>
                  </a:lnTo>
                  <a:cubicBezTo>
                    <a:pt x="462" y="80"/>
                    <a:pt x="348" y="0"/>
                    <a:pt x="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7" name="Google Shape;3147;p339"/>
          <p:cNvGrpSpPr/>
          <p:nvPr/>
        </p:nvGrpSpPr>
        <p:grpSpPr>
          <a:xfrm>
            <a:off x="7873183" y="1232985"/>
            <a:ext cx="1120478" cy="504362"/>
            <a:chOff x="7330045" y="1476028"/>
            <a:chExt cx="813296" cy="412769"/>
          </a:xfrm>
        </p:grpSpPr>
        <p:grpSp>
          <p:nvGrpSpPr>
            <p:cNvPr id="3148" name="Google Shape;3148;p339"/>
            <p:cNvGrpSpPr/>
            <p:nvPr/>
          </p:nvGrpSpPr>
          <p:grpSpPr>
            <a:xfrm>
              <a:off x="7330045" y="1476028"/>
              <a:ext cx="445986" cy="412769"/>
              <a:chOff x="7330045" y="1476028"/>
              <a:chExt cx="445986" cy="412769"/>
            </a:xfrm>
          </p:grpSpPr>
          <p:sp>
            <p:nvSpPr>
              <p:cNvPr id="3149" name="Google Shape;3149;p339"/>
              <p:cNvSpPr/>
              <p:nvPr/>
            </p:nvSpPr>
            <p:spPr>
              <a:xfrm>
                <a:off x="7406323" y="1476028"/>
                <a:ext cx="369707" cy="336396"/>
              </a:xfrm>
              <a:custGeom>
                <a:rect b="b" l="l" r="r" t="t"/>
                <a:pathLst>
                  <a:path extrusionOk="0" h="11562" w="12708">
                    <a:moveTo>
                      <a:pt x="6341" y="0"/>
                    </a:moveTo>
                    <a:cubicBezTo>
                      <a:pt x="4868" y="0"/>
                      <a:pt x="3393" y="562"/>
                      <a:pt x="2268" y="1687"/>
                    </a:cubicBezTo>
                    <a:cubicBezTo>
                      <a:pt x="0" y="3955"/>
                      <a:pt x="21" y="7624"/>
                      <a:pt x="2296" y="9871"/>
                    </a:cubicBezTo>
                    <a:cubicBezTo>
                      <a:pt x="2407" y="9982"/>
                      <a:pt x="2518" y="10086"/>
                      <a:pt x="2636" y="10184"/>
                    </a:cubicBezTo>
                    <a:cubicBezTo>
                      <a:pt x="3718" y="11105"/>
                      <a:pt x="5049" y="11561"/>
                      <a:pt x="6375" y="11561"/>
                    </a:cubicBezTo>
                    <a:cubicBezTo>
                      <a:pt x="7854" y="11561"/>
                      <a:pt x="9327" y="10994"/>
                      <a:pt x="10446" y="9871"/>
                    </a:cubicBezTo>
                    <a:cubicBezTo>
                      <a:pt x="12576" y="7749"/>
                      <a:pt x="12707" y="4343"/>
                      <a:pt x="10758" y="2061"/>
                    </a:cubicBezTo>
                    <a:cubicBezTo>
                      <a:pt x="10661" y="1943"/>
                      <a:pt x="10557" y="1832"/>
                      <a:pt x="10446" y="1721"/>
                    </a:cubicBezTo>
                    <a:cubicBezTo>
                      <a:pt x="9320" y="574"/>
                      <a:pt x="7831" y="0"/>
                      <a:pt x="63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339"/>
              <p:cNvSpPr/>
              <p:nvPr/>
            </p:nvSpPr>
            <p:spPr>
              <a:xfrm>
                <a:off x="7483008" y="1535991"/>
                <a:ext cx="262153" cy="261971"/>
              </a:xfrm>
              <a:custGeom>
                <a:rect b="b" l="l" r="r" t="t"/>
                <a:pathLst>
                  <a:path extrusionOk="0" h="9004" w="9011">
                    <a:moveTo>
                      <a:pt x="8122" y="0"/>
                    </a:moveTo>
                    <a:lnTo>
                      <a:pt x="0" y="8123"/>
                    </a:lnTo>
                    <a:cubicBezTo>
                      <a:pt x="423" y="8483"/>
                      <a:pt x="895" y="8781"/>
                      <a:pt x="1401" y="9003"/>
                    </a:cubicBezTo>
                    <a:lnTo>
                      <a:pt x="9010" y="1401"/>
                    </a:lnTo>
                    <a:cubicBezTo>
                      <a:pt x="8781" y="888"/>
                      <a:pt x="8483" y="416"/>
                      <a:pt x="8122" y="0"/>
                    </a:cubicBezTo>
                    <a:close/>
                  </a:path>
                </a:pathLst>
              </a:custGeom>
              <a:solidFill>
                <a:srgbClr val="AD7F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339"/>
              <p:cNvSpPr/>
              <p:nvPr/>
            </p:nvSpPr>
            <p:spPr>
              <a:xfrm>
                <a:off x="7407923" y="1527786"/>
                <a:ext cx="314024" cy="284607"/>
              </a:xfrm>
              <a:custGeom>
                <a:rect b="b" l="l" r="r" t="t"/>
                <a:pathLst>
                  <a:path extrusionOk="0" h="9782" w="10794">
                    <a:moveTo>
                      <a:pt x="9427" y="8869"/>
                    </a:moveTo>
                    <a:cubicBezTo>
                      <a:pt x="9426" y="8870"/>
                      <a:pt x="9424" y="8871"/>
                      <a:pt x="9423" y="8872"/>
                    </a:cubicBezTo>
                    <a:lnTo>
                      <a:pt x="9423" y="8872"/>
                    </a:lnTo>
                    <a:cubicBezTo>
                      <a:pt x="9422" y="8873"/>
                      <a:pt x="9421" y="8875"/>
                      <a:pt x="9420" y="8876"/>
                    </a:cubicBezTo>
                    <a:lnTo>
                      <a:pt x="9427" y="8869"/>
                    </a:lnTo>
                    <a:close/>
                    <a:moveTo>
                      <a:pt x="4560" y="0"/>
                    </a:moveTo>
                    <a:cubicBezTo>
                      <a:pt x="3489" y="0"/>
                      <a:pt x="2412" y="298"/>
                      <a:pt x="1457" y="907"/>
                    </a:cubicBezTo>
                    <a:cubicBezTo>
                      <a:pt x="1" y="3189"/>
                      <a:pt x="327" y="6178"/>
                      <a:pt x="2241" y="8092"/>
                    </a:cubicBezTo>
                    <a:cubicBezTo>
                      <a:pt x="2352" y="8203"/>
                      <a:pt x="2463" y="8307"/>
                      <a:pt x="2574" y="8405"/>
                    </a:cubicBezTo>
                    <a:cubicBezTo>
                      <a:pt x="3647" y="9316"/>
                      <a:pt x="4980" y="9782"/>
                      <a:pt x="6320" y="9782"/>
                    </a:cubicBezTo>
                    <a:cubicBezTo>
                      <a:pt x="7394" y="9782"/>
                      <a:pt x="8472" y="9482"/>
                      <a:pt x="9423" y="8872"/>
                    </a:cubicBezTo>
                    <a:lnTo>
                      <a:pt x="9423" y="8872"/>
                    </a:lnTo>
                    <a:cubicBezTo>
                      <a:pt x="10793" y="6736"/>
                      <a:pt x="10605" y="3957"/>
                      <a:pt x="8955" y="2023"/>
                    </a:cubicBezTo>
                    <a:cubicBezTo>
                      <a:pt x="8858" y="1912"/>
                      <a:pt x="8754" y="1794"/>
                      <a:pt x="8643" y="1690"/>
                    </a:cubicBezTo>
                    <a:cubicBezTo>
                      <a:pt x="7529" y="576"/>
                      <a:pt x="6051" y="0"/>
                      <a:pt x="4560" y="0"/>
                    </a:cubicBezTo>
                    <a:close/>
                  </a:path>
                </a:pathLst>
              </a:custGeom>
              <a:solidFill>
                <a:srgbClr val="AD7F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339"/>
              <p:cNvSpPr/>
              <p:nvPr/>
            </p:nvSpPr>
            <p:spPr>
              <a:xfrm>
                <a:off x="7447895" y="1509748"/>
                <a:ext cx="278706" cy="269740"/>
              </a:xfrm>
              <a:custGeom>
                <a:rect b="b" l="l" r="r" t="t"/>
                <a:pathLst>
                  <a:path extrusionOk="0" h="9271" w="9580">
                    <a:moveTo>
                      <a:pt x="4946" y="1"/>
                    </a:moveTo>
                    <a:cubicBezTo>
                      <a:pt x="4842" y="1"/>
                      <a:pt x="4738" y="7"/>
                      <a:pt x="4641" y="14"/>
                    </a:cubicBezTo>
                    <a:cubicBezTo>
                      <a:pt x="2906" y="125"/>
                      <a:pt x="1381" y="1201"/>
                      <a:pt x="694" y="2796"/>
                    </a:cubicBezTo>
                    <a:cubicBezTo>
                      <a:pt x="0" y="4384"/>
                      <a:pt x="257" y="6229"/>
                      <a:pt x="1360" y="7575"/>
                    </a:cubicBezTo>
                    <a:cubicBezTo>
                      <a:pt x="1561" y="7818"/>
                      <a:pt x="1790" y="8047"/>
                      <a:pt x="2039" y="8248"/>
                    </a:cubicBezTo>
                    <a:cubicBezTo>
                      <a:pt x="2878" y="8922"/>
                      <a:pt x="3906" y="9270"/>
                      <a:pt x="4943" y="9270"/>
                    </a:cubicBezTo>
                    <a:cubicBezTo>
                      <a:pt x="5623" y="9270"/>
                      <a:pt x="6306" y="9121"/>
                      <a:pt x="6943" y="8816"/>
                    </a:cubicBezTo>
                    <a:cubicBezTo>
                      <a:pt x="8553" y="8047"/>
                      <a:pt x="9579" y="6417"/>
                      <a:pt x="9579" y="4634"/>
                    </a:cubicBezTo>
                    <a:cubicBezTo>
                      <a:pt x="9579" y="3247"/>
                      <a:pt x="8955" y="1936"/>
                      <a:pt x="7880" y="1055"/>
                    </a:cubicBezTo>
                    <a:cubicBezTo>
                      <a:pt x="7741" y="937"/>
                      <a:pt x="7595" y="833"/>
                      <a:pt x="7443" y="736"/>
                    </a:cubicBezTo>
                    <a:cubicBezTo>
                      <a:pt x="6694" y="257"/>
                      <a:pt x="5827" y="1"/>
                      <a:pt x="49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339"/>
              <p:cNvSpPr/>
              <p:nvPr/>
            </p:nvSpPr>
            <p:spPr>
              <a:xfrm>
                <a:off x="7434367" y="1527757"/>
                <a:ext cx="278299" cy="251730"/>
              </a:xfrm>
              <a:custGeom>
                <a:rect b="b" l="l" r="r" t="t"/>
                <a:pathLst>
                  <a:path extrusionOk="0" h="8652" w="9566">
                    <a:moveTo>
                      <a:pt x="3663" y="0"/>
                    </a:moveTo>
                    <a:cubicBezTo>
                      <a:pt x="3458" y="0"/>
                      <a:pt x="3252" y="11"/>
                      <a:pt x="3045" y="34"/>
                    </a:cubicBezTo>
                    <a:cubicBezTo>
                      <a:pt x="444" y="1580"/>
                      <a:pt x="0" y="5159"/>
                      <a:pt x="2137" y="7296"/>
                    </a:cubicBezTo>
                    <a:cubicBezTo>
                      <a:pt x="3053" y="8211"/>
                      <a:pt x="4232" y="8652"/>
                      <a:pt x="5403" y="8652"/>
                    </a:cubicBezTo>
                    <a:cubicBezTo>
                      <a:pt x="6963" y="8652"/>
                      <a:pt x="8508" y="7869"/>
                      <a:pt x="9392" y="6387"/>
                    </a:cubicBezTo>
                    <a:cubicBezTo>
                      <a:pt x="9565" y="4813"/>
                      <a:pt x="9080" y="3231"/>
                      <a:pt x="8053" y="2024"/>
                    </a:cubicBezTo>
                    <a:cubicBezTo>
                      <a:pt x="7949" y="1913"/>
                      <a:pt x="7845" y="1795"/>
                      <a:pt x="7741" y="1691"/>
                    </a:cubicBezTo>
                    <a:cubicBezTo>
                      <a:pt x="6653" y="603"/>
                      <a:pt x="5183" y="0"/>
                      <a:pt x="3663" y="0"/>
                    </a:cubicBezTo>
                    <a:close/>
                  </a:path>
                </a:pathLst>
              </a:custGeom>
              <a:solidFill>
                <a:srgbClr val="AD7F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339"/>
              <p:cNvSpPr/>
              <p:nvPr/>
            </p:nvSpPr>
            <p:spPr>
              <a:xfrm>
                <a:off x="7450920" y="1531132"/>
                <a:ext cx="245803" cy="257549"/>
              </a:xfrm>
              <a:custGeom>
                <a:rect b="b" l="l" r="r" t="t"/>
                <a:pathLst>
                  <a:path extrusionOk="0" h="8852" w="8449">
                    <a:moveTo>
                      <a:pt x="7339" y="1"/>
                    </a:moveTo>
                    <a:lnTo>
                      <a:pt x="0" y="7339"/>
                    </a:lnTo>
                    <a:cubicBezTo>
                      <a:pt x="139" y="7866"/>
                      <a:pt x="340" y="8373"/>
                      <a:pt x="597" y="8851"/>
                    </a:cubicBezTo>
                    <a:lnTo>
                      <a:pt x="1935" y="7513"/>
                    </a:lnTo>
                    <a:lnTo>
                      <a:pt x="8449" y="1000"/>
                    </a:lnTo>
                    <a:cubicBezTo>
                      <a:pt x="8247" y="750"/>
                      <a:pt x="8025" y="521"/>
                      <a:pt x="7776" y="320"/>
                    </a:cubicBezTo>
                    <a:cubicBezTo>
                      <a:pt x="7637" y="202"/>
                      <a:pt x="7491" y="98"/>
                      <a:pt x="7339" y="1"/>
                    </a:cubicBezTo>
                    <a:close/>
                  </a:path>
                </a:pathLst>
              </a:custGeom>
              <a:solidFill>
                <a:srgbClr val="AD7F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339"/>
              <p:cNvSpPr/>
              <p:nvPr/>
            </p:nvSpPr>
            <p:spPr>
              <a:xfrm>
                <a:off x="7459997" y="1509951"/>
                <a:ext cx="159631" cy="151381"/>
              </a:xfrm>
              <a:custGeom>
                <a:rect b="b" l="l" r="r" t="t"/>
                <a:pathLst>
                  <a:path extrusionOk="0" h="5203" w="5487">
                    <a:moveTo>
                      <a:pt x="4530" y="0"/>
                    </a:moveTo>
                    <a:cubicBezTo>
                      <a:pt x="4426" y="0"/>
                      <a:pt x="4322" y="7"/>
                      <a:pt x="4225" y="14"/>
                    </a:cubicBezTo>
                    <a:lnTo>
                      <a:pt x="0" y="4232"/>
                    </a:lnTo>
                    <a:cubicBezTo>
                      <a:pt x="91" y="4571"/>
                      <a:pt x="215" y="4897"/>
                      <a:pt x="382" y="5203"/>
                    </a:cubicBezTo>
                    <a:lnTo>
                      <a:pt x="5487" y="98"/>
                    </a:lnTo>
                    <a:cubicBezTo>
                      <a:pt x="5175" y="35"/>
                      <a:pt x="4849" y="0"/>
                      <a:pt x="4530" y="0"/>
                    </a:cubicBezTo>
                    <a:close/>
                  </a:path>
                </a:pathLst>
              </a:custGeom>
              <a:solidFill>
                <a:srgbClr val="AD7F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339"/>
              <p:cNvSpPr/>
              <p:nvPr/>
            </p:nvSpPr>
            <p:spPr>
              <a:xfrm>
                <a:off x="7440418" y="1503609"/>
                <a:ext cx="306140" cy="282047"/>
              </a:xfrm>
              <a:custGeom>
                <a:rect b="b" l="l" r="r" t="t"/>
                <a:pathLst>
                  <a:path extrusionOk="0" h="9694" w="10523">
                    <a:moveTo>
                      <a:pt x="5203" y="434"/>
                    </a:moveTo>
                    <a:cubicBezTo>
                      <a:pt x="6375" y="434"/>
                      <a:pt x="7492" y="898"/>
                      <a:pt x="8324" y="1724"/>
                    </a:cubicBezTo>
                    <a:cubicBezTo>
                      <a:pt x="9808" y="3215"/>
                      <a:pt x="10044" y="5545"/>
                      <a:pt x="8872" y="7300"/>
                    </a:cubicBezTo>
                    <a:cubicBezTo>
                      <a:pt x="8035" y="8555"/>
                      <a:pt x="6642" y="9259"/>
                      <a:pt x="5203" y="9259"/>
                    </a:cubicBezTo>
                    <a:cubicBezTo>
                      <a:pt x="4638" y="9259"/>
                      <a:pt x="4065" y="9150"/>
                      <a:pt x="3517" y="8923"/>
                    </a:cubicBezTo>
                    <a:cubicBezTo>
                      <a:pt x="1568" y="8119"/>
                      <a:pt x="465" y="6052"/>
                      <a:pt x="875" y="3992"/>
                    </a:cubicBezTo>
                    <a:cubicBezTo>
                      <a:pt x="1284" y="1925"/>
                      <a:pt x="3094" y="434"/>
                      <a:pt x="5203" y="434"/>
                    </a:cubicBezTo>
                    <a:close/>
                    <a:moveTo>
                      <a:pt x="5207" y="0"/>
                    </a:moveTo>
                    <a:cubicBezTo>
                      <a:pt x="4584" y="0"/>
                      <a:pt x="3954" y="120"/>
                      <a:pt x="3351" y="371"/>
                    </a:cubicBezTo>
                    <a:cubicBezTo>
                      <a:pt x="1214" y="1252"/>
                      <a:pt x="1" y="3520"/>
                      <a:pt x="451" y="5788"/>
                    </a:cubicBezTo>
                    <a:cubicBezTo>
                      <a:pt x="895" y="8056"/>
                      <a:pt x="2886" y="9693"/>
                      <a:pt x="5203" y="9693"/>
                    </a:cubicBezTo>
                    <a:cubicBezTo>
                      <a:pt x="5211" y="9693"/>
                      <a:pt x="5220" y="9693"/>
                      <a:pt x="5228" y="9693"/>
                    </a:cubicBezTo>
                    <a:cubicBezTo>
                      <a:pt x="6502" y="9693"/>
                      <a:pt x="7727" y="9181"/>
                      <a:pt x="8629" y="8278"/>
                    </a:cubicBezTo>
                    <a:cubicBezTo>
                      <a:pt x="10266" y="6641"/>
                      <a:pt x="10523" y="4082"/>
                      <a:pt x="9240" y="2154"/>
                    </a:cubicBezTo>
                    <a:cubicBezTo>
                      <a:pt x="8319" y="775"/>
                      <a:pt x="6788" y="0"/>
                      <a:pt x="52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339"/>
              <p:cNvSpPr/>
              <p:nvPr/>
            </p:nvSpPr>
            <p:spPr>
              <a:xfrm>
                <a:off x="7330045" y="1552487"/>
                <a:ext cx="369707" cy="336309"/>
              </a:xfrm>
              <a:custGeom>
                <a:rect b="b" l="l" r="r" t="t"/>
                <a:pathLst>
                  <a:path extrusionOk="0" h="11559" w="12708">
                    <a:moveTo>
                      <a:pt x="6339" y="0"/>
                    </a:moveTo>
                    <a:cubicBezTo>
                      <a:pt x="4863" y="0"/>
                      <a:pt x="3387" y="562"/>
                      <a:pt x="2262" y="1688"/>
                    </a:cubicBezTo>
                    <a:cubicBezTo>
                      <a:pt x="0" y="3949"/>
                      <a:pt x="14" y="7625"/>
                      <a:pt x="2296" y="9865"/>
                    </a:cubicBezTo>
                    <a:cubicBezTo>
                      <a:pt x="2407" y="9976"/>
                      <a:pt x="2518" y="10080"/>
                      <a:pt x="2629" y="10177"/>
                    </a:cubicBezTo>
                    <a:cubicBezTo>
                      <a:pt x="3711" y="11101"/>
                      <a:pt x="5041" y="11558"/>
                      <a:pt x="6368" y="11558"/>
                    </a:cubicBezTo>
                    <a:cubicBezTo>
                      <a:pt x="7850" y="11558"/>
                      <a:pt x="9327" y="10989"/>
                      <a:pt x="10446" y="9865"/>
                    </a:cubicBezTo>
                    <a:lnTo>
                      <a:pt x="10446" y="9872"/>
                    </a:lnTo>
                    <a:cubicBezTo>
                      <a:pt x="12569" y="7743"/>
                      <a:pt x="12708" y="4344"/>
                      <a:pt x="10758" y="2055"/>
                    </a:cubicBezTo>
                    <a:cubicBezTo>
                      <a:pt x="10654" y="1937"/>
                      <a:pt x="10557" y="1826"/>
                      <a:pt x="10446" y="1715"/>
                    </a:cubicBezTo>
                    <a:cubicBezTo>
                      <a:pt x="9318" y="573"/>
                      <a:pt x="7828" y="0"/>
                      <a:pt x="6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339"/>
              <p:cNvSpPr/>
              <p:nvPr/>
            </p:nvSpPr>
            <p:spPr>
              <a:xfrm>
                <a:off x="7406526" y="1612276"/>
                <a:ext cx="262153" cy="262175"/>
              </a:xfrm>
              <a:custGeom>
                <a:rect b="b" l="l" r="r" t="t"/>
                <a:pathLst>
                  <a:path extrusionOk="0" h="9011" w="9011">
                    <a:moveTo>
                      <a:pt x="8129" y="0"/>
                    </a:moveTo>
                    <a:lnTo>
                      <a:pt x="0" y="8122"/>
                    </a:lnTo>
                    <a:cubicBezTo>
                      <a:pt x="423" y="8483"/>
                      <a:pt x="895" y="8781"/>
                      <a:pt x="1408" y="9010"/>
                    </a:cubicBezTo>
                    <a:lnTo>
                      <a:pt x="9010" y="1401"/>
                    </a:lnTo>
                    <a:cubicBezTo>
                      <a:pt x="8788" y="895"/>
                      <a:pt x="8490" y="423"/>
                      <a:pt x="8129" y="0"/>
                    </a:cubicBezTo>
                    <a:close/>
                  </a:path>
                </a:pathLst>
              </a:custGeom>
              <a:solidFill>
                <a:srgbClr val="AD7F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339"/>
              <p:cNvSpPr/>
              <p:nvPr/>
            </p:nvSpPr>
            <p:spPr>
              <a:xfrm>
                <a:off x="7366555" y="1586207"/>
                <a:ext cx="283565" cy="269682"/>
              </a:xfrm>
              <a:custGeom>
                <a:rect b="b" l="l" r="r" t="t"/>
                <a:pathLst>
                  <a:path extrusionOk="0" h="9269" w="9747">
                    <a:moveTo>
                      <a:pt x="5117" y="0"/>
                    </a:moveTo>
                    <a:cubicBezTo>
                      <a:pt x="4109" y="0"/>
                      <a:pt x="3101" y="328"/>
                      <a:pt x="2262" y="986"/>
                    </a:cubicBezTo>
                    <a:cubicBezTo>
                      <a:pt x="556" y="2318"/>
                      <a:pt x="1" y="4656"/>
                      <a:pt x="930" y="6618"/>
                    </a:cubicBezTo>
                    <a:cubicBezTo>
                      <a:pt x="1705" y="8262"/>
                      <a:pt x="3357" y="9269"/>
                      <a:pt x="5120" y="9269"/>
                    </a:cubicBezTo>
                    <a:cubicBezTo>
                      <a:pt x="5455" y="9269"/>
                      <a:pt x="5795" y="9232"/>
                      <a:pt x="6133" y="9157"/>
                    </a:cubicBezTo>
                    <a:cubicBezTo>
                      <a:pt x="8248" y="8679"/>
                      <a:pt x="9746" y="6799"/>
                      <a:pt x="9746" y="4635"/>
                    </a:cubicBezTo>
                    <a:cubicBezTo>
                      <a:pt x="9746" y="3247"/>
                      <a:pt x="9122" y="1930"/>
                      <a:pt x="8054" y="1049"/>
                    </a:cubicBezTo>
                    <a:cubicBezTo>
                      <a:pt x="7201" y="351"/>
                      <a:pt x="6159" y="0"/>
                      <a:pt x="5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339"/>
              <p:cNvSpPr/>
              <p:nvPr/>
            </p:nvSpPr>
            <p:spPr>
              <a:xfrm>
                <a:off x="7366962" y="1586091"/>
                <a:ext cx="233904" cy="220336"/>
              </a:xfrm>
              <a:custGeom>
                <a:rect b="b" l="l" r="r" t="t"/>
                <a:pathLst>
                  <a:path extrusionOk="0" h="7573" w="8040">
                    <a:moveTo>
                      <a:pt x="5097" y="1"/>
                    </a:moveTo>
                    <a:cubicBezTo>
                      <a:pt x="3906" y="1"/>
                      <a:pt x="2718" y="458"/>
                      <a:pt x="1818" y="1358"/>
                    </a:cubicBezTo>
                    <a:cubicBezTo>
                      <a:pt x="133" y="3043"/>
                      <a:pt x="1" y="5735"/>
                      <a:pt x="1520" y="7573"/>
                    </a:cubicBezTo>
                    <a:lnTo>
                      <a:pt x="1520" y="7573"/>
                    </a:lnTo>
                    <a:lnTo>
                      <a:pt x="8040" y="1053"/>
                    </a:lnTo>
                    <a:cubicBezTo>
                      <a:pt x="7180" y="348"/>
                      <a:pt x="6137" y="1"/>
                      <a:pt x="5097" y="1"/>
                    </a:cubicBezTo>
                    <a:close/>
                  </a:path>
                </a:pathLst>
              </a:custGeom>
              <a:solidFill>
                <a:srgbClr val="AD7F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339"/>
              <p:cNvSpPr/>
              <p:nvPr/>
            </p:nvSpPr>
            <p:spPr>
              <a:xfrm>
                <a:off x="7385144" y="1591066"/>
                <a:ext cx="193727" cy="193569"/>
              </a:xfrm>
              <a:custGeom>
                <a:rect b="b" l="l" r="r" t="t"/>
                <a:pathLst>
                  <a:path extrusionOk="0" h="6653" w="6659">
                    <a:moveTo>
                      <a:pt x="5688" y="1"/>
                    </a:moveTo>
                    <a:lnTo>
                      <a:pt x="0" y="5682"/>
                    </a:lnTo>
                    <a:cubicBezTo>
                      <a:pt x="97" y="6014"/>
                      <a:pt x="222" y="6340"/>
                      <a:pt x="388" y="6653"/>
                    </a:cubicBezTo>
                    <a:lnTo>
                      <a:pt x="6659" y="382"/>
                    </a:lnTo>
                    <a:cubicBezTo>
                      <a:pt x="6354" y="216"/>
                      <a:pt x="6028" y="91"/>
                      <a:pt x="56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339"/>
              <p:cNvSpPr/>
              <p:nvPr/>
            </p:nvSpPr>
            <p:spPr>
              <a:xfrm>
                <a:off x="7363936" y="1579981"/>
                <a:ext cx="306140" cy="282163"/>
              </a:xfrm>
              <a:custGeom>
                <a:rect b="b" l="l" r="r" t="t"/>
                <a:pathLst>
                  <a:path extrusionOk="0" h="9698" w="10523">
                    <a:moveTo>
                      <a:pt x="5229" y="437"/>
                    </a:moveTo>
                    <a:cubicBezTo>
                      <a:pt x="6392" y="437"/>
                      <a:pt x="7505" y="901"/>
                      <a:pt x="8324" y="1727"/>
                    </a:cubicBezTo>
                    <a:cubicBezTo>
                      <a:pt x="9815" y="3212"/>
                      <a:pt x="10044" y="5549"/>
                      <a:pt x="8879" y="7297"/>
                    </a:cubicBezTo>
                    <a:cubicBezTo>
                      <a:pt x="8036" y="8554"/>
                      <a:pt x="6642" y="9262"/>
                      <a:pt x="5203" y="9262"/>
                    </a:cubicBezTo>
                    <a:cubicBezTo>
                      <a:pt x="4640" y="9262"/>
                      <a:pt x="4070" y="9153"/>
                      <a:pt x="3524" y="8927"/>
                    </a:cubicBezTo>
                    <a:cubicBezTo>
                      <a:pt x="1575" y="8123"/>
                      <a:pt x="472" y="6056"/>
                      <a:pt x="882" y="3989"/>
                    </a:cubicBezTo>
                    <a:cubicBezTo>
                      <a:pt x="1291" y="1922"/>
                      <a:pt x="3101" y="437"/>
                      <a:pt x="5203" y="437"/>
                    </a:cubicBezTo>
                    <a:cubicBezTo>
                      <a:pt x="5212" y="437"/>
                      <a:pt x="5220" y="437"/>
                      <a:pt x="5229" y="437"/>
                    </a:cubicBezTo>
                    <a:close/>
                    <a:moveTo>
                      <a:pt x="5204" y="0"/>
                    </a:moveTo>
                    <a:cubicBezTo>
                      <a:pt x="4583" y="0"/>
                      <a:pt x="3954" y="119"/>
                      <a:pt x="3351" y="368"/>
                    </a:cubicBezTo>
                    <a:cubicBezTo>
                      <a:pt x="1215" y="1256"/>
                      <a:pt x="1" y="3524"/>
                      <a:pt x="452" y="5792"/>
                    </a:cubicBezTo>
                    <a:cubicBezTo>
                      <a:pt x="902" y="8060"/>
                      <a:pt x="2893" y="9697"/>
                      <a:pt x="5203" y="9697"/>
                    </a:cubicBezTo>
                    <a:cubicBezTo>
                      <a:pt x="6493" y="9697"/>
                      <a:pt x="7728" y="9191"/>
                      <a:pt x="8636" y="8275"/>
                    </a:cubicBezTo>
                    <a:cubicBezTo>
                      <a:pt x="10266" y="6645"/>
                      <a:pt x="10523" y="4079"/>
                      <a:pt x="9240" y="2157"/>
                    </a:cubicBezTo>
                    <a:cubicBezTo>
                      <a:pt x="8319" y="773"/>
                      <a:pt x="6786" y="0"/>
                      <a:pt x="5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339"/>
              <p:cNvSpPr/>
              <p:nvPr/>
            </p:nvSpPr>
            <p:spPr>
              <a:xfrm>
                <a:off x="7469481" y="1649400"/>
                <a:ext cx="91641" cy="143322"/>
              </a:xfrm>
              <a:custGeom>
                <a:rect b="b" l="l" r="r" t="t"/>
                <a:pathLst>
                  <a:path extrusionOk="0" h="4926" w="3150">
                    <a:moveTo>
                      <a:pt x="1575" y="0"/>
                    </a:moveTo>
                    <a:cubicBezTo>
                      <a:pt x="722" y="0"/>
                      <a:pt x="14" y="604"/>
                      <a:pt x="14" y="1339"/>
                    </a:cubicBezTo>
                    <a:cubicBezTo>
                      <a:pt x="14" y="2081"/>
                      <a:pt x="715" y="2678"/>
                      <a:pt x="1575" y="2678"/>
                    </a:cubicBezTo>
                    <a:cubicBezTo>
                      <a:pt x="2199" y="2678"/>
                      <a:pt x="2705" y="3087"/>
                      <a:pt x="2705" y="3579"/>
                    </a:cubicBezTo>
                    <a:cubicBezTo>
                      <a:pt x="2705" y="4079"/>
                      <a:pt x="2199" y="4488"/>
                      <a:pt x="1575" y="4488"/>
                    </a:cubicBezTo>
                    <a:cubicBezTo>
                      <a:pt x="958" y="4488"/>
                      <a:pt x="451" y="4079"/>
                      <a:pt x="451" y="3579"/>
                    </a:cubicBezTo>
                    <a:cubicBezTo>
                      <a:pt x="465" y="3423"/>
                      <a:pt x="349" y="3345"/>
                      <a:pt x="233" y="3345"/>
                    </a:cubicBezTo>
                    <a:cubicBezTo>
                      <a:pt x="117" y="3345"/>
                      <a:pt x="0" y="3423"/>
                      <a:pt x="14" y="3579"/>
                    </a:cubicBezTo>
                    <a:cubicBezTo>
                      <a:pt x="14" y="4322"/>
                      <a:pt x="715" y="4925"/>
                      <a:pt x="1575" y="4925"/>
                    </a:cubicBezTo>
                    <a:cubicBezTo>
                      <a:pt x="2442" y="4925"/>
                      <a:pt x="3136" y="4322"/>
                      <a:pt x="3136" y="3579"/>
                    </a:cubicBezTo>
                    <a:cubicBezTo>
                      <a:pt x="3136" y="2844"/>
                      <a:pt x="2442" y="2241"/>
                      <a:pt x="1575" y="2241"/>
                    </a:cubicBezTo>
                    <a:cubicBezTo>
                      <a:pt x="958" y="2241"/>
                      <a:pt x="451" y="1838"/>
                      <a:pt x="451" y="1339"/>
                    </a:cubicBezTo>
                    <a:cubicBezTo>
                      <a:pt x="451" y="840"/>
                      <a:pt x="958" y="437"/>
                      <a:pt x="1575" y="437"/>
                    </a:cubicBezTo>
                    <a:cubicBezTo>
                      <a:pt x="2199" y="437"/>
                      <a:pt x="2705" y="840"/>
                      <a:pt x="2705" y="1339"/>
                    </a:cubicBezTo>
                    <a:cubicBezTo>
                      <a:pt x="2692" y="1499"/>
                      <a:pt x="2806" y="1578"/>
                      <a:pt x="2921" y="1578"/>
                    </a:cubicBezTo>
                    <a:cubicBezTo>
                      <a:pt x="3035" y="1578"/>
                      <a:pt x="3149" y="1499"/>
                      <a:pt x="3136" y="1339"/>
                    </a:cubicBezTo>
                    <a:cubicBezTo>
                      <a:pt x="3136" y="604"/>
                      <a:pt x="2435" y="0"/>
                      <a:pt x="15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339"/>
              <p:cNvSpPr/>
              <p:nvPr/>
            </p:nvSpPr>
            <p:spPr>
              <a:xfrm>
                <a:off x="7508609" y="1635784"/>
                <a:ext cx="13470" cy="169828"/>
              </a:xfrm>
              <a:custGeom>
                <a:rect b="b" l="l" r="r" t="t"/>
                <a:pathLst>
                  <a:path extrusionOk="0" h="5837" w="463">
                    <a:moveTo>
                      <a:pt x="232" y="0"/>
                    </a:moveTo>
                    <a:cubicBezTo>
                      <a:pt x="117" y="0"/>
                      <a:pt x="1" y="80"/>
                      <a:pt x="15" y="239"/>
                    </a:cubicBezTo>
                    <a:lnTo>
                      <a:pt x="15" y="5622"/>
                    </a:lnTo>
                    <a:cubicBezTo>
                      <a:pt x="15" y="5740"/>
                      <a:pt x="112" y="5837"/>
                      <a:pt x="230" y="5837"/>
                    </a:cubicBezTo>
                    <a:cubicBezTo>
                      <a:pt x="355" y="5837"/>
                      <a:pt x="452" y="5740"/>
                      <a:pt x="445" y="5622"/>
                    </a:cubicBezTo>
                    <a:lnTo>
                      <a:pt x="445" y="239"/>
                    </a:lnTo>
                    <a:cubicBezTo>
                      <a:pt x="462" y="80"/>
                      <a:pt x="348" y="0"/>
                      <a:pt x="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5" name="Google Shape;3165;p339"/>
            <p:cNvGrpSpPr/>
            <p:nvPr/>
          </p:nvGrpSpPr>
          <p:grpSpPr>
            <a:xfrm rot="675023">
              <a:off x="7707711" y="1567456"/>
              <a:ext cx="411898" cy="283857"/>
              <a:chOff x="7537102" y="2298982"/>
              <a:chExt cx="411892" cy="283852"/>
            </a:xfrm>
          </p:grpSpPr>
          <p:sp>
            <p:nvSpPr>
              <p:cNvPr id="3166" name="Google Shape;3166;p339"/>
              <p:cNvSpPr/>
              <p:nvPr/>
            </p:nvSpPr>
            <p:spPr>
              <a:xfrm>
                <a:off x="7537102" y="2384029"/>
                <a:ext cx="411892" cy="198806"/>
              </a:xfrm>
              <a:custGeom>
                <a:rect b="b" l="l" r="r" t="t"/>
                <a:pathLst>
                  <a:path extrusionOk="0" h="6833" w="14158">
                    <a:moveTo>
                      <a:pt x="0" y="1"/>
                    </a:moveTo>
                    <a:lnTo>
                      <a:pt x="0" y="6590"/>
                    </a:lnTo>
                    <a:cubicBezTo>
                      <a:pt x="0" y="6722"/>
                      <a:pt x="111" y="6833"/>
                      <a:pt x="250" y="6833"/>
                    </a:cubicBezTo>
                    <a:lnTo>
                      <a:pt x="13907" y="6833"/>
                    </a:lnTo>
                    <a:cubicBezTo>
                      <a:pt x="14046" y="6833"/>
                      <a:pt x="14157" y="6722"/>
                      <a:pt x="14157" y="6590"/>
                    </a:cubicBezTo>
                    <a:lnTo>
                      <a:pt x="14157" y="1"/>
                    </a:lnTo>
                    <a:close/>
                  </a:path>
                </a:pathLst>
              </a:custGeom>
              <a:solidFill>
                <a:srgbClr val="768B4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339"/>
              <p:cNvSpPr/>
              <p:nvPr/>
            </p:nvSpPr>
            <p:spPr>
              <a:xfrm>
                <a:off x="7537102" y="2298982"/>
                <a:ext cx="411892" cy="198806"/>
              </a:xfrm>
              <a:custGeom>
                <a:rect b="b" l="l" r="r" t="t"/>
                <a:pathLst>
                  <a:path extrusionOk="0" h="6833" w="14158">
                    <a:moveTo>
                      <a:pt x="250" y="1"/>
                    </a:moveTo>
                    <a:cubicBezTo>
                      <a:pt x="111" y="1"/>
                      <a:pt x="0" y="112"/>
                      <a:pt x="0" y="243"/>
                    </a:cubicBezTo>
                    <a:lnTo>
                      <a:pt x="0" y="6590"/>
                    </a:lnTo>
                    <a:cubicBezTo>
                      <a:pt x="0" y="6722"/>
                      <a:pt x="111" y="6833"/>
                      <a:pt x="250" y="6833"/>
                    </a:cubicBezTo>
                    <a:lnTo>
                      <a:pt x="13907" y="6833"/>
                    </a:lnTo>
                    <a:cubicBezTo>
                      <a:pt x="14046" y="6833"/>
                      <a:pt x="14157" y="6722"/>
                      <a:pt x="14157" y="6590"/>
                    </a:cubicBezTo>
                    <a:lnTo>
                      <a:pt x="14157" y="243"/>
                    </a:lnTo>
                    <a:cubicBezTo>
                      <a:pt x="14157" y="112"/>
                      <a:pt x="14046" y="1"/>
                      <a:pt x="139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339"/>
              <p:cNvSpPr/>
              <p:nvPr/>
            </p:nvSpPr>
            <p:spPr>
              <a:xfrm>
                <a:off x="7558484" y="2320254"/>
                <a:ext cx="369097" cy="156036"/>
              </a:xfrm>
              <a:custGeom>
                <a:rect b="b" l="l" r="r" t="t"/>
                <a:pathLst>
                  <a:path extrusionOk="0" h="5363" w="12687">
                    <a:moveTo>
                      <a:pt x="3796" y="486"/>
                    </a:moveTo>
                    <a:cubicBezTo>
                      <a:pt x="3888" y="486"/>
                      <a:pt x="3939" y="606"/>
                      <a:pt x="3878" y="681"/>
                    </a:cubicBezTo>
                    <a:cubicBezTo>
                      <a:pt x="2935" y="1846"/>
                      <a:pt x="2935" y="3518"/>
                      <a:pt x="3878" y="4676"/>
                    </a:cubicBezTo>
                    <a:cubicBezTo>
                      <a:pt x="3940" y="4759"/>
                      <a:pt x="3885" y="4877"/>
                      <a:pt x="3788" y="4877"/>
                    </a:cubicBezTo>
                    <a:lnTo>
                      <a:pt x="1443" y="4877"/>
                    </a:lnTo>
                    <a:cubicBezTo>
                      <a:pt x="1346" y="4398"/>
                      <a:pt x="972" y="4024"/>
                      <a:pt x="493" y="3927"/>
                    </a:cubicBezTo>
                    <a:lnTo>
                      <a:pt x="493" y="1437"/>
                    </a:lnTo>
                    <a:cubicBezTo>
                      <a:pt x="972" y="1340"/>
                      <a:pt x="1346" y="965"/>
                      <a:pt x="1443" y="486"/>
                    </a:cubicBezTo>
                    <a:lnTo>
                      <a:pt x="3788" y="486"/>
                    </a:lnTo>
                    <a:cubicBezTo>
                      <a:pt x="3790" y="486"/>
                      <a:pt x="3793" y="486"/>
                      <a:pt x="3796" y="486"/>
                    </a:cubicBezTo>
                    <a:close/>
                    <a:moveTo>
                      <a:pt x="11251" y="486"/>
                    </a:moveTo>
                    <a:cubicBezTo>
                      <a:pt x="11348" y="972"/>
                      <a:pt x="11723" y="1347"/>
                      <a:pt x="12201" y="1444"/>
                    </a:cubicBezTo>
                    <a:lnTo>
                      <a:pt x="12201" y="3927"/>
                    </a:lnTo>
                    <a:cubicBezTo>
                      <a:pt x="11723" y="4024"/>
                      <a:pt x="11348" y="4398"/>
                      <a:pt x="11251" y="4884"/>
                    </a:cubicBezTo>
                    <a:lnTo>
                      <a:pt x="8900" y="4884"/>
                    </a:lnTo>
                    <a:cubicBezTo>
                      <a:pt x="8796" y="4884"/>
                      <a:pt x="8740" y="4766"/>
                      <a:pt x="8803" y="4683"/>
                    </a:cubicBezTo>
                    <a:cubicBezTo>
                      <a:pt x="9753" y="3518"/>
                      <a:pt x="9753" y="1853"/>
                      <a:pt x="8803" y="688"/>
                    </a:cubicBezTo>
                    <a:cubicBezTo>
                      <a:pt x="8740" y="604"/>
                      <a:pt x="8796" y="486"/>
                      <a:pt x="8900" y="486"/>
                    </a:cubicBezTo>
                    <a:close/>
                    <a:moveTo>
                      <a:pt x="1221" y="1"/>
                    </a:moveTo>
                    <a:cubicBezTo>
                      <a:pt x="1083" y="1"/>
                      <a:pt x="979" y="105"/>
                      <a:pt x="979" y="244"/>
                    </a:cubicBezTo>
                    <a:cubicBezTo>
                      <a:pt x="979" y="646"/>
                      <a:pt x="646" y="972"/>
                      <a:pt x="243" y="972"/>
                    </a:cubicBezTo>
                    <a:cubicBezTo>
                      <a:pt x="112" y="972"/>
                      <a:pt x="1" y="1083"/>
                      <a:pt x="1" y="1222"/>
                    </a:cubicBezTo>
                    <a:lnTo>
                      <a:pt x="1" y="4149"/>
                    </a:lnTo>
                    <a:cubicBezTo>
                      <a:pt x="1" y="4281"/>
                      <a:pt x="112" y="4392"/>
                      <a:pt x="243" y="4392"/>
                    </a:cubicBezTo>
                    <a:cubicBezTo>
                      <a:pt x="646" y="4392"/>
                      <a:pt x="979" y="4718"/>
                      <a:pt x="979" y="5120"/>
                    </a:cubicBezTo>
                    <a:cubicBezTo>
                      <a:pt x="979" y="5259"/>
                      <a:pt x="1083" y="5363"/>
                      <a:pt x="1221" y="5363"/>
                    </a:cubicBezTo>
                    <a:lnTo>
                      <a:pt x="11466" y="5363"/>
                    </a:lnTo>
                    <a:cubicBezTo>
                      <a:pt x="11605" y="5363"/>
                      <a:pt x="11709" y="5259"/>
                      <a:pt x="11709" y="5120"/>
                    </a:cubicBezTo>
                    <a:cubicBezTo>
                      <a:pt x="11709" y="4718"/>
                      <a:pt x="12042" y="4392"/>
                      <a:pt x="12444" y="4392"/>
                    </a:cubicBezTo>
                    <a:cubicBezTo>
                      <a:pt x="12576" y="4392"/>
                      <a:pt x="12687" y="4281"/>
                      <a:pt x="12687" y="4149"/>
                    </a:cubicBezTo>
                    <a:lnTo>
                      <a:pt x="12687" y="1222"/>
                    </a:lnTo>
                    <a:cubicBezTo>
                      <a:pt x="12687" y="1083"/>
                      <a:pt x="12576" y="972"/>
                      <a:pt x="12444" y="972"/>
                    </a:cubicBezTo>
                    <a:cubicBezTo>
                      <a:pt x="12042" y="972"/>
                      <a:pt x="11709" y="646"/>
                      <a:pt x="11709" y="244"/>
                    </a:cubicBezTo>
                    <a:cubicBezTo>
                      <a:pt x="11709" y="105"/>
                      <a:pt x="11605" y="1"/>
                      <a:pt x="114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339"/>
              <p:cNvSpPr/>
              <p:nvPr/>
            </p:nvSpPr>
            <p:spPr>
              <a:xfrm>
                <a:off x="7665017" y="2320254"/>
                <a:ext cx="156023" cy="156240"/>
              </a:xfrm>
              <a:custGeom>
                <a:rect b="b" l="l" r="r" t="t"/>
                <a:pathLst>
                  <a:path extrusionOk="0" h="5370" w="5363">
                    <a:moveTo>
                      <a:pt x="2685" y="1"/>
                    </a:moveTo>
                    <a:cubicBezTo>
                      <a:pt x="1201" y="1"/>
                      <a:pt x="1" y="1201"/>
                      <a:pt x="1" y="2685"/>
                    </a:cubicBezTo>
                    <a:cubicBezTo>
                      <a:pt x="1" y="4163"/>
                      <a:pt x="1201" y="5370"/>
                      <a:pt x="2685" y="5370"/>
                    </a:cubicBezTo>
                    <a:cubicBezTo>
                      <a:pt x="4163" y="5370"/>
                      <a:pt x="5363" y="4163"/>
                      <a:pt x="5363" y="2685"/>
                    </a:cubicBezTo>
                    <a:cubicBezTo>
                      <a:pt x="5363" y="1201"/>
                      <a:pt x="4163" y="1"/>
                      <a:pt x="26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339"/>
              <p:cNvSpPr/>
              <p:nvPr/>
            </p:nvSpPr>
            <p:spPr>
              <a:xfrm>
                <a:off x="7707404" y="2348679"/>
                <a:ext cx="71073" cy="99418"/>
              </a:xfrm>
              <a:custGeom>
                <a:rect b="b" l="l" r="r" t="t"/>
                <a:pathLst>
                  <a:path extrusionOk="0" h="3417" w="2443">
                    <a:moveTo>
                      <a:pt x="979" y="751"/>
                    </a:moveTo>
                    <a:lnTo>
                      <a:pt x="979" y="1382"/>
                    </a:lnTo>
                    <a:cubicBezTo>
                      <a:pt x="632" y="1264"/>
                      <a:pt x="493" y="1160"/>
                      <a:pt x="493" y="1022"/>
                    </a:cubicBezTo>
                    <a:cubicBezTo>
                      <a:pt x="493" y="938"/>
                      <a:pt x="673" y="800"/>
                      <a:pt x="979" y="751"/>
                    </a:cubicBezTo>
                    <a:close/>
                    <a:moveTo>
                      <a:pt x="1471" y="2027"/>
                    </a:moveTo>
                    <a:cubicBezTo>
                      <a:pt x="1818" y="2145"/>
                      <a:pt x="1957" y="2249"/>
                      <a:pt x="1957" y="2395"/>
                    </a:cubicBezTo>
                    <a:cubicBezTo>
                      <a:pt x="1964" y="2471"/>
                      <a:pt x="1776" y="2617"/>
                      <a:pt x="1471" y="2659"/>
                    </a:cubicBezTo>
                    <a:lnTo>
                      <a:pt x="1471" y="2027"/>
                    </a:lnTo>
                    <a:close/>
                    <a:moveTo>
                      <a:pt x="1225" y="0"/>
                    </a:moveTo>
                    <a:cubicBezTo>
                      <a:pt x="1102" y="0"/>
                      <a:pt x="979" y="82"/>
                      <a:pt x="979" y="245"/>
                    </a:cubicBezTo>
                    <a:lnTo>
                      <a:pt x="979" y="259"/>
                    </a:lnTo>
                    <a:cubicBezTo>
                      <a:pt x="410" y="328"/>
                      <a:pt x="1" y="626"/>
                      <a:pt x="1" y="1022"/>
                    </a:cubicBezTo>
                    <a:cubicBezTo>
                      <a:pt x="1" y="1563"/>
                      <a:pt x="535" y="1771"/>
                      <a:pt x="979" y="1896"/>
                    </a:cubicBezTo>
                    <a:lnTo>
                      <a:pt x="979" y="2659"/>
                    </a:lnTo>
                    <a:cubicBezTo>
                      <a:pt x="673" y="2610"/>
                      <a:pt x="493" y="2471"/>
                      <a:pt x="493" y="2395"/>
                    </a:cubicBezTo>
                    <a:cubicBezTo>
                      <a:pt x="493" y="2232"/>
                      <a:pt x="370" y="2150"/>
                      <a:pt x="247" y="2150"/>
                    </a:cubicBezTo>
                    <a:cubicBezTo>
                      <a:pt x="124" y="2150"/>
                      <a:pt x="1" y="2232"/>
                      <a:pt x="1" y="2395"/>
                    </a:cubicBezTo>
                    <a:cubicBezTo>
                      <a:pt x="1" y="2783"/>
                      <a:pt x="410" y="3089"/>
                      <a:pt x="979" y="3158"/>
                    </a:cubicBezTo>
                    <a:lnTo>
                      <a:pt x="979" y="3172"/>
                    </a:lnTo>
                    <a:cubicBezTo>
                      <a:pt x="979" y="3335"/>
                      <a:pt x="1102" y="3416"/>
                      <a:pt x="1225" y="3416"/>
                    </a:cubicBezTo>
                    <a:cubicBezTo>
                      <a:pt x="1348" y="3416"/>
                      <a:pt x="1471" y="3335"/>
                      <a:pt x="1471" y="3172"/>
                    </a:cubicBezTo>
                    <a:lnTo>
                      <a:pt x="1471" y="3158"/>
                    </a:lnTo>
                    <a:cubicBezTo>
                      <a:pt x="2040" y="3089"/>
                      <a:pt x="2442" y="2783"/>
                      <a:pt x="2442" y="2395"/>
                    </a:cubicBezTo>
                    <a:cubicBezTo>
                      <a:pt x="2442" y="1847"/>
                      <a:pt x="1908" y="1639"/>
                      <a:pt x="1471" y="1521"/>
                    </a:cubicBezTo>
                    <a:lnTo>
                      <a:pt x="1471" y="751"/>
                    </a:lnTo>
                    <a:cubicBezTo>
                      <a:pt x="1776" y="800"/>
                      <a:pt x="1957" y="938"/>
                      <a:pt x="1957" y="1022"/>
                    </a:cubicBezTo>
                    <a:cubicBezTo>
                      <a:pt x="1957" y="1185"/>
                      <a:pt x="2078" y="1266"/>
                      <a:pt x="2199" y="1266"/>
                    </a:cubicBezTo>
                    <a:cubicBezTo>
                      <a:pt x="2321" y="1266"/>
                      <a:pt x="2442" y="1185"/>
                      <a:pt x="2442" y="1022"/>
                    </a:cubicBezTo>
                    <a:cubicBezTo>
                      <a:pt x="2442" y="626"/>
                      <a:pt x="2040" y="328"/>
                      <a:pt x="1471" y="259"/>
                    </a:cubicBezTo>
                    <a:lnTo>
                      <a:pt x="1471" y="245"/>
                    </a:lnTo>
                    <a:cubicBezTo>
                      <a:pt x="1471" y="82"/>
                      <a:pt x="1348" y="0"/>
                      <a:pt x="1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339"/>
              <p:cNvSpPr/>
              <p:nvPr/>
            </p:nvSpPr>
            <p:spPr>
              <a:xfrm>
                <a:off x="7558484" y="2320254"/>
                <a:ext cx="14168" cy="14169"/>
              </a:xfrm>
              <a:custGeom>
                <a:rect b="b" l="l" r="r" t="t"/>
                <a:pathLst>
                  <a:path extrusionOk="0" h="487" w="487">
                    <a:moveTo>
                      <a:pt x="243" y="1"/>
                    </a:moveTo>
                    <a:cubicBezTo>
                      <a:pt x="112" y="1"/>
                      <a:pt x="1" y="105"/>
                      <a:pt x="1" y="244"/>
                    </a:cubicBezTo>
                    <a:cubicBezTo>
                      <a:pt x="1" y="376"/>
                      <a:pt x="112" y="486"/>
                      <a:pt x="243" y="486"/>
                    </a:cubicBezTo>
                    <a:cubicBezTo>
                      <a:pt x="382" y="486"/>
                      <a:pt x="486" y="376"/>
                      <a:pt x="486" y="244"/>
                    </a:cubicBezTo>
                    <a:cubicBezTo>
                      <a:pt x="486" y="105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339"/>
              <p:cNvSpPr/>
              <p:nvPr/>
            </p:nvSpPr>
            <p:spPr>
              <a:xfrm>
                <a:off x="7913430" y="2320254"/>
                <a:ext cx="14139" cy="14169"/>
              </a:xfrm>
              <a:custGeom>
                <a:rect b="b" l="l" r="r" t="t"/>
                <a:pathLst>
                  <a:path extrusionOk="0" h="487" w="486">
                    <a:moveTo>
                      <a:pt x="243" y="1"/>
                    </a:moveTo>
                    <a:cubicBezTo>
                      <a:pt x="104" y="1"/>
                      <a:pt x="0" y="105"/>
                      <a:pt x="0" y="244"/>
                    </a:cubicBezTo>
                    <a:cubicBezTo>
                      <a:pt x="0" y="376"/>
                      <a:pt x="104" y="486"/>
                      <a:pt x="243" y="486"/>
                    </a:cubicBezTo>
                    <a:cubicBezTo>
                      <a:pt x="375" y="486"/>
                      <a:pt x="486" y="376"/>
                      <a:pt x="486" y="244"/>
                    </a:cubicBezTo>
                    <a:cubicBezTo>
                      <a:pt x="486" y="105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339"/>
              <p:cNvSpPr/>
              <p:nvPr/>
            </p:nvSpPr>
            <p:spPr>
              <a:xfrm>
                <a:off x="7558484" y="2462146"/>
                <a:ext cx="14168" cy="14140"/>
              </a:xfrm>
              <a:custGeom>
                <a:rect b="b" l="l" r="r" t="t"/>
                <a:pathLst>
                  <a:path extrusionOk="0" h="486" w="487">
                    <a:moveTo>
                      <a:pt x="243" y="0"/>
                    </a:moveTo>
                    <a:cubicBezTo>
                      <a:pt x="112" y="0"/>
                      <a:pt x="1" y="111"/>
                      <a:pt x="1" y="243"/>
                    </a:cubicBezTo>
                    <a:cubicBezTo>
                      <a:pt x="1" y="382"/>
                      <a:pt x="112" y="486"/>
                      <a:pt x="243" y="486"/>
                    </a:cubicBezTo>
                    <a:cubicBezTo>
                      <a:pt x="382" y="486"/>
                      <a:pt x="486" y="382"/>
                      <a:pt x="486" y="243"/>
                    </a:cubicBezTo>
                    <a:cubicBezTo>
                      <a:pt x="486" y="111"/>
                      <a:pt x="382" y="0"/>
                      <a:pt x="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339"/>
              <p:cNvSpPr/>
              <p:nvPr/>
            </p:nvSpPr>
            <p:spPr>
              <a:xfrm>
                <a:off x="7913430" y="2462146"/>
                <a:ext cx="14139" cy="14140"/>
              </a:xfrm>
              <a:custGeom>
                <a:rect b="b" l="l" r="r" t="t"/>
                <a:pathLst>
                  <a:path extrusionOk="0" h="486" w="486">
                    <a:moveTo>
                      <a:pt x="243" y="0"/>
                    </a:moveTo>
                    <a:cubicBezTo>
                      <a:pt x="104" y="0"/>
                      <a:pt x="0" y="111"/>
                      <a:pt x="0" y="243"/>
                    </a:cubicBezTo>
                    <a:cubicBezTo>
                      <a:pt x="0" y="382"/>
                      <a:pt x="104" y="486"/>
                      <a:pt x="243" y="486"/>
                    </a:cubicBezTo>
                    <a:cubicBezTo>
                      <a:pt x="375" y="486"/>
                      <a:pt x="486" y="382"/>
                      <a:pt x="486" y="243"/>
                    </a:cubicBezTo>
                    <a:cubicBezTo>
                      <a:pt x="486" y="111"/>
                      <a:pt x="375" y="0"/>
                      <a:pt x="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339"/>
              <p:cNvSpPr/>
              <p:nvPr/>
            </p:nvSpPr>
            <p:spPr>
              <a:xfrm>
                <a:off x="7537102" y="2511781"/>
                <a:ext cx="411892" cy="14344"/>
              </a:xfrm>
              <a:custGeom>
                <a:rect b="b" l="l" r="r" t="t"/>
                <a:pathLst>
                  <a:path extrusionOk="0" h="493" w="14158">
                    <a:moveTo>
                      <a:pt x="0" y="0"/>
                    </a:moveTo>
                    <a:lnTo>
                      <a:pt x="0" y="493"/>
                    </a:lnTo>
                    <a:lnTo>
                      <a:pt x="14157" y="493"/>
                    </a:lnTo>
                    <a:lnTo>
                      <a:pt x="141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339"/>
              <p:cNvSpPr/>
              <p:nvPr/>
            </p:nvSpPr>
            <p:spPr>
              <a:xfrm>
                <a:off x="7537102" y="2540235"/>
                <a:ext cx="411892" cy="14140"/>
              </a:xfrm>
              <a:custGeom>
                <a:rect b="b" l="l" r="r" t="t"/>
                <a:pathLst>
                  <a:path extrusionOk="0" h="486" w="14158">
                    <a:moveTo>
                      <a:pt x="0" y="0"/>
                    </a:moveTo>
                    <a:lnTo>
                      <a:pt x="0" y="486"/>
                    </a:lnTo>
                    <a:lnTo>
                      <a:pt x="14157" y="486"/>
                    </a:lnTo>
                    <a:lnTo>
                      <a:pt x="141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339"/>
              <p:cNvSpPr/>
              <p:nvPr/>
            </p:nvSpPr>
            <p:spPr>
              <a:xfrm>
                <a:off x="7537102" y="2568689"/>
                <a:ext cx="411892" cy="14140"/>
              </a:xfrm>
              <a:custGeom>
                <a:rect b="b" l="l" r="r" t="t"/>
                <a:pathLst>
                  <a:path extrusionOk="0" h="486" w="14158">
                    <a:moveTo>
                      <a:pt x="0" y="0"/>
                    </a:moveTo>
                    <a:lnTo>
                      <a:pt x="0" y="243"/>
                    </a:lnTo>
                    <a:cubicBezTo>
                      <a:pt x="0" y="375"/>
                      <a:pt x="111" y="486"/>
                      <a:pt x="250" y="486"/>
                    </a:cubicBezTo>
                    <a:lnTo>
                      <a:pt x="13907" y="486"/>
                    </a:lnTo>
                    <a:cubicBezTo>
                      <a:pt x="14046" y="486"/>
                      <a:pt x="14157" y="375"/>
                      <a:pt x="14157" y="243"/>
                    </a:cubicBezTo>
                    <a:lnTo>
                      <a:pt x="1415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78" name="Google Shape;3178;p339"/>
          <p:cNvSpPr/>
          <p:nvPr/>
        </p:nvSpPr>
        <p:spPr>
          <a:xfrm>
            <a:off x="224025" y="1232975"/>
            <a:ext cx="837000" cy="795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339"/>
          <p:cNvSpPr/>
          <p:nvPr/>
        </p:nvSpPr>
        <p:spPr>
          <a:xfrm>
            <a:off x="224025" y="2281823"/>
            <a:ext cx="837000" cy="795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339"/>
          <p:cNvSpPr/>
          <p:nvPr/>
        </p:nvSpPr>
        <p:spPr>
          <a:xfrm>
            <a:off x="224025" y="3306650"/>
            <a:ext cx="837000" cy="795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1" name="Google Shape;3181;p339"/>
          <p:cNvGrpSpPr/>
          <p:nvPr/>
        </p:nvGrpSpPr>
        <p:grpSpPr>
          <a:xfrm>
            <a:off x="411491" y="1438054"/>
            <a:ext cx="461398" cy="434388"/>
            <a:chOff x="7007850" y="1812200"/>
            <a:chExt cx="371825" cy="368125"/>
          </a:xfrm>
        </p:grpSpPr>
        <p:sp>
          <p:nvSpPr>
            <p:cNvPr id="3182" name="Google Shape;3182;p339"/>
            <p:cNvSpPr/>
            <p:nvPr/>
          </p:nvSpPr>
          <p:spPr>
            <a:xfrm>
              <a:off x="7007850" y="1812200"/>
              <a:ext cx="371825" cy="368125"/>
            </a:xfrm>
            <a:custGeom>
              <a:rect b="b" l="l" r="r" t="t"/>
              <a:pathLst>
                <a:path extrusionOk="0" h="14725" w="14873">
                  <a:moveTo>
                    <a:pt x="4066" y="1"/>
                  </a:moveTo>
                  <a:cubicBezTo>
                    <a:pt x="3831" y="1"/>
                    <a:pt x="3594" y="69"/>
                    <a:pt x="3394" y="207"/>
                  </a:cubicBezTo>
                  <a:lnTo>
                    <a:pt x="3040" y="472"/>
                  </a:lnTo>
                  <a:lnTo>
                    <a:pt x="679" y="2125"/>
                  </a:lnTo>
                  <a:cubicBezTo>
                    <a:pt x="119" y="2508"/>
                    <a:pt x="1" y="3275"/>
                    <a:pt x="414" y="3806"/>
                  </a:cubicBezTo>
                  <a:lnTo>
                    <a:pt x="2214" y="6197"/>
                  </a:lnTo>
                  <a:cubicBezTo>
                    <a:pt x="2243" y="6197"/>
                    <a:pt x="2243" y="6226"/>
                    <a:pt x="2243" y="6285"/>
                  </a:cubicBezTo>
                  <a:lnTo>
                    <a:pt x="2243" y="12747"/>
                  </a:lnTo>
                  <a:cubicBezTo>
                    <a:pt x="2243" y="13839"/>
                    <a:pt x="3158" y="14724"/>
                    <a:pt x="4250" y="14724"/>
                  </a:cubicBezTo>
                  <a:lnTo>
                    <a:pt x="10682" y="14724"/>
                  </a:lnTo>
                  <a:cubicBezTo>
                    <a:pt x="11774" y="14724"/>
                    <a:pt x="12659" y="13839"/>
                    <a:pt x="12659" y="12747"/>
                  </a:cubicBezTo>
                  <a:lnTo>
                    <a:pt x="12659" y="6256"/>
                  </a:lnTo>
                  <a:cubicBezTo>
                    <a:pt x="12659" y="6226"/>
                    <a:pt x="12659" y="6197"/>
                    <a:pt x="12689" y="6167"/>
                  </a:cubicBezTo>
                  <a:lnTo>
                    <a:pt x="14489" y="3777"/>
                  </a:lnTo>
                  <a:cubicBezTo>
                    <a:pt x="14872" y="3246"/>
                    <a:pt x="14754" y="2508"/>
                    <a:pt x="14223" y="2125"/>
                  </a:cubicBezTo>
                  <a:lnTo>
                    <a:pt x="13899" y="1888"/>
                  </a:lnTo>
                  <a:lnTo>
                    <a:pt x="11509" y="207"/>
                  </a:lnTo>
                  <a:cubicBezTo>
                    <a:pt x="11309" y="69"/>
                    <a:pt x="11077" y="1"/>
                    <a:pt x="10846" y="1"/>
                  </a:cubicBezTo>
                  <a:cubicBezTo>
                    <a:pt x="10529" y="1"/>
                    <a:pt x="10213" y="128"/>
                    <a:pt x="9974" y="384"/>
                  </a:cubicBezTo>
                  <a:lnTo>
                    <a:pt x="8882" y="1593"/>
                  </a:lnTo>
                  <a:lnTo>
                    <a:pt x="7466" y="4072"/>
                  </a:lnTo>
                  <a:lnTo>
                    <a:pt x="6197" y="1800"/>
                  </a:lnTo>
                  <a:lnTo>
                    <a:pt x="4928" y="384"/>
                  </a:lnTo>
                  <a:cubicBezTo>
                    <a:pt x="4707" y="128"/>
                    <a:pt x="4388" y="1"/>
                    <a:pt x="40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39"/>
            <p:cNvSpPr/>
            <p:nvPr/>
          </p:nvSpPr>
          <p:spPr>
            <a:xfrm>
              <a:off x="7194500" y="1812200"/>
              <a:ext cx="185175" cy="368125"/>
            </a:xfrm>
            <a:custGeom>
              <a:rect b="b" l="l" r="r" t="t"/>
              <a:pathLst>
                <a:path extrusionOk="0" h="14725" w="7407">
                  <a:moveTo>
                    <a:pt x="3380" y="1"/>
                  </a:moveTo>
                  <a:cubicBezTo>
                    <a:pt x="3063" y="1"/>
                    <a:pt x="2747" y="128"/>
                    <a:pt x="2508" y="384"/>
                  </a:cubicBezTo>
                  <a:lnTo>
                    <a:pt x="1416" y="1593"/>
                  </a:lnTo>
                  <a:lnTo>
                    <a:pt x="0" y="4072"/>
                  </a:lnTo>
                  <a:lnTo>
                    <a:pt x="0" y="14724"/>
                  </a:lnTo>
                  <a:lnTo>
                    <a:pt x="3216" y="14724"/>
                  </a:lnTo>
                  <a:cubicBezTo>
                    <a:pt x="4308" y="14724"/>
                    <a:pt x="5193" y="13839"/>
                    <a:pt x="5193" y="12747"/>
                  </a:cubicBezTo>
                  <a:lnTo>
                    <a:pt x="5193" y="6256"/>
                  </a:lnTo>
                  <a:cubicBezTo>
                    <a:pt x="5193" y="6226"/>
                    <a:pt x="5193" y="6197"/>
                    <a:pt x="5223" y="6167"/>
                  </a:cubicBezTo>
                  <a:lnTo>
                    <a:pt x="7023" y="3777"/>
                  </a:lnTo>
                  <a:cubicBezTo>
                    <a:pt x="7406" y="3246"/>
                    <a:pt x="7288" y="2508"/>
                    <a:pt x="6757" y="2125"/>
                  </a:cubicBezTo>
                  <a:lnTo>
                    <a:pt x="6433" y="1888"/>
                  </a:lnTo>
                  <a:lnTo>
                    <a:pt x="4043" y="207"/>
                  </a:lnTo>
                  <a:cubicBezTo>
                    <a:pt x="3843" y="69"/>
                    <a:pt x="3611" y="1"/>
                    <a:pt x="3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39"/>
            <p:cNvSpPr/>
            <p:nvPr/>
          </p:nvSpPr>
          <p:spPr>
            <a:xfrm>
              <a:off x="7206300" y="2006900"/>
              <a:ext cx="135025" cy="121775"/>
            </a:xfrm>
            <a:custGeom>
              <a:rect b="b" l="l" r="r" t="t"/>
              <a:pathLst>
                <a:path extrusionOk="0" h="4871" w="5401">
                  <a:moveTo>
                    <a:pt x="4710" y="0"/>
                  </a:moveTo>
                  <a:cubicBezTo>
                    <a:pt x="4695" y="0"/>
                    <a:pt x="4679" y="1"/>
                    <a:pt x="4662" y="2"/>
                  </a:cubicBezTo>
                  <a:lnTo>
                    <a:pt x="1328" y="2"/>
                  </a:lnTo>
                  <a:cubicBezTo>
                    <a:pt x="590" y="2"/>
                    <a:pt x="0" y="592"/>
                    <a:pt x="0" y="1330"/>
                  </a:cubicBezTo>
                  <a:lnTo>
                    <a:pt x="0" y="3543"/>
                  </a:lnTo>
                  <a:cubicBezTo>
                    <a:pt x="0" y="4251"/>
                    <a:pt x="590" y="4871"/>
                    <a:pt x="1328" y="4871"/>
                  </a:cubicBezTo>
                  <a:lnTo>
                    <a:pt x="4662" y="4871"/>
                  </a:lnTo>
                  <a:cubicBezTo>
                    <a:pt x="5076" y="4871"/>
                    <a:pt x="5400" y="4517"/>
                    <a:pt x="5400" y="4103"/>
                  </a:cubicBezTo>
                  <a:lnTo>
                    <a:pt x="5400" y="740"/>
                  </a:lnTo>
                  <a:cubicBezTo>
                    <a:pt x="5400" y="343"/>
                    <a:pt x="5100" y="0"/>
                    <a:pt x="4710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39"/>
            <p:cNvSpPr/>
            <p:nvPr/>
          </p:nvSpPr>
          <p:spPr>
            <a:xfrm>
              <a:off x="7046225" y="2006925"/>
              <a:ext cx="135750" cy="121750"/>
            </a:xfrm>
            <a:custGeom>
              <a:rect b="b" l="l" r="r" t="t"/>
              <a:pathLst>
                <a:path extrusionOk="0" h="4870" w="5430">
                  <a:moveTo>
                    <a:pt x="767" y="1"/>
                  </a:moveTo>
                  <a:cubicBezTo>
                    <a:pt x="354" y="1"/>
                    <a:pt x="0" y="326"/>
                    <a:pt x="0" y="739"/>
                  </a:cubicBezTo>
                  <a:lnTo>
                    <a:pt x="0" y="4102"/>
                  </a:lnTo>
                  <a:cubicBezTo>
                    <a:pt x="0" y="4516"/>
                    <a:pt x="354" y="4870"/>
                    <a:pt x="767" y="4870"/>
                  </a:cubicBezTo>
                  <a:lnTo>
                    <a:pt x="4102" y="4870"/>
                  </a:lnTo>
                  <a:cubicBezTo>
                    <a:pt x="4810" y="4870"/>
                    <a:pt x="5430" y="4250"/>
                    <a:pt x="5430" y="3542"/>
                  </a:cubicBezTo>
                  <a:lnTo>
                    <a:pt x="5430" y="1329"/>
                  </a:lnTo>
                  <a:cubicBezTo>
                    <a:pt x="5430" y="591"/>
                    <a:pt x="4810" y="1"/>
                    <a:pt x="4102" y="1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39"/>
            <p:cNvSpPr/>
            <p:nvPr/>
          </p:nvSpPr>
          <p:spPr>
            <a:xfrm>
              <a:off x="7046225" y="2040875"/>
              <a:ext cx="62725" cy="21425"/>
            </a:xfrm>
            <a:custGeom>
              <a:rect b="b" l="l" r="r" t="t"/>
              <a:pathLst>
                <a:path extrusionOk="0" h="857" w="2509">
                  <a:moveTo>
                    <a:pt x="0" y="0"/>
                  </a:moveTo>
                  <a:lnTo>
                    <a:pt x="0" y="856"/>
                  </a:lnTo>
                  <a:lnTo>
                    <a:pt x="2066" y="856"/>
                  </a:lnTo>
                  <a:cubicBezTo>
                    <a:pt x="2302" y="856"/>
                    <a:pt x="2508" y="649"/>
                    <a:pt x="2508" y="413"/>
                  </a:cubicBezTo>
                  <a:cubicBezTo>
                    <a:pt x="2508" y="177"/>
                    <a:pt x="2302" y="0"/>
                    <a:pt x="2066" y="0"/>
                  </a:cubicBez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39"/>
            <p:cNvSpPr/>
            <p:nvPr/>
          </p:nvSpPr>
          <p:spPr>
            <a:xfrm>
              <a:off x="7277100" y="2040875"/>
              <a:ext cx="64225" cy="21425"/>
            </a:xfrm>
            <a:custGeom>
              <a:rect b="b" l="l" r="r" t="t"/>
              <a:pathLst>
                <a:path extrusionOk="0" h="857" w="2569">
                  <a:moveTo>
                    <a:pt x="532" y="0"/>
                  </a:moveTo>
                  <a:cubicBezTo>
                    <a:pt x="1" y="59"/>
                    <a:pt x="1" y="827"/>
                    <a:pt x="532" y="856"/>
                  </a:cubicBezTo>
                  <a:lnTo>
                    <a:pt x="2568" y="856"/>
                  </a:lnTo>
                  <a:lnTo>
                    <a:pt x="2568" y="0"/>
                  </a:ln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39"/>
            <p:cNvSpPr/>
            <p:nvPr/>
          </p:nvSpPr>
          <p:spPr>
            <a:xfrm>
              <a:off x="7046225" y="2072600"/>
              <a:ext cx="61975" cy="21400"/>
            </a:xfrm>
            <a:custGeom>
              <a:rect b="b" l="l" r="r" t="t"/>
              <a:pathLst>
                <a:path extrusionOk="0" h="856" w="2479">
                  <a:moveTo>
                    <a:pt x="0" y="0"/>
                  </a:moveTo>
                  <a:lnTo>
                    <a:pt x="0" y="856"/>
                  </a:lnTo>
                  <a:lnTo>
                    <a:pt x="2066" y="856"/>
                  </a:lnTo>
                  <a:cubicBezTo>
                    <a:pt x="2302" y="856"/>
                    <a:pt x="2479" y="649"/>
                    <a:pt x="2479" y="413"/>
                  </a:cubicBezTo>
                  <a:cubicBezTo>
                    <a:pt x="2479" y="177"/>
                    <a:pt x="2302" y="0"/>
                    <a:pt x="2066" y="0"/>
                  </a:cubicBez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39"/>
            <p:cNvSpPr/>
            <p:nvPr/>
          </p:nvSpPr>
          <p:spPr>
            <a:xfrm>
              <a:off x="7276375" y="2072600"/>
              <a:ext cx="64950" cy="21400"/>
            </a:xfrm>
            <a:custGeom>
              <a:rect b="b" l="l" r="r" t="t"/>
              <a:pathLst>
                <a:path extrusionOk="0" h="856" w="2598">
                  <a:moveTo>
                    <a:pt x="532" y="0"/>
                  </a:moveTo>
                  <a:cubicBezTo>
                    <a:pt x="0" y="30"/>
                    <a:pt x="0" y="797"/>
                    <a:pt x="532" y="856"/>
                  </a:cubicBezTo>
                  <a:lnTo>
                    <a:pt x="2597" y="856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39"/>
            <p:cNvSpPr/>
            <p:nvPr/>
          </p:nvSpPr>
          <p:spPr>
            <a:xfrm>
              <a:off x="7024825" y="1812200"/>
              <a:ext cx="106250" cy="106250"/>
            </a:xfrm>
            <a:custGeom>
              <a:rect b="b" l="l" r="r" t="t"/>
              <a:pathLst>
                <a:path extrusionOk="0" h="4250" w="4250">
                  <a:moveTo>
                    <a:pt x="2213" y="0"/>
                  </a:moveTo>
                  <a:lnTo>
                    <a:pt x="2213" y="89"/>
                  </a:lnTo>
                  <a:lnTo>
                    <a:pt x="2036" y="89"/>
                  </a:lnTo>
                  <a:lnTo>
                    <a:pt x="1358" y="738"/>
                  </a:lnTo>
                  <a:lnTo>
                    <a:pt x="1033" y="1003"/>
                  </a:lnTo>
                  <a:lnTo>
                    <a:pt x="650" y="1269"/>
                  </a:lnTo>
                  <a:lnTo>
                    <a:pt x="30" y="1711"/>
                  </a:lnTo>
                  <a:lnTo>
                    <a:pt x="0" y="1711"/>
                  </a:lnTo>
                  <a:lnTo>
                    <a:pt x="0" y="1741"/>
                  </a:lnTo>
                  <a:cubicBezTo>
                    <a:pt x="0" y="1741"/>
                    <a:pt x="0" y="1741"/>
                    <a:pt x="0" y="1770"/>
                  </a:cubicBezTo>
                  <a:cubicBezTo>
                    <a:pt x="0" y="1800"/>
                    <a:pt x="0" y="1800"/>
                    <a:pt x="0" y="1800"/>
                  </a:cubicBezTo>
                  <a:cubicBezTo>
                    <a:pt x="0" y="1800"/>
                    <a:pt x="0" y="1829"/>
                    <a:pt x="0" y="1829"/>
                  </a:cubicBezTo>
                  <a:lnTo>
                    <a:pt x="0" y="1859"/>
                  </a:lnTo>
                  <a:lnTo>
                    <a:pt x="0" y="2007"/>
                  </a:lnTo>
                  <a:cubicBezTo>
                    <a:pt x="0" y="2007"/>
                    <a:pt x="0" y="2036"/>
                    <a:pt x="0" y="2036"/>
                  </a:cubicBezTo>
                  <a:cubicBezTo>
                    <a:pt x="0" y="2036"/>
                    <a:pt x="0" y="2066"/>
                    <a:pt x="0" y="2066"/>
                  </a:cubicBezTo>
                  <a:lnTo>
                    <a:pt x="0" y="2095"/>
                  </a:lnTo>
                  <a:lnTo>
                    <a:pt x="0" y="2125"/>
                  </a:lnTo>
                  <a:lnTo>
                    <a:pt x="1210" y="3747"/>
                  </a:lnTo>
                  <a:cubicBezTo>
                    <a:pt x="1476" y="4072"/>
                    <a:pt x="1859" y="4249"/>
                    <a:pt x="2243" y="4249"/>
                  </a:cubicBezTo>
                  <a:cubicBezTo>
                    <a:pt x="2538" y="4249"/>
                    <a:pt x="2833" y="4161"/>
                    <a:pt x="3069" y="3954"/>
                  </a:cubicBezTo>
                  <a:lnTo>
                    <a:pt x="3217" y="3836"/>
                  </a:lnTo>
                  <a:lnTo>
                    <a:pt x="3600" y="3541"/>
                  </a:lnTo>
                  <a:cubicBezTo>
                    <a:pt x="4220" y="3010"/>
                    <a:pt x="4249" y="2066"/>
                    <a:pt x="3630" y="1534"/>
                  </a:cubicBezTo>
                  <a:lnTo>
                    <a:pt x="2450" y="0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39"/>
            <p:cNvSpPr/>
            <p:nvPr/>
          </p:nvSpPr>
          <p:spPr>
            <a:xfrm>
              <a:off x="7259400" y="1816625"/>
              <a:ext cx="108475" cy="97775"/>
            </a:xfrm>
            <a:custGeom>
              <a:rect b="b" l="l" r="r" t="t"/>
              <a:pathLst>
                <a:path extrusionOk="0" h="3911" w="4339">
                  <a:moveTo>
                    <a:pt x="1565" y="0"/>
                  </a:moveTo>
                  <a:lnTo>
                    <a:pt x="443" y="1357"/>
                  </a:lnTo>
                  <a:cubicBezTo>
                    <a:pt x="1" y="1948"/>
                    <a:pt x="89" y="2774"/>
                    <a:pt x="679" y="3216"/>
                  </a:cubicBezTo>
                  <a:lnTo>
                    <a:pt x="1004" y="3452"/>
                  </a:lnTo>
                  <a:lnTo>
                    <a:pt x="1211" y="3629"/>
                  </a:lnTo>
                  <a:cubicBezTo>
                    <a:pt x="1462" y="3818"/>
                    <a:pt x="1757" y="3911"/>
                    <a:pt x="2047" y="3911"/>
                  </a:cubicBezTo>
                  <a:cubicBezTo>
                    <a:pt x="2436" y="3911"/>
                    <a:pt x="2816" y="3744"/>
                    <a:pt x="3070" y="3423"/>
                  </a:cubicBezTo>
                  <a:lnTo>
                    <a:pt x="4338" y="1800"/>
                  </a:lnTo>
                  <a:lnTo>
                    <a:pt x="4338" y="1770"/>
                  </a:lnTo>
                  <a:lnTo>
                    <a:pt x="4338" y="1741"/>
                  </a:lnTo>
                  <a:cubicBezTo>
                    <a:pt x="4338" y="1711"/>
                    <a:pt x="4338" y="1711"/>
                    <a:pt x="4338" y="1711"/>
                  </a:cubicBezTo>
                  <a:lnTo>
                    <a:pt x="4338" y="1682"/>
                  </a:lnTo>
                  <a:lnTo>
                    <a:pt x="4132" y="1682"/>
                  </a:lnTo>
                  <a:lnTo>
                    <a:pt x="4132" y="1416"/>
                  </a:lnTo>
                  <a:lnTo>
                    <a:pt x="4132" y="1387"/>
                  </a:lnTo>
                  <a:lnTo>
                    <a:pt x="4132" y="1357"/>
                  </a:lnTo>
                  <a:lnTo>
                    <a:pt x="4132" y="1328"/>
                  </a:lnTo>
                  <a:lnTo>
                    <a:pt x="3483" y="885"/>
                  </a:lnTo>
                  <a:lnTo>
                    <a:pt x="3129" y="590"/>
                  </a:lnTo>
                  <a:lnTo>
                    <a:pt x="2804" y="384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39"/>
            <p:cNvSpPr/>
            <p:nvPr/>
          </p:nvSpPr>
          <p:spPr>
            <a:xfrm>
              <a:off x="7042525" y="1826200"/>
              <a:ext cx="42800" cy="45775"/>
            </a:xfrm>
            <a:custGeom>
              <a:rect b="b" l="l" r="r" t="t"/>
              <a:pathLst>
                <a:path extrusionOk="0" h="1831" w="1712">
                  <a:moveTo>
                    <a:pt x="709" y="1"/>
                  </a:moveTo>
                  <a:lnTo>
                    <a:pt x="384" y="237"/>
                  </a:lnTo>
                  <a:lnTo>
                    <a:pt x="1" y="502"/>
                  </a:lnTo>
                  <a:lnTo>
                    <a:pt x="856" y="1653"/>
                  </a:lnTo>
                  <a:cubicBezTo>
                    <a:pt x="945" y="1742"/>
                    <a:pt x="1063" y="1830"/>
                    <a:pt x="1210" y="1830"/>
                  </a:cubicBezTo>
                  <a:cubicBezTo>
                    <a:pt x="1299" y="1830"/>
                    <a:pt x="1358" y="1801"/>
                    <a:pt x="1446" y="1742"/>
                  </a:cubicBezTo>
                  <a:lnTo>
                    <a:pt x="1476" y="1742"/>
                  </a:lnTo>
                  <a:cubicBezTo>
                    <a:pt x="1653" y="1594"/>
                    <a:pt x="1712" y="1328"/>
                    <a:pt x="1564" y="1122"/>
                  </a:cubicBezTo>
                  <a:lnTo>
                    <a:pt x="709" y="1"/>
                  </a:ln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39"/>
            <p:cNvSpPr/>
            <p:nvPr/>
          </p:nvSpPr>
          <p:spPr>
            <a:xfrm>
              <a:off x="7305150" y="1826200"/>
              <a:ext cx="42800" cy="44175"/>
            </a:xfrm>
            <a:custGeom>
              <a:rect b="b" l="l" r="r" t="t"/>
              <a:pathLst>
                <a:path extrusionOk="0" h="1767" w="1712">
                  <a:moveTo>
                    <a:pt x="974" y="1"/>
                  </a:moveTo>
                  <a:lnTo>
                    <a:pt x="443" y="679"/>
                  </a:lnTo>
                  <a:lnTo>
                    <a:pt x="148" y="1063"/>
                  </a:lnTo>
                  <a:cubicBezTo>
                    <a:pt x="0" y="1269"/>
                    <a:pt x="30" y="1535"/>
                    <a:pt x="236" y="1683"/>
                  </a:cubicBezTo>
                  <a:cubicBezTo>
                    <a:pt x="305" y="1740"/>
                    <a:pt x="388" y="1766"/>
                    <a:pt x="471" y="1766"/>
                  </a:cubicBezTo>
                  <a:cubicBezTo>
                    <a:pt x="602" y="1766"/>
                    <a:pt x="736" y="1702"/>
                    <a:pt x="826" y="1594"/>
                  </a:cubicBezTo>
                  <a:lnTo>
                    <a:pt x="1151" y="1181"/>
                  </a:lnTo>
                  <a:lnTo>
                    <a:pt x="1712" y="502"/>
                  </a:lnTo>
                  <a:lnTo>
                    <a:pt x="1299" y="207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rgbClr val="90A3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4" name="Google Shape;3194;p339"/>
          <p:cNvGrpSpPr/>
          <p:nvPr/>
        </p:nvGrpSpPr>
        <p:grpSpPr>
          <a:xfrm>
            <a:off x="413955" y="3491353"/>
            <a:ext cx="456806" cy="426540"/>
            <a:chOff x="2683550" y="2934950"/>
            <a:chExt cx="368125" cy="361475"/>
          </a:xfrm>
        </p:grpSpPr>
        <p:sp>
          <p:nvSpPr>
            <p:cNvPr id="3195" name="Google Shape;3195;p339"/>
            <p:cNvSpPr/>
            <p:nvPr/>
          </p:nvSpPr>
          <p:spPr>
            <a:xfrm>
              <a:off x="2683550" y="2935600"/>
              <a:ext cx="368125" cy="360825"/>
            </a:xfrm>
            <a:custGeom>
              <a:rect b="b" l="l" r="r" t="t"/>
              <a:pathLst>
                <a:path extrusionOk="0" h="14433" w="14725">
                  <a:moveTo>
                    <a:pt x="5243" y="0"/>
                  </a:moveTo>
                  <a:cubicBezTo>
                    <a:pt x="5149" y="0"/>
                    <a:pt x="5053" y="11"/>
                    <a:pt x="4957" y="33"/>
                  </a:cubicBezTo>
                  <a:lnTo>
                    <a:pt x="3010" y="505"/>
                  </a:lnTo>
                  <a:cubicBezTo>
                    <a:pt x="1239" y="919"/>
                    <a:pt x="0" y="2482"/>
                    <a:pt x="0" y="4312"/>
                  </a:cubicBezTo>
                  <a:lnTo>
                    <a:pt x="0" y="4666"/>
                  </a:lnTo>
                  <a:cubicBezTo>
                    <a:pt x="23" y="5628"/>
                    <a:pt x="811" y="6324"/>
                    <a:pt x="1688" y="6324"/>
                  </a:cubicBezTo>
                  <a:cubicBezTo>
                    <a:pt x="1940" y="6324"/>
                    <a:pt x="2199" y="6267"/>
                    <a:pt x="2449" y="6141"/>
                  </a:cubicBezTo>
                  <a:lnTo>
                    <a:pt x="2685" y="6023"/>
                  </a:lnTo>
                  <a:lnTo>
                    <a:pt x="2685" y="13459"/>
                  </a:lnTo>
                  <a:cubicBezTo>
                    <a:pt x="2656" y="13990"/>
                    <a:pt x="3128" y="14433"/>
                    <a:pt x="3659" y="14433"/>
                  </a:cubicBezTo>
                  <a:lnTo>
                    <a:pt x="11154" y="14433"/>
                  </a:lnTo>
                  <a:cubicBezTo>
                    <a:pt x="11685" y="14433"/>
                    <a:pt x="12128" y="13990"/>
                    <a:pt x="12128" y="13459"/>
                  </a:cubicBezTo>
                  <a:lnTo>
                    <a:pt x="12128" y="6082"/>
                  </a:lnTo>
                  <a:lnTo>
                    <a:pt x="12216" y="6112"/>
                  </a:lnTo>
                  <a:cubicBezTo>
                    <a:pt x="12490" y="6282"/>
                    <a:pt x="12784" y="6359"/>
                    <a:pt x="13071" y="6359"/>
                  </a:cubicBezTo>
                  <a:cubicBezTo>
                    <a:pt x="13929" y="6359"/>
                    <a:pt x="14724" y="5668"/>
                    <a:pt x="14724" y="4695"/>
                  </a:cubicBezTo>
                  <a:lnTo>
                    <a:pt x="14724" y="4282"/>
                  </a:lnTo>
                  <a:cubicBezTo>
                    <a:pt x="14724" y="2453"/>
                    <a:pt x="13426" y="860"/>
                    <a:pt x="11656" y="476"/>
                  </a:cubicBezTo>
                  <a:lnTo>
                    <a:pt x="9531" y="33"/>
                  </a:lnTo>
                  <a:cubicBezTo>
                    <a:pt x="9446" y="14"/>
                    <a:pt x="9361" y="4"/>
                    <a:pt x="9278" y="4"/>
                  </a:cubicBezTo>
                  <a:cubicBezTo>
                    <a:pt x="8983" y="4"/>
                    <a:pt x="8705" y="122"/>
                    <a:pt x="8498" y="328"/>
                  </a:cubicBezTo>
                  <a:lnTo>
                    <a:pt x="7820" y="1037"/>
                  </a:lnTo>
                  <a:cubicBezTo>
                    <a:pt x="7672" y="1184"/>
                    <a:pt x="7495" y="1243"/>
                    <a:pt x="7318" y="1273"/>
                  </a:cubicBezTo>
                  <a:lnTo>
                    <a:pt x="7288" y="1273"/>
                  </a:lnTo>
                  <a:cubicBezTo>
                    <a:pt x="7082" y="1273"/>
                    <a:pt x="6875" y="1184"/>
                    <a:pt x="6728" y="1037"/>
                  </a:cubicBezTo>
                  <a:lnTo>
                    <a:pt x="5990" y="299"/>
                  </a:lnTo>
                  <a:cubicBezTo>
                    <a:pt x="5791" y="100"/>
                    <a:pt x="5525" y="0"/>
                    <a:pt x="5243" y="0"/>
                  </a:cubicBezTo>
                  <a:close/>
                </a:path>
              </a:pathLst>
            </a:custGeom>
            <a:solidFill>
              <a:srgbClr val="F9F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39"/>
            <p:cNvSpPr/>
            <p:nvPr/>
          </p:nvSpPr>
          <p:spPr>
            <a:xfrm>
              <a:off x="2866475" y="2934950"/>
              <a:ext cx="185200" cy="361475"/>
            </a:xfrm>
            <a:custGeom>
              <a:rect b="b" l="l" r="r" t="t"/>
              <a:pathLst>
                <a:path extrusionOk="0" h="14459" w="7408">
                  <a:moveTo>
                    <a:pt x="1961" y="1"/>
                  </a:moveTo>
                  <a:cubicBezTo>
                    <a:pt x="1666" y="1"/>
                    <a:pt x="1388" y="118"/>
                    <a:pt x="1181" y="325"/>
                  </a:cubicBezTo>
                  <a:lnTo>
                    <a:pt x="503" y="1033"/>
                  </a:lnTo>
                  <a:cubicBezTo>
                    <a:pt x="355" y="1181"/>
                    <a:pt x="178" y="1240"/>
                    <a:pt x="1" y="1269"/>
                  </a:cubicBezTo>
                  <a:lnTo>
                    <a:pt x="1" y="14459"/>
                  </a:lnTo>
                  <a:lnTo>
                    <a:pt x="3837" y="14459"/>
                  </a:lnTo>
                  <a:cubicBezTo>
                    <a:pt x="4368" y="14459"/>
                    <a:pt x="4811" y="14016"/>
                    <a:pt x="4811" y="13485"/>
                  </a:cubicBezTo>
                  <a:lnTo>
                    <a:pt x="4811" y="6108"/>
                  </a:lnTo>
                  <a:lnTo>
                    <a:pt x="4899" y="6138"/>
                  </a:lnTo>
                  <a:cubicBezTo>
                    <a:pt x="5173" y="6308"/>
                    <a:pt x="5467" y="6385"/>
                    <a:pt x="5754" y="6385"/>
                  </a:cubicBezTo>
                  <a:cubicBezTo>
                    <a:pt x="6612" y="6385"/>
                    <a:pt x="7407" y="5694"/>
                    <a:pt x="7407" y="4721"/>
                  </a:cubicBezTo>
                  <a:lnTo>
                    <a:pt x="7407" y="4279"/>
                  </a:lnTo>
                  <a:cubicBezTo>
                    <a:pt x="7407" y="2449"/>
                    <a:pt x="6109" y="856"/>
                    <a:pt x="4339" y="472"/>
                  </a:cubicBezTo>
                  <a:lnTo>
                    <a:pt x="2214" y="30"/>
                  </a:lnTo>
                  <a:cubicBezTo>
                    <a:pt x="2129" y="10"/>
                    <a:pt x="2044" y="1"/>
                    <a:pt x="1961" y="1"/>
                  </a:cubicBezTo>
                  <a:close/>
                </a:path>
              </a:pathLst>
            </a:custGeom>
            <a:solidFill>
              <a:srgbClr val="F8F8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39"/>
            <p:cNvSpPr/>
            <p:nvPr/>
          </p:nvSpPr>
          <p:spPr>
            <a:xfrm>
              <a:off x="2803050" y="3036750"/>
              <a:ext cx="53125" cy="150500"/>
            </a:xfrm>
            <a:custGeom>
              <a:rect b="b" l="l" r="r" t="t"/>
              <a:pathLst>
                <a:path extrusionOk="0" h="6020" w="2125">
                  <a:moveTo>
                    <a:pt x="1564" y="0"/>
                  </a:moveTo>
                  <a:cubicBezTo>
                    <a:pt x="1476" y="0"/>
                    <a:pt x="1417" y="30"/>
                    <a:pt x="1328" y="59"/>
                  </a:cubicBezTo>
                  <a:lnTo>
                    <a:pt x="236" y="708"/>
                  </a:lnTo>
                  <a:cubicBezTo>
                    <a:pt x="89" y="797"/>
                    <a:pt x="0" y="974"/>
                    <a:pt x="0" y="1151"/>
                  </a:cubicBezTo>
                  <a:cubicBezTo>
                    <a:pt x="0" y="1269"/>
                    <a:pt x="59" y="1417"/>
                    <a:pt x="118" y="1505"/>
                  </a:cubicBezTo>
                  <a:cubicBezTo>
                    <a:pt x="177" y="1594"/>
                    <a:pt x="295" y="1653"/>
                    <a:pt x="413" y="1653"/>
                  </a:cubicBezTo>
                  <a:cubicBezTo>
                    <a:pt x="472" y="1653"/>
                    <a:pt x="561" y="1653"/>
                    <a:pt x="620" y="1594"/>
                  </a:cubicBezTo>
                  <a:lnTo>
                    <a:pt x="856" y="1446"/>
                  </a:lnTo>
                  <a:lnTo>
                    <a:pt x="856" y="5636"/>
                  </a:lnTo>
                  <a:cubicBezTo>
                    <a:pt x="856" y="5754"/>
                    <a:pt x="945" y="5872"/>
                    <a:pt x="1033" y="5931"/>
                  </a:cubicBezTo>
                  <a:cubicBezTo>
                    <a:pt x="1181" y="5990"/>
                    <a:pt x="1328" y="6020"/>
                    <a:pt x="1505" y="6020"/>
                  </a:cubicBezTo>
                  <a:cubicBezTo>
                    <a:pt x="1653" y="6020"/>
                    <a:pt x="1800" y="5990"/>
                    <a:pt x="1948" y="5931"/>
                  </a:cubicBezTo>
                  <a:cubicBezTo>
                    <a:pt x="2066" y="5872"/>
                    <a:pt x="2125" y="5754"/>
                    <a:pt x="2125" y="5636"/>
                  </a:cubicBezTo>
                  <a:lnTo>
                    <a:pt x="2125" y="413"/>
                  </a:lnTo>
                  <a:cubicBezTo>
                    <a:pt x="2125" y="295"/>
                    <a:pt x="2066" y="177"/>
                    <a:pt x="1948" y="118"/>
                  </a:cubicBezTo>
                  <a:cubicBezTo>
                    <a:pt x="1830" y="59"/>
                    <a:pt x="1712" y="0"/>
                    <a:pt x="1564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39"/>
            <p:cNvSpPr/>
            <p:nvPr/>
          </p:nvSpPr>
          <p:spPr>
            <a:xfrm>
              <a:off x="2865750" y="3036750"/>
              <a:ext cx="53875" cy="150500"/>
            </a:xfrm>
            <a:custGeom>
              <a:rect b="b" l="l" r="r" t="t"/>
              <a:pathLst>
                <a:path extrusionOk="0" h="6020" w="2155">
                  <a:moveTo>
                    <a:pt x="1564" y="0"/>
                  </a:moveTo>
                  <a:cubicBezTo>
                    <a:pt x="1505" y="0"/>
                    <a:pt x="1417" y="30"/>
                    <a:pt x="1328" y="59"/>
                  </a:cubicBezTo>
                  <a:lnTo>
                    <a:pt x="266" y="708"/>
                  </a:lnTo>
                  <a:cubicBezTo>
                    <a:pt x="89" y="797"/>
                    <a:pt x="0" y="974"/>
                    <a:pt x="30" y="1151"/>
                  </a:cubicBezTo>
                  <a:cubicBezTo>
                    <a:pt x="0" y="1269"/>
                    <a:pt x="60" y="1417"/>
                    <a:pt x="119" y="1505"/>
                  </a:cubicBezTo>
                  <a:cubicBezTo>
                    <a:pt x="189" y="1611"/>
                    <a:pt x="303" y="1665"/>
                    <a:pt x="414" y="1665"/>
                  </a:cubicBezTo>
                  <a:cubicBezTo>
                    <a:pt x="488" y="1665"/>
                    <a:pt x="561" y="1641"/>
                    <a:pt x="620" y="1594"/>
                  </a:cubicBezTo>
                  <a:lnTo>
                    <a:pt x="856" y="1446"/>
                  </a:lnTo>
                  <a:lnTo>
                    <a:pt x="856" y="5636"/>
                  </a:lnTo>
                  <a:cubicBezTo>
                    <a:pt x="856" y="5754"/>
                    <a:pt x="945" y="5872"/>
                    <a:pt x="1063" y="5931"/>
                  </a:cubicBezTo>
                  <a:cubicBezTo>
                    <a:pt x="1196" y="5990"/>
                    <a:pt x="1343" y="6020"/>
                    <a:pt x="1494" y="6020"/>
                  </a:cubicBezTo>
                  <a:cubicBezTo>
                    <a:pt x="1646" y="6020"/>
                    <a:pt x="1800" y="5990"/>
                    <a:pt x="1948" y="5931"/>
                  </a:cubicBezTo>
                  <a:cubicBezTo>
                    <a:pt x="2066" y="5872"/>
                    <a:pt x="2125" y="5754"/>
                    <a:pt x="2155" y="5636"/>
                  </a:cubicBezTo>
                  <a:lnTo>
                    <a:pt x="2155" y="413"/>
                  </a:lnTo>
                  <a:cubicBezTo>
                    <a:pt x="2125" y="295"/>
                    <a:pt x="2066" y="177"/>
                    <a:pt x="1948" y="118"/>
                  </a:cubicBezTo>
                  <a:cubicBezTo>
                    <a:pt x="1859" y="59"/>
                    <a:pt x="1712" y="0"/>
                    <a:pt x="1564" y="0"/>
                  </a:cubicBezTo>
                  <a:close/>
                </a:path>
              </a:pathLst>
            </a:custGeom>
            <a:solidFill>
              <a:srgbClr val="1D2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339"/>
          <p:cNvGrpSpPr/>
          <p:nvPr/>
        </p:nvGrpSpPr>
        <p:grpSpPr>
          <a:xfrm>
            <a:off x="414822" y="2462825"/>
            <a:ext cx="454976" cy="433975"/>
            <a:chOff x="3922125" y="3518075"/>
            <a:chExt cx="366650" cy="367775"/>
          </a:xfrm>
        </p:grpSpPr>
        <p:sp>
          <p:nvSpPr>
            <p:cNvPr id="3200" name="Google Shape;3200;p339"/>
            <p:cNvSpPr/>
            <p:nvPr/>
          </p:nvSpPr>
          <p:spPr>
            <a:xfrm>
              <a:off x="4002525" y="3813525"/>
              <a:ext cx="206575" cy="72325"/>
            </a:xfrm>
            <a:custGeom>
              <a:rect b="b" l="l" r="r" t="t"/>
              <a:pathLst>
                <a:path extrusionOk="0" h="2893" w="8263">
                  <a:moveTo>
                    <a:pt x="0" y="1"/>
                  </a:moveTo>
                  <a:lnTo>
                    <a:pt x="0" y="1328"/>
                  </a:lnTo>
                  <a:cubicBezTo>
                    <a:pt x="0" y="2184"/>
                    <a:pt x="709" y="2892"/>
                    <a:pt x="1564" y="2892"/>
                  </a:cubicBezTo>
                  <a:lnTo>
                    <a:pt x="6699" y="2892"/>
                  </a:lnTo>
                  <a:cubicBezTo>
                    <a:pt x="7554" y="2892"/>
                    <a:pt x="8263" y="2184"/>
                    <a:pt x="8263" y="1328"/>
                  </a:cubicBezTo>
                  <a:lnTo>
                    <a:pt x="8263" y="1"/>
                  </a:lnTo>
                  <a:close/>
                </a:path>
              </a:pathLst>
            </a:custGeom>
            <a:solidFill>
              <a:srgbClr val="F9F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39"/>
            <p:cNvSpPr/>
            <p:nvPr/>
          </p:nvSpPr>
          <p:spPr>
            <a:xfrm>
              <a:off x="4103575" y="3813525"/>
              <a:ext cx="105525" cy="72325"/>
            </a:xfrm>
            <a:custGeom>
              <a:rect b="b" l="l" r="r" t="t"/>
              <a:pathLst>
                <a:path extrusionOk="0" h="2893" w="4221">
                  <a:moveTo>
                    <a:pt x="1" y="1"/>
                  </a:moveTo>
                  <a:lnTo>
                    <a:pt x="1" y="2892"/>
                  </a:lnTo>
                  <a:lnTo>
                    <a:pt x="2657" y="2892"/>
                  </a:lnTo>
                  <a:cubicBezTo>
                    <a:pt x="3512" y="2892"/>
                    <a:pt x="4221" y="2184"/>
                    <a:pt x="4221" y="1328"/>
                  </a:cubicBezTo>
                  <a:lnTo>
                    <a:pt x="4221" y="1"/>
                  </a:lnTo>
                  <a:close/>
                </a:path>
              </a:pathLst>
            </a:custGeom>
            <a:solidFill>
              <a:srgbClr val="F9F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39"/>
            <p:cNvSpPr/>
            <p:nvPr/>
          </p:nvSpPr>
          <p:spPr>
            <a:xfrm>
              <a:off x="3922125" y="3518350"/>
              <a:ext cx="366650" cy="316600"/>
            </a:xfrm>
            <a:custGeom>
              <a:rect b="b" l="l" r="r" t="t"/>
              <a:pathLst>
                <a:path extrusionOk="0" h="12664" w="14666">
                  <a:moveTo>
                    <a:pt x="5214" y="1"/>
                  </a:moveTo>
                  <a:cubicBezTo>
                    <a:pt x="5120" y="1"/>
                    <a:pt x="5024" y="12"/>
                    <a:pt x="4928" y="34"/>
                  </a:cubicBezTo>
                  <a:lnTo>
                    <a:pt x="4102" y="241"/>
                  </a:lnTo>
                  <a:lnTo>
                    <a:pt x="2980" y="506"/>
                  </a:lnTo>
                  <a:cubicBezTo>
                    <a:pt x="1239" y="919"/>
                    <a:pt x="0" y="2483"/>
                    <a:pt x="0" y="4283"/>
                  </a:cubicBezTo>
                  <a:lnTo>
                    <a:pt x="0" y="4667"/>
                  </a:lnTo>
                  <a:cubicBezTo>
                    <a:pt x="0" y="5629"/>
                    <a:pt x="801" y="6325"/>
                    <a:pt x="1684" y="6325"/>
                  </a:cubicBezTo>
                  <a:cubicBezTo>
                    <a:pt x="1938" y="6325"/>
                    <a:pt x="2199" y="6267"/>
                    <a:pt x="2449" y="6142"/>
                  </a:cubicBezTo>
                  <a:lnTo>
                    <a:pt x="2656" y="6024"/>
                  </a:lnTo>
                  <a:lnTo>
                    <a:pt x="2656" y="11690"/>
                  </a:lnTo>
                  <a:cubicBezTo>
                    <a:pt x="2656" y="11955"/>
                    <a:pt x="2774" y="12191"/>
                    <a:pt x="2951" y="12398"/>
                  </a:cubicBezTo>
                  <a:cubicBezTo>
                    <a:pt x="3039" y="12457"/>
                    <a:pt x="3128" y="12545"/>
                    <a:pt x="3216" y="12575"/>
                  </a:cubicBezTo>
                  <a:cubicBezTo>
                    <a:pt x="3364" y="12634"/>
                    <a:pt x="3512" y="12663"/>
                    <a:pt x="3630" y="12663"/>
                  </a:cubicBezTo>
                  <a:lnTo>
                    <a:pt x="11095" y="12663"/>
                  </a:lnTo>
                  <a:cubicBezTo>
                    <a:pt x="11213" y="12663"/>
                    <a:pt x="11361" y="12663"/>
                    <a:pt x="11479" y="12604"/>
                  </a:cubicBezTo>
                  <a:cubicBezTo>
                    <a:pt x="11597" y="12545"/>
                    <a:pt x="11715" y="12486"/>
                    <a:pt x="11803" y="12398"/>
                  </a:cubicBezTo>
                  <a:cubicBezTo>
                    <a:pt x="11980" y="12191"/>
                    <a:pt x="12098" y="11955"/>
                    <a:pt x="12098" y="11690"/>
                  </a:cubicBezTo>
                  <a:lnTo>
                    <a:pt x="12098" y="10480"/>
                  </a:lnTo>
                  <a:lnTo>
                    <a:pt x="12098" y="6083"/>
                  </a:lnTo>
                  <a:lnTo>
                    <a:pt x="12157" y="6113"/>
                  </a:lnTo>
                  <a:cubicBezTo>
                    <a:pt x="12438" y="6283"/>
                    <a:pt x="12736" y="6360"/>
                    <a:pt x="13025" y="6360"/>
                  </a:cubicBezTo>
                  <a:cubicBezTo>
                    <a:pt x="13887" y="6360"/>
                    <a:pt x="14665" y="5669"/>
                    <a:pt x="14665" y="4696"/>
                  </a:cubicBezTo>
                  <a:lnTo>
                    <a:pt x="14665" y="4283"/>
                  </a:lnTo>
                  <a:cubicBezTo>
                    <a:pt x="14665" y="2454"/>
                    <a:pt x="13367" y="860"/>
                    <a:pt x="11597" y="477"/>
                  </a:cubicBezTo>
                  <a:lnTo>
                    <a:pt x="10446" y="241"/>
                  </a:lnTo>
                  <a:lnTo>
                    <a:pt x="9472" y="34"/>
                  </a:lnTo>
                  <a:cubicBezTo>
                    <a:pt x="9394" y="15"/>
                    <a:pt x="9314" y="5"/>
                    <a:pt x="9234" y="5"/>
                  </a:cubicBezTo>
                  <a:cubicBezTo>
                    <a:pt x="8954" y="5"/>
                    <a:pt x="8676" y="122"/>
                    <a:pt x="8469" y="329"/>
                  </a:cubicBezTo>
                  <a:lnTo>
                    <a:pt x="7761" y="1037"/>
                  </a:lnTo>
                  <a:cubicBezTo>
                    <a:pt x="7643" y="1185"/>
                    <a:pt x="7436" y="1273"/>
                    <a:pt x="7229" y="1273"/>
                  </a:cubicBezTo>
                  <a:cubicBezTo>
                    <a:pt x="7023" y="1273"/>
                    <a:pt x="6846" y="1185"/>
                    <a:pt x="6698" y="1037"/>
                  </a:cubicBezTo>
                  <a:lnTo>
                    <a:pt x="5961" y="300"/>
                  </a:lnTo>
                  <a:cubicBezTo>
                    <a:pt x="5761" y="101"/>
                    <a:pt x="5496" y="1"/>
                    <a:pt x="5214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39"/>
            <p:cNvSpPr/>
            <p:nvPr/>
          </p:nvSpPr>
          <p:spPr>
            <a:xfrm>
              <a:off x="4103575" y="3518075"/>
              <a:ext cx="185200" cy="316875"/>
            </a:xfrm>
            <a:custGeom>
              <a:rect b="b" l="l" r="r" t="t"/>
              <a:pathLst>
                <a:path extrusionOk="0" h="12675" w="7408">
                  <a:moveTo>
                    <a:pt x="2062" y="1"/>
                  </a:moveTo>
                  <a:cubicBezTo>
                    <a:pt x="1763" y="1"/>
                    <a:pt x="1461" y="120"/>
                    <a:pt x="1240" y="340"/>
                  </a:cubicBezTo>
                  <a:lnTo>
                    <a:pt x="532" y="1048"/>
                  </a:lnTo>
                  <a:cubicBezTo>
                    <a:pt x="385" y="1196"/>
                    <a:pt x="208" y="1255"/>
                    <a:pt x="1" y="1284"/>
                  </a:cubicBezTo>
                  <a:lnTo>
                    <a:pt x="1" y="12674"/>
                  </a:lnTo>
                  <a:lnTo>
                    <a:pt x="3837" y="12674"/>
                  </a:lnTo>
                  <a:cubicBezTo>
                    <a:pt x="3955" y="12674"/>
                    <a:pt x="4103" y="12674"/>
                    <a:pt x="4221" y="12615"/>
                  </a:cubicBezTo>
                  <a:cubicBezTo>
                    <a:pt x="4339" y="12556"/>
                    <a:pt x="4457" y="12497"/>
                    <a:pt x="4545" y="12409"/>
                  </a:cubicBezTo>
                  <a:cubicBezTo>
                    <a:pt x="4722" y="12202"/>
                    <a:pt x="4840" y="11966"/>
                    <a:pt x="4840" y="11701"/>
                  </a:cubicBezTo>
                  <a:lnTo>
                    <a:pt x="4840" y="10491"/>
                  </a:lnTo>
                  <a:lnTo>
                    <a:pt x="4840" y="6094"/>
                  </a:lnTo>
                  <a:lnTo>
                    <a:pt x="4899" y="6124"/>
                  </a:lnTo>
                  <a:cubicBezTo>
                    <a:pt x="5180" y="6294"/>
                    <a:pt x="5478" y="6371"/>
                    <a:pt x="5767" y="6371"/>
                  </a:cubicBezTo>
                  <a:cubicBezTo>
                    <a:pt x="6629" y="6371"/>
                    <a:pt x="7407" y="5680"/>
                    <a:pt x="7407" y="4707"/>
                  </a:cubicBezTo>
                  <a:lnTo>
                    <a:pt x="7407" y="4265"/>
                  </a:lnTo>
                  <a:cubicBezTo>
                    <a:pt x="7407" y="2435"/>
                    <a:pt x="6139" y="871"/>
                    <a:pt x="4368" y="488"/>
                  </a:cubicBezTo>
                  <a:lnTo>
                    <a:pt x="3217" y="252"/>
                  </a:lnTo>
                  <a:lnTo>
                    <a:pt x="2244" y="16"/>
                  </a:lnTo>
                  <a:cubicBezTo>
                    <a:pt x="2184" y="6"/>
                    <a:pt x="2123" y="1"/>
                    <a:pt x="2062" y="1"/>
                  </a:cubicBezTo>
                  <a:close/>
                </a:path>
              </a:pathLst>
            </a:custGeom>
            <a:solidFill>
              <a:srgbClr val="B85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39"/>
            <p:cNvSpPr/>
            <p:nvPr/>
          </p:nvSpPr>
          <p:spPr>
            <a:xfrm>
              <a:off x="4024650" y="3518350"/>
              <a:ext cx="159375" cy="82000"/>
            </a:xfrm>
            <a:custGeom>
              <a:rect b="b" l="l" r="r" t="t"/>
              <a:pathLst>
                <a:path extrusionOk="0" h="3280" w="6375">
                  <a:moveTo>
                    <a:pt x="1125" y="1"/>
                  </a:moveTo>
                  <a:cubicBezTo>
                    <a:pt x="1035" y="1"/>
                    <a:pt x="945" y="12"/>
                    <a:pt x="856" y="34"/>
                  </a:cubicBezTo>
                  <a:lnTo>
                    <a:pt x="1" y="211"/>
                  </a:lnTo>
                  <a:cubicBezTo>
                    <a:pt x="30" y="418"/>
                    <a:pt x="89" y="683"/>
                    <a:pt x="89" y="713"/>
                  </a:cubicBezTo>
                  <a:cubicBezTo>
                    <a:pt x="355" y="2159"/>
                    <a:pt x="1624" y="3250"/>
                    <a:pt x="3128" y="3280"/>
                  </a:cubicBezTo>
                  <a:lnTo>
                    <a:pt x="3187" y="3280"/>
                  </a:lnTo>
                  <a:cubicBezTo>
                    <a:pt x="4692" y="3280"/>
                    <a:pt x="5961" y="2218"/>
                    <a:pt x="6256" y="772"/>
                  </a:cubicBezTo>
                  <a:cubicBezTo>
                    <a:pt x="6256" y="742"/>
                    <a:pt x="6315" y="477"/>
                    <a:pt x="6374" y="241"/>
                  </a:cubicBezTo>
                  <a:lnTo>
                    <a:pt x="5401" y="34"/>
                  </a:lnTo>
                  <a:cubicBezTo>
                    <a:pt x="5322" y="15"/>
                    <a:pt x="5242" y="5"/>
                    <a:pt x="5163" y="5"/>
                  </a:cubicBezTo>
                  <a:cubicBezTo>
                    <a:pt x="4882" y="5"/>
                    <a:pt x="4604" y="122"/>
                    <a:pt x="4397" y="329"/>
                  </a:cubicBezTo>
                  <a:lnTo>
                    <a:pt x="3689" y="1037"/>
                  </a:lnTo>
                  <a:cubicBezTo>
                    <a:pt x="3571" y="1185"/>
                    <a:pt x="3365" y="1273"/>
                    <a:pt x="3158" y="1273"/>
                  </a:cubicBezTo>
                  <a:lnTo>
                    <a:pt x="3128" y="1273"/>
                  </a:lnTo>
                  <a:cubicBezTo>
                    <a:pt x="2922" y="1273"/>
                    <a:pt x="2745" y="1185"/>
                    <a:pt x="2597" y="1037"/>
                  </a:cubicBezTo>
                  <a:lnTo>
                    <a:pt x="1860" y="300"/>
                  </a:lnTo>
                  <a:cubicBezTo>
                    <a:pt x="1660" y="101"/>
                    <a:pt x="1395" y="1"/>
                    <a:pt x="1125" y="1"/>
                  </a:cubicBezTo>
                  <a:close/>
                </a:path>
              </a:pathLst>
            </a:custGeom>
            <a:solidFill>
              <a:srgbClr val="F9F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39"/>
            <p:cNvSpPr/>
            <p:nvPr/>
          </p:nvSpPr>
          <p:spPr>
            <a:xfrm>
              <a:off x="4103575" y="3518075"/>
              <a:ext cx="80450" cy="82275"/>
            </a:xfrm>
            <a:custGeom>
              <a:rect b="b" l="l" r="r" t="t"/>
              <a:pathLst>
                <a:path extrusionOk="0" h="3291" w="3218">
                  <a:moveTo>
                    <a:pt x="2062" y="1"/>
                  </a:moveTo>
                  <a:cubicBezTo>
                    <a:pt x="1763" y="1"/>
                    <a:pt x="1461" y="120"/>
                    <a:pt x="1240" y="340"/>
                  </a:cubicBezTo>
                  <a:lnTo>
                    <a:pt x="532" y="1048"/>
                  </a:lnTo>
                  <a:cubicBezTo>
                    <a:pt x="385" y="1196"/>
                    <a:pt x="208" y="1255"/>
                    <a:pt x="1" y="1284"/>
                  </a:cubicBezTo>
                  <a:lnTo>
                    <a:pt x="1" y="3291"/>
                  </a:lnTo>
                  <a:lnTo>
                    <a:pt x="30" y="3291"/>
                  </a:lnTo>
                  <a:cubicBezTo>
                    <a:pt x="1535" y="3291"/>
                    <a:pt x="2804" y="2229"/>
                    <a:pt x="3099" y="783"/>
                  </a:cubicBezTo>
                  <a:cubicBezTo>
                    <a:pt x="3099" y="753"/>
                    <a:pt x="3158" y="488"/>
                    <a:pt x="3217" y="252"/>
                  </a:cubicBezTo>
                  <a:lnTo>
                    <a:pt x="2244" y="16"/>
                  </a:lnTo>
                  <a:cubicBezTo>
                    <a:pt x="2184" y="6"/>
                    <a:pt x="2123" y="1"/>
                    <a:pt x="2062" y="1"/>
                  </a:cubicBezTo>
                  <a:close/>
                </a:path>
              </a:pathLst>
            </a:custGeom>
            <a:solidFill>
              <a:srgbClr val="F9F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39"/>
            <p:cNvSpPr/>
            <p:nvPr/>
          </p:nvSpPr>
          <p:spPr>
            <a:xfrm>
              <a:off x="3988500" y="3780325"/>
              <a:ext cx="236100" cy="21425"/>
            </a:xfrm>
            <a:custGeom>
              <a:rect b="b" l="l" r="r" t="t"/>
              <a:pathLst>
                <a:path extrusionOk="0" h="857" w="9444">
                  <a:moveTo>
                    <a:pt x="1" y="1"/>
                  </a:moveTo>
                  <a:lnTo>
                    <a:pt x="1" y="856"/>
                  </a:lnTo>
                  <a:lnTo>
                    <a:pt x="9443" y="856"/>
                  </a:lnTo>
                  <a:lnTo>
                    <a:pt x="9443" y="1"/>
                  </a:lnTo>
                  <a:close/>
                </a:path>
              </a:pathLst>
            </a:custGeom>
            <a:solidFill>
              <a:srgbClr val="F9F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39"/>
            <p:cNvSpPr/>
            <p:nvPr/>
          </p:nvSpPr>
          <p:spPr>
            <a:xfrm>
              <a:off x="4060075" y="3618050"/>
              <a:ext cx="36900" cy="102850"/>
            </a:xfrm>
            <a:custGeom>
              <a:rect b="b" l="l" r="r" t="t"/>
              <a:pathLst>
                <a:path extrusionOk="0" h="4114" w="1476">
                  <a:moveTo>
                    <a:pt x="1092" y="0"/>
                  </a:moveTo>
                  <a:cubicBezTo>
                    <a:pt x="1033" y="0"/>
                    <a:pt x="974" y="30"/>
                    <a:pt x="915" y="59"/>
                  </a:cubicBezTo>
                  <a:lnTo>
                    <a:pt x="177" y="502"/>
                  </a:lnTo>
                  <a:cubicBezTo>
                    <a:pt x="89" y="561"/>
                    <a:pt x="0" y="679"/>
                    <a:pt x="30" y="797"/>
                  </a:cubicBezTo>
                  <a:cubicBezTo>
                    <a:pt x="30" y="885"/>
                    <a:pt x="30" y="974"/>
                    <a:pt x="89" y="1033"/>
                  </a:cubicBezTo>
                  <a:cubicBezTo>
                    <a:pt x="148" y="1092"/>
                    <a:pt x="207" y="1151"/>
                    <a:pt x="295" y="1151"/>
                  </a:cubicBezTo>
                  <a:cubicBezTo>
                    <a:pt x="354" y="1151"/>
                    <a:pt x="384" y="1121"/>
                    <a:pt x="443" y="1092"/>
                  </a:cubicBezTo>
                  <a:lnTo>
                    <a:pt x="590" y="1003"/>
                  </a:lnTo>
                  <a:lnTo>
                    <a:pt x="590" y="3836"/>
                  </a:lnTo>
                  <a:cubicBezTo>
                    <a:pt x="590" y="3925"/>
                    <a:pt x="649" y="4013"/>
                    <a:pt x="738" y="4043"/>
                  </a:cubicBezTo>
                  <a:cubicBezTo>
                    <a:pt x="803" y="4086"/>
                    <a:pt x="867" y="4113"/>
                    <a:pt x="944" y="4113"/>
                  </a:cubicBezTo>
                  <a:cubicBezTo>
                    <a:pt x="972" y="4113"/>
                    <a:pt x="1001" y="4110"/>
                    <a:pt x="1033" y="4102"/>
                  </a:cubicBezTo>
                  <a:cubicBezTo>
                    <a:pt x="1064" y="4110"/>
                    <a:pt x="1094" y="4113"/>
                    <a:pt x="1122" y="4113"/>
                  </a:cubicBezTo>
                  <a:cubicBezTo>
                    <a:pt x="1198" y="4113"/>
                    <a:pt x="1263" y="4086"/>
                    <a:pt x="1328" y="4043"/>
                  </a:cubicBezTo>
                  <a:cubicBezTo>
                    <a:pt x="1416" y="4013"/>
                    <a:pt x="1475" y="3925"/>
                    <a:pt x="1475" y="3836"/>
                  </a:cubicBezTo>
                  <a:lnTo>
                    <a:pt x="1475" y="295"/>
                  </a:lnTo>
                  <a:cubicBezTo>
                    <a:pt x="1475" y="207"/>
                    <a:pt x="1416" y="118"/>
                    <a:pt x="1357" y="89"/>
                  </a:cubicBezTo>
                  <a:cubicBezTo>
                    <a:pt x="1269" y="30"/>
                    <a:pt x="1180" y="0"/>
                    <a:pt x="1092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39"/>
            <p:cNvSpPr/>
            <p:nvPr/>
          </p:nvSpPr>
          <p:spPr>
            <a:xfrm>
              <a:off x="4103575" y="3618050"/>
              <a:ext cx="36175" cy="102850"/>
            </a:xfrm>
            <a:custGeom>
              <a:rect b="b" l="l" r="r" t="t"/>
              <a:pathLst>
                <a:path extrusionOk="0" h="4114" w="1447">
                  <a:moveTo>
                    <a:pt x="1063" y="0"/>
                  </a:moveTo>
                  <a:cubicBezTo>
                    <a:pt x="1004" y="0"/>
                    <a:pt x="945" y="30"/>
                    <a:pt x="916" y="59"/>
                  </a:cubicBezTo>
                  <a:lnTo>
                    <a:pt x="178" y="502"/>
                  </a:lnTo>
                  <a:cubicBezTo>
                    <a:pt x="60" y="561"/>
                    <a:pt x="1" y="679"/>
                    <a:pt x="1" y="797"/>
                  </a:cubicBezTo>
                  <a:cubicBezTo>
                    <a:pt x="1" y="885"/>
                    <a:pt x="30" y="974"/>
                    <a:pt x="89" y="1033"/>
                  </a:cubicBezTo>
                  <a:cubicBezTo>
                    <a:pt x="119" y="1092"/>
                    <a:pt x="208" y="1151"/>
                    <a:pt x="267" y="1151"/>
                  </a:cubicBezTo>
                  <a:cubicBezTo>
                    <a:pt x="326" y="1151"/>
                    <a:pt x="385" y="1121"/>
                    <a:pt x="414" y="1092"/>
                  </a:cubicBezTo>
                  <a:lnTo>
                    <a:pt x="591" y="1003"/>
                  </a:lnTo>
                  <a:lnTo>
                    <a:pt x="591" y="3836"/>
                  </a:lnTo>
                  <a:cubicBezTo>
                    <a:pt x="591" y="3925"/>
                    <a:pt x="621" y="4013"/>
                    <a:pt x="709" y="4043"/>
                  </a:cubicBezTo>
                  <a:cubicBezTo>
                    <a:pt x="774" y="4086"/>
                    <a:pt x="855" y="4113"/>
                    <a:pt x="939" y="4113"/>
                  </a:cubicBezTo>
                  <a:cubicBezTo>
                    <a:pt x="970" y="4113"/>
                    <a:pt x="1002" y="4110"/>
                    <a:pt x="1034" y="4102"/>
                  </a:cubicBezTo>
                  <a:cubicBezTo>
                    <a:pt x="1057" y="4110"/>
                    <a:pt x="1083" y="4113"/>
                    <a:pt x="1110" y="4113"/>
                  </a:cubicBezTo>
                  <a:cubicBezTo>
                    <a:pt x="1183" y="4113"/>
                    <a:pt x="1264" y="4086"/>
                    <a:pt x="1329" y="4043"/>
                  </a:cubicBezTo>
                  <a:cubicBezTo>
                    <a:pt x="1417" y="4013"/>
                    <a:pt x="1447" y="3925"/>
                    <a:pt x="1447" y="3836"/>
                  </a:cubicBezTo>
                  <a:lnTo>
                    <a:pt x="1447" y="295"/>
                  </a:lnTo>
                  <a:cubicBezTo>
                    <a:pt x="1447" y="207"/>
                    <a:pt x="1417" y="118"/>
                    <a:pt x="1329" y="89"/>
                  </a:cubicBezTo>
                  <a:cubicBezTo>
                    <a:pt x="1270" y="30"/>
                    <a:pt x="1152" y="0"/>
                    <a:pt x="1063" y="0"/>
                  </a:cubicBezTo>
                  <a:close/>
                </a:path>
              </a:pathLst>
            </a:custGeom>
            <a:solidFill>
              <a:srgbClr val="DEAF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39"/>
            <p:cNvSpPr/>
            <p:nvPr/>
          </p:nvSpPr>
          <p:spPr>
            <a:xfrm>
              <a:off x="4103575" y="3780325"/>
              <a:ext cx="121025" cy="21425"/>
            </a:xfrm>
            <a:custGeom>
              <a:rect b="b" l="l" r="r" t="t"/>
              <a:pathLst>
                <a:path extrusionOk="0" h="857" w="4841">
                  <a:moveTo>
                    <a:pt x="1" y="1"/>
                  </a:moveTo>
                  <a:lnTo>
                    <a:pt x="1" y="856"/>
                  </a:lnTo>
                  <a:lnTo>
                    <a:pt x="4840" y="856"/>
                  </a:lnTo>
                  <a:lnTo>
                    <a:pt x="4840" y="1"/>
                  </a:lnTo>
                  <a:close/>
                </a:path>
              </a:pathLst>
            </a:custGeom>
            <a:solidFill>
              <a:srgbClr val="F9F9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ata Analytics Strategy Toolkit by Slidesgo">
  <a:themeElements>
    <a:clrScheme name="Simple Light">
      <a:dk1>
        <a:srgbClr val="202331"/>
      </a:dk1>
      <a:lt1>
        <a:srgbClr val="F8F4F4"/>
      </a:lt1>
      <a:dk2>
        <a:srgbClr val="1BBBE9"/>
      </a:dk2>
      <a:lt2>
        <a:srgbClr val="2C7EC7"/>
      </a:lt2>
      <a:accent1>
        <a:srgbClr val="0B539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023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uper Bowl Campaign by Slidesgo">
  <a:themeElements>
    <a:clrScheme name="Simple Light">
      <a:dk1>
        <a:srgbClr val="25100B"/>
      </a:dk1>
      <a:lt1>
        <a:srgbClr val="FFFFFF"/>
      </a:lt1>
      <a:dk2>
        <a:srgbClr val="595959"/>
      </a:dk2>
      <a:lt2>
        <a:srgbClr val="EEEEEE"/>
      </a:lt2>
      <a:accent1>
        <a:srgbClr val="1D2C52"/>
      </a:accent1>
      <a:accent2>
        <a:srgbClr val="B85C4F"/>
      </a:accent2>
      <a:accent3>
        <a:srgbClr val="DEAF6B"/>
      </a:accent3>
      <a:accent4>
        <a:srgbClr val="B6D6C7"/>
      </a:accent4>
      <a:accent5>
        <a:srgbClr val="90A364"/>
      </a:accent5>
      <a:accent6>
        <a:srgbClr val="8C463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